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257" r:id="rId2"/>
    <p:sldId id="345" r:id="rId3"/>
    <p:sldId id="629" r:id="rId4"/>
    <p:sldId id="534" r:id="rId5"/>
    <p:sldId id="630" r:id="rId6"/>
    <p:sldId id="631" r:id="rId7"/>
    <p:sldId id="529" r:id="rId8"/>
    <p:sldId id="354" r:id="rId9"/>
    <p:sldId id="353" r:id="rId10"/>
    <p:sldId id="511" r:id="rId11"/>
    <p:sldId id="519" r:id="rId12"/>
    <p:sldId id="520" r:id="rId13"/>
    <p:sldId id="512" r:id="rId14"/>
    <p:sldId id="527" r:id="rId15"/>
    <p:sldId id="568" r:id="rId16"/>
    <p:sldId id="581" r:id="rId17"/>
    <p:sldId id="562" r:id="rId18"/>
    <p:sldId id="407" r:id="rId19"/>
    <p:sldId id="490" r:id="rId20"/>
    <p:sldId id="569" r:id="rId21"/>
    <p:sldId id="579" r:id="rId22"/>
    <p:sldId id="571" r:id="rId23"/>
    <p:sldId id="572" r:id="rId24"/>
    <p:sldId id="573" r:id="rId25"/>
    <p:sldId id="574" r:id="rId26"/>
    <p:sldId id="418" r:id="rId27"/>
    <p:sldId id="479" r:id="rId28"/>
    <p:sldId id="480" r:id="rId29"/>
    <p:sldId id="482" r:id="rId30"/>
    <p:sldId id="481" r:id="rId31"/>
    <p:sldId id="532" r:id="rId32"/>
    <p:sldId id="624" r:id="rId33"/>
    <p:sldId id="530" r:id="rId34"/>
    <p:sldId id="531" r:id="rId35"/>
    <p:sldId id="576" r:id="rId36"/>
    <p:sldId id="577" r:id="rId37"/>
    <p:sldId id="578" r:id="rId38"/>
    <p:sldId id="518" r:id="rId39"/>
    <p:sldId id="627" r:id="rId40"/>
    <p:sldId id="625" r:id="rId41"/>
    <p:sldId id="626" r:id="rId42"/>
    <p:sldId id="628" r:id="rId43"/>
    <p:sldId id="521"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C793ABF-80DF-40D7-BA02-733054D39047}">
          <p14:sldIdLst/>
        </p14:section>
        <p14:section name="Untitled Section" id="{D396F1FB-A550-4311-A596-6B7145A4144F}">
          <p14:sldIdLst>
            <p14:sldId id="257"/>
            <p14:sldId id="345"/>
            <p14:sldId id="629"/>
            <p14:sldId id="534"/>
            <p14:sldId id="630"/>
            <p14:sldId id="631"/>
            <p14:sldId id="529"/>
            <p14:sldId id="354"/>
            <p14:sldId id="353"/>
            <p14:sldId id="511"/>
            <p14:sldId id="519"/>
            <p14:sldId id="520"/>
            <p14:sldId id="512"/>
            <p14:sldId id="527"/>
            <p14:sldId id="568"/>
            <p14:sldId id="581"/>
            <p14:sldId id="562"/>
            <p14:sldId id="407"/>
            <p14:sldId id="490"/>
            <p14:sldId id="569"/>
            <p14:sldId id="579"/>
            <p14:sldId id="571"/>
            <p14:sldId id="572"/>
            <p14:sldId id="573"/>
            <p14:sldId id="574"/>
            <p14:sldId id="418"/>
            <p14:sldId id="479"/>
            <p14:sldId id="480"/>
            <p14:sldId id="482"/>
            <p14:sldId id="481"/>
            <p14:sldId id="532"/>
            <p14:sldId id="624"/>
            <p14:sldId id="530"/>
            <p14:sldId id="531"/>
            <p14:sldId id="576"/>
            <p14:sldId id="577"/>
            <p14:sldId id="578"/>
            <p14:sldId id="518"/>
            <p14:sldId id="627"/>
            <p14:sldId id="625"/>
            <p14:sldId id="626"/>
            <p14:sldId id="628"/>
            <p14:sldId id="52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0EC044-38DC-4273-8C03-DB76C54A6AD9}" v="7" dt="2025-09-05T13:46:42.8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73" autoAdjust="0"/>
    <p:restoredTop sz="94660"/>
  </p:normalViewPr>
  <p:slideViewPr>
    <p:cSldViewPr snapToGrid="0">
      <p:cViewPr varScale="1">
        <p:scale>
          <a:sx n="70" d="100"/>
          <a:sy n="70" d="100"/>
        </p:scale>
        <p:origin x="1248"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and Cindy Lee" userId="0b8913260b828a33" providerId="LiveId" clId="{590EC044-38DC-4273-8C03-DB76C54A6AD9}"/>
    <pc:docChg chg="undo redo custSel addSld delSld modSld sldOrd modMainMaster modSection">
      <pc:chgData name="Kevin and Cindy Lee" userId="0b8913260b828a33" providerId="LiveId" clId="{590EC044-38DC-4273-8C03-DB76C54A6AD9}" dt="2025-09-05T13:58:52.439" v="1057" actId="115"/>
      <pc:docMkLst>
        <pc:docMk/>
      </pc:docMkLst>
      <pc:sldChg chg="addSp modSp mod">
        <pc:chgData name="Kevin and Cindy Lee" userId="0b8913260b828a33" providerId="LiveId" clId="{590EC044-38DC-4273-8C03-DB76C54A6AD9}" dt="2025-08-27T19:40:40.791" v="364" actId="1076"/>
        <pc:sldMkLst>
          <pc:docMk/>
          <pc:sldMk cId="831257381" sldId="257"/>
        </pc:sldMkLst>
        <pc:picChg chg="add mod">
          <ac:chgData name="Kevin and Cindy Lee" userId="0b8913260b828a33" providerId="LiveId" clId="{590EC044-38DC-4273-8C03-DB76C54A6AD9}" dt="2025-08-27T19:40:40.791" v="364" actId="1076"/>
          <ac:picMkLst>
            <pc:docMk/>
            <pc:sldMk cId="831257381" sldId="257"/>
            <ac:picMk id="4" creationId="{9CE0F42D-C3D1-BBDC-E5CB-4E5E93D8EBFC}"/>
          </ac:picMkLst>
        </pc:picChg>
      </pc:sldChg>
      <pc:sldChg chg="addSp modSp mod">
        <pc:chgData name="Kevin and Cindy Lee" userId="0b8913260b828a33" providerId="LiveId" clId="{590EC044-38DC-4273-8C03-DB76C54A6AD9}" dt="2025-08-27T19:40:51.085" v="366" actId="1076"/>
        <pc:sldMkLst>
          <pc:docMk/>
          <pc:sldMk cId="1776942416" sldId="345"/>
        </pc:sldMkLst>
        <pc:picChg chg="add mod">
          <ac:chgData name="Kevin and Cindy Lee" userId="0b8913260b828a33" providerId="LiveId" clId="{590EC044-38DC-4273-8C03-DB76C54A6AD9}" dt="2025-08-27T19:15:45.556" v="8" actId="1076"/>
          <ac:picMkLst>
            <pc:docMk/>
            <pc:sldMk cId="1776942416" sldId="345"/>
            <ac:picMk id="2" creationId="{78A1A514-99AF-8BEB-B772-4053A414A734}"/>
          </ac:picMkLst>
        </pc:picChg>
        <pc:picChg chg="add mod">
          <ac:chgData name="Kevin and Cindy Lee" userId="0b8913260b828a33" providerId="LiveId" clId="{590EC044-38DC-4273-8C03-DB76C54A6AD9}" dt="2025-08-27T19:40:51.085" v="366" actId="1076"/>
          <ac:picMkLst>
            <pc:docMk/>
            <pc:sldMk cId="1776942416" sldId="345"/>
            <ac:picMk id="4" creationId="{F497A10D-AB1E-4BE0-F157-169F759F56F6}"/>
          </ac:picMkLst>
        </pc:picChg>
      </pc:sldChg>
      <pc:sldChg chg="addSp modSp mod">
        <pc:chgData name="Kevin and Cindy Lee" userId="0b8913260b828a33" providerId="LiveId" clId="{590EC044-38DC-4273-8C03-DB76C54A6AD9}" dt="2025-08-27T19:41:33.124" v="374" actId="1076"/>
        <pc:sldMkLst>
          <pc:docMk/>
          <pc:sldMk cId="4151487280" sldId="353"/>
        </pc:sldMkLst>
        <pc:picChg chg="add mod">
          <ac:chgData name="Kevin and Cindy Lee" userId="0b8913260b828a33" providerId="LiveId" clId="{590EC044-38DC-4273-8C03-DB76C54A6AD9}" dt="2025-08-27T19:16:15.991" v="13" actId="1076"/>
          <ac:picMkLst>
            <pc:docMk/>
            <pc:sldMk cId="4151487280" sldId="353"/>
            <ac:picMk id="4" creationId="{15FEC90B-567A-6E76-8BC4-39420155B13A}"/>
          </ac:picMkLst>
        </pc:picChg>
        <pc:picChg chg="add mod">
          <ac:chgData name="Kevin and Cindy Lee" userId="0b8913260b828a33" providerId="LiveId" clId="{590EC044-38DC-4273-8C03-DB76C54A6AD9}" dt="2025-08-27T19:41:33.124" v="374" actId="1076"/>
          <ac:picMkLst>
            <pc:docMk/>
            <pc:sldMk cId="4151487280" sldId="353"/>
            <ac:picMk id="5" creationId="{79CE674C-D4DC-045C-A4B1-192823FA013E}"/>
          </ac:picMkLst>
        </pc:picChg>
      </pc:sldChg>
      <pc:sldChg chg="addSp modSp mod">
        <pc:chgData name="Kevin and Cindy Lee" userId="0b8913260b828a33" providerId="LiveId" clId="{590EC044-38DC-4273-8C03-DB76C54A6AD9}" dt="2025-08-27T19:41:23.240" v="372" actId="1076"/>
        <pc:sldMkLst>
          <pc:docMk/>
          <pc:sldMk cId="71974267" sldId="354"/>
        </pc:sldMkLst>
        <pc:picChg chg="add mod">
          <ac:chgData name="Kevin and Cindy Lee" userId="0b8913260b828a33" providerId="LiveId" clId="{590EC044-38DC-4273-8C03-DB76C54A6AD9}" dt="2025-08-27T19:16:03.832" v="11" actId="1076"/>
          <ac:picMkLst>
            <pc:docMk/>
            <pc:sldMk cId="71974267" sldId="354"/>
            <ac:picMk id="9" creationId="{9BEC83A9-BDFD-B36A-D22C-415BDEDEC71A}"/>
          </ac:picMkLst>
        </pc:picChg>
        <pc:picChg chg="add mod">
          <ac:chgData name="Kevin and Cindy Lee" userId="0b8913260b828a33" providerId="LiveId" clId="{590EC044-38DC-4273-8C03-DB76C54A6AD9}" dt="2025-08-27T19:41:23.240" v="372" actId="1076"/>
          <ac:picMkLst>
            <pc:docMk/>
            <pc:sldMk cId="71974267" sldId="354"/>
            <ac:picMk id="14" creationId="{CBAB3D5D-0DA7-A5B9-C2A6-707488768A2D}"/>
          </ac:picMkLst>
        </pc:picChg>
      </pc:sldChg>
      <pc:sldChg chg="addSp modSp mod">
        <pc:chgData name="Kevin and Cindy Lee" userId="0b8913260b828a33" providerId="LiveId" clId="{590EC044-38DC-4273-8C03-DB76C54A6AD9}" dt="2025-08-27T19:43:16.553" v="388" actId="1076"/>
        <pc:sldMkLst>
          <pc:docMk/>
          <pc:sldMk cId="3545911617" sldId="407"/>
        </pc:sldMkLst>
        <pc:picChg chg="mod">
          <ac:chgData name="Kevin and Cindy Lee" userId="0b8913260b828a33" providerId="LiveId" clId="{590EC044-38DC-4273-8C03-DB76C54A6AD9}" dt="2025-08-27T19:17:18.708" v="26" actId="1076"/>
          <ac:picMkLst>
            <pc:docMk/>
            <pc:sldMk cId="3545911617" sldId="407"/>
            <ac:picMk id="5" creationId="{A68B9F67-8150-4C4E-9C95-B2D857600552}"/>
          </ac:picMkLst>
        </pc:picChg>
        <pc:picChg chg="add mod">
          <ac:chgData name="Kevin and Cindy Lee" userId="0b8913260b828a33" providerId="LiveId" clId="{590EC044-38DC-4273-8C03-DB76C54A6AD9}" dt="2025-08-27T19:43:16.553" v="388" actId="1076"/>
          <ac:picMkLst>
            <pc:docMk/>
            <pc:sldMk cId="3545911617" sldId="407"/>
            <ac:picMk id="6" creationId="{3E736E84-7CEA-A406-DB70-25EB09EF5DF4}"/>
          </ac:picMkLst>
        </pc:picChg>
      </pc:sldChg>
      <pc:sldChg chg="addSp modSp mod">
        <pc:chgData name="Kevin and Cindy Lee" userId="0b8913260b828a33" providerId="LiveId" clId="{590EC044-38DC-4273-8C03-DB76C54A6AD9}" dt="2025-08-27T19:44:14.225" v="398" actId="1076"/>
        <pc:sldMkLst>
          <pc:docMk/>
          <pc:sldMk cId="2410123197" sldId="418"/>
        </pc:sldMkLst>
        <pc:picChg chg="add mod">
          <ac:chgData name="Kevin and Cindy Lee" userId="0b8913260b828a33" providerId="LiveId" clId="{590EC044-38DC-4273-8C03-DB76C54A6AD9}" dt="2025-08-27T19:18:02.693" v="36" actId="1076"/>
          <ac:picMkLst>
            <pc:docMk/>
            <pc:sldMk cId="2410123197" sldId="418"/>
            <ac:picMk id="3" creationId="{BD474CDF-55CB-FAE0-8978-C35FB8F73F1C}"/>
          </ac:picMkLst>
        </pc:picChg>
        <pc:picChg chg="add mod">
          <ac:chgData name="Kevin and Cindy Lee" userId="0b8913260b828a33" providerId="LiveId" clId="{590EC044-38DC-4273-8C03-DB76C54A6AD9}" dt="2025-08-27T19:44:14.225" v="398" actId="1076"/>
          <ac:picMkLst>
            <pc:docMk/>
            <pc:sldMk cId="2410123197" sldId="418"/>
            <ac:picMk id="5" creationId="{B3DE59E1-936A-2460-3417-B48C73D698C7}"/>
          </ac:picMkLst>
        </pc:picChg>
      </pc:sldChg>
      <pc:sldChg chg="addSp delSp modSp mod">
        <pc:chgData name="Kevin and Cindy Lee" userId="0b8913260b828a33" providerId="LiveId" clId="{590EC044-38DC-4273-8C03-DB76C54A6AD9}" dt="2025-08-30T13:12:18.590" v="455" actId="20577"/>
        <pc:sldMkLst>
          <pc:docMk/>
          <pc:sldMk cId="1098988942" sldId="479"/>
        </pc:sldMkLst>
        <pc:spChg chg="mod">
          <ac:chgData name="Kevin and Cindy Lee" userId="0b8913260b828a33" providerId="LiveId" clId="{590EC044-38DC-4273-8C03-DB76C54A6AD9}" dt="2025-08-30T13:12:18.590" v="455" actId="20577"/>
          <ac:spMkLst>
            <pc:docMk/>
            <pc:sldMk cId="1098988942" sldId="479"/>
            <ac:spMk id="3" creationId="{00000000-0000-0000-0000-000000000000}"/>
          </ac:spMkLst>
        </pc:spChg>
        <pc:picChg chg="add mod">
          <ac:chgData name="Kevin and Cindy Lee" userId="0b8913260b828a33" providerId="LiveId" clId="{590EC044-38DC-4273-8C03-DB76C54A6AD9}" dt="2025-08-27T19:44:31.062" v="402" actId="1076"/>
          <ac:picMkLst>
            <pc:docMk/>
            <pc:sldMk cId="1098988942" sldId="479"/>
            <ac:picMk id="2" creationId="{EDB15E6B-4A2E-AEF7-A576-35443147D347}"/>
          </ac:picMkLst>
        </pc:picChg>
      </pc:sldChg>
      <pc:sldChg chg="addSp delSp modSp mod">
        <pc:chgData name="Kevin and Cindy Lee" userId="0b8913260b828a33" providerId="LiveId" clId="{590EC044-38DC-4273-8C03-DB76C54A6AD9}" dt="2025-08-30T13:12:38.279" v="481" actId="6549"/>
        <pc:sldMkLst>
          <pc:docMk/>
          <pc:sldMk cId="18648841" sldId="480"/>
        </pc:sldMkLst>
        <pc:spChg chg="mod">
          <ac:chgData name="Kevin and Cindy Lee" userId="0b8913260b828a33" providerId="LiveId" clId="{590EC044-38DC-4273-8C03-DB76C54A6AD9}" dt="2025-08-30T13:12:38.279" v="481" actId="6549"/>
          <ac:spMkLst>
            <pc:docMk/>
            <pc:sldMk cId="18648841" sldId="480"/>
            <ac:spMk id="3" creationId="{00000000-0000-0000-0000-000000000000}"/>
          </ac:spMkLst>
        </pc:spChg>
        <pc:picChg chg="add mod">
          <ac:chgData name="Kevin and Cindy Lee" userId="0b8913260b828a33" providerId="LiveId" clId="{590EC044-38DC-4273-8C03-DB76C54A6AD9}" dt="2025-08-27T19:44:38.479" v="404" actId="1076"/>
          <ac:picMkLst>
            <pc:docMk/>
            <pc:sldMk cId="18648841" sldId="480"/>
            <ac:picMk id="2" creationId="{ACA51E67-041F-E4A6-F1ED-E507B6A49A1C}"/>
          </ac:picMkLst>
        </pc:picChg>
      </pc:sldChg>
      <pc:sldChg chg="addSp delSp modSp mod">
        <pc:chgData name="Kevin and Cindy Lee" userId="0b8913260b828a33" providerId="LiveId" clId="{590EC044-38DC-4273-8C03-DB76C54A6AD9}" dt="2025-08-27T19:44:57.778" v="408" actId="1076"/>
        <pc:sldMkLst>
          <pc:docMk/>
          <pc:sldMk cId="1949125941" sldId="481"/>
        </pc:sldMkLst>
        <pc:picChg chg="add mod">
          <ac:chgData name="Kevin and Cindy Lee" userId="0b8913260b828a33" providerId="LiveId" clId="{590EC044-38DC-4273-8C03-DB76C54A6AD9}" dt="2025-08-27T19:44:57.778" v="408" actId="1076"/>
          <ac:picMkLst>
            <pc:docMk/>
            <pc:sldMk cId="1949125941" sldId="481"/>
            <ac:picMk id="2" creationId="{94BD0505-C3FF-BD01-F1F0-87E0C001259D}"/>
          </ac:picMkLst>
        </pc:picChg>
      </pc:sldChg>
      <pc:sldChg chg="addSp delSp modSp mod">
        <pc:chgData name="Kevin and Cindy Lee" userId="0b8913260b828a33" providerId="LiveId" clId="{590EC044-38DC-4273-8C03-DB76C54A6AD9}" dt="2025-08-27T19:44:49.912" v="406" actId="1076"/>
        <pc:sldMkLst>
          <pc:docMk/>
          <pc:sldMk cId="690285075" sldId="482"/>
        </pc:sldMkLst>
        <pc:picChg chg="add mod">
          <ac:chgData name="Kevin and Cindy Lee" userId="0b8913260b828a33" providerId="LiveId" clId="{590EC044-38DC-4273-8C03-DB76C54A6AD9}" dt="2025-08-27T19:44:49.912" v="406" actId="1076"/>
          <ac:picMkLst>
            <pc:docMk/>
            <pc:sldMk cId="690285075" sldId="482"/>
            <ac:picMk id="2" creationId="{F44F58FD-1879-CE1F-1872-682CAFBCABA0}"/>
          </ac:picMkLst>
        </pc:picChg>
      </pc:sldChg>
      <pc:sldChg chg="addSp modSp mod">
        <pc:chgData name="Kevin and Cindy Lee" userId="0b8913260b828a33" providerId="LiveId" clId="{590EC044-38DC-4273-8C03-DB76C54A6AD9}" dt="2025-08-27T19:43:27.411" v="390" actId="1076"/>
        <pc:sldMkLst>
          <pc:docMk/>
          <pc:sldMk cId="3171342510" sldId="490"/>
        </pc:sldMkLst>
        <pc:picChg chg="add mod">
          <ac:chgData name="Kevin and Cindy Lee" userId="0b8913260b828a33" providerId="LiveId" clId="{590EC044-38DC-4273-8C03-DB76C54A6AD9}" dt="2025-08-27T19:17:26.309" v="28" actId="1076"/>
          <ac:picMkLst>
            <pc:docMk/>
            <pc:sldMk cId="3171342510" sldId="490"/>
            <ac:picMk id="5" creationId="{865A5A7E-6F3E-D8AF-BF1A-5CE739BA6F9F}"/>
          </ac:picMkLst>
        </pc:picChg>
        <pc:picChg chg="add mod">
          <ac:chgData name="Kevin and Cindy Lee" userId="0b8913260b828a33" providerId="LiveId" clId="{590EC044-38DC-4273-8C03-DB76C54A6AD9}" dt="2025-08-27T19:43:27.411" v="390" actId="1076"/>
          <ac:picMkLst>
            <pc:docMk/>
            <pc:sldMk cId="3171342510" sldId="490"/>
            <ac:picMk id="6" creationId="{03446AD2-72CA-2ED3-A4A0-8C88565575EF}"/>
          </ac:picMkLst>
        </pc:picChg>
      </pc:sldChg>
      <pc:sldChg chg="addSp modSp mod">
        <pc:chgData name="Kevin and Cindy Lee" userId="0b8913260b828a33" providerId="LiveId" clId="{590EC044-38DC-4273-8C03-DB76C54A6AD9}" dt="2025-08-27T19:41:40.725" v="376" actId="1076"/>
        <pc:sldMkLst>
          <pc:docMk/>
          <pc:sldMk cId="3274427442" sldId="511"/>
        </pc:sldMkLst>
        <pc:picChg chg="add mod">
          <ac:chgData name="Kevin and Cindy Lee" userId="0b8913260b828a33" providerId="LiveId" clId="{590EC044-38DC-4273-8C03-DB76C54A6AD9}" dt="2025-08-27T19:16:26.674" v="15" actId="1076"/>
          <ac:picMkLst>
            <pc:docMk/>
            <pc:sldMk cId="3274427442" sldId="511"/>
            <ac:picMk id="4" creationId="{FDEED6EF-F792-69EB-30D5-5F0246667731}"/>
          </ac:picMkLst>
        </pc:picChg>
        <pc:picChg chg="add mod">
          <ac:chgData name="Kevin and Cindy Lee" userId="0b8913260b828a33" providerId="LiveId" clId="{590EC044-38DC-4273-8C03-DB76C54A6AD9}" dt="2025-08-27T19:41:40.725" v="376" actId="1076"/>
          <ac:picMkLst>
            <pc:docMk/>
            <pc:sldMk cId="3274427442" sldId="511"/>
            <ac:picMk id="5" creationId="{9D6B2E15-FC6F-4F21-EEAC-762A4D4B7B74}"/>
          </ac:picMkLst>
        </pc:picChg>
      </pc:sldChg>
      <pc:sldChg chg="addSp modSp mod">
        <pc:chgData name="Kevin and Cindy Lee" userId="0b8913260b828a33" providerId="LiveId" clId="{590EC044-38DC-4273-8C03-DB76C54A6AD9}" dt="2025-08-27T19:41:47.958" v="378" actId="1076"/>
        <pc:sldMkLst>
          <pc:docMk/>
          <pc:sldMk cId="415244481" sldId="512"/>
        </pc:sldMkLst>
        <pc:picChg chg="add mod">
          <ac:chgData name="Kevin and Cindy Lee" userId="0b8913260b828a33" providerId="LiveId" clId="{590EC044-38DC-4273-8C03-DB76C54A6AD9}" dt="2025-08-27T19:16:35.424" v="17" actId="1076"/>
          <ac:picMkLst>
            <pc:docMk/>
            <pc:sldMk cId="415244481" sldId="512"/>
            <ac:picMk id="4" creationId="{DBA4E316-B9A4-E431-4962-9C4DB56DFD08}"/>
          </ac:picMkLst>
        </pc:picChg>
        <pc:picChg chg="add mod">
          <ac:chgData name="Kevin and Cindy Lee" userId="0b8913260b828a33" providerId="LiveId" clId="{590EC044-38DC-4273-8C03-DB76C54A6AD9}" dt="2025-08-27T19:41:47.958" v="378" actId="1076"/>
          <ac:picMkLst>
            <pc:docMk/>
            <pc:sldMk cId="415244481" sldId="512"/>
            <ac:picMk id="5" creationId="{5AD4A17A-4EFA-35AB-1614-BBCBBF0E5F5E}"/>
          </ac:picMkLst>
        </pc:picChg>
      </pc:sldChg>
      <pc:sldChg chg="addSp delSp modSp mod">
        <pc:chgData name="Kevin and Cindy Lee" userId="0b8913260b828a33" providerId="LiveId" clId="{590EC044-38DC-4273-8C03-DB76C54A6AD9}" dt="2025-08-27T19:30:25.184" v="326" actId="20577"/>
        <pc:sldMkLst>
          <pc:docMk/>
          <pc:sldMk cId="1084077764" sldId="518"/>
        </pc:sldMkLst>
        <pc:spChg chg="add del mod">
          <ac:chgData name="Kevin and Cindy Lee" userId="0b8913260b828a33" providerId="LiveId" clId="{590EC044-38DC-4273-8C03-DB76C54A6AD9}" dt="2025-08-27T19:30:25.184" v="326" actId="20577"/>
          <ac:spMkLst>
            <pc:docMk/>
            <pc:sldMk cId="1084077764" sldId="518"/>
            <ac:spMk id="4" creationId="{2536ED9E-883F-1518-BC2D-B12D40C3F5D2}"/>
          </ac:spMkLst>
        </pc:spChg>
      </pc:sldChg>
      <pc:sldChg chg="addSp modSp mod ord">
        <pc:chgData name="Kevin and Cindy Lee" userId="0b8913260b828a33" providerId="LiveId" clId="{590EC044-38DC-4273-8C03-DB76C54A6AD9}" dt="2025-09-04T12:09:42.085" v="499"/>
        <pc:sldMkLst>
          <pc:docMk/>
          <pc:sldMk cId="2296187868" sldId="519"/>
        </pc:sldMkLst>
        <pc:picChg chg="add mod">
          <ac:chgData name="Kevin and Cindy Lee" userId="0b8913260b828a33" providerId="LiveId" clId="{590EC044-38DC-4273-8C03-DB76C54A6AD9}" dt="2025-08-27T19:17:55.552" v="34" actId="1076"/>
          <ac:picMkLst>
            <pc:docMk/>
            <pc:sldMk cId="2296187868" sldId="519"/>
            <ac:picMk id="4" creationId="{D96C2AFD-F55C-75AC-E22B-C2E0CB3D5D60}"/>
          </ac:picMkLst>
        </pc:picChg>
        <pc:picChg chg="add mod">
          <ac:chgData name="Kevin and Cindy Lee" userId="0b8913260b828a33" providerId="LiveId" clId="{590EC044-38DC-4273-8C03-DB76C54A6AD9}" dt="2025-08-27T19:44:06.323" v="396" actId="1076"/>
          <ac:picMkLst>
            <pc:docMk/>
            <pc:sldMk cId="2296187868" sldId="519"/>
            <ac:picMk id="5" creationId="{F2EABAF1-F5DC-C523-708E-74898F70E571}"/>
          </ac:picMkLst>
        </pc:picChg>
      </pc:sldChg>
      <pc:sldChg chg="addSp modSp mod ord">
        <pc:chgData name="Kevin and Cindy Lee" userId="0b8913260b828a33" providerId="LiveId" clId="{590EC044-38DC-4273-8C03-DB76C54A6AD9}" dt="2025-09-04T12:11:10.948" v="503"/>
        <pc:sldMkLst>
          <pc:docMk/>
          <pc:sldMk cId="2177026686" sldId="520"/>
        </pc:sldMkLst>
        <pc:picChg chg="add mod">
          <ac:chgData name="Kevin and Cindy Lee" userId="0b8913260b828a33" providerId="LiveId" clId="{590EC044-38DC-4273-8C03-DB76C54A6AD9}" dt="2025-08-27T19:17:45.651" v="32" actId="1076"/>
          <ac:picMkLst>
            <pc:docMk/>
            <pc:sldMk cId="2177026686" sldId="520"/>
            <ac:picMk id="4" creationId="{46EA616D-1E62-5461-8704-FAA5CB9954EF}"/>
          </ac:picMkLst>
        </pc:picChg>
        <pc:picChg chg="add mod">
          <ac:chgData name="Kevin and Cindy Lee" userId="0b8913260b828a33" providerId="LiveId" clId="{590EC044-38DC-4273-8C03-DB76C54A6AD9}" dt="2025-08-27T19:43:51.720" v="394" actId="1076"/>
          <ac:picMkLst>
            <pc:docMk/>
            <pc:sldMk cId="2177026686" sldId="520"/>
            <ac:picMk id="5" creationId="{E4482EBA-5C97-2005-97EA-1EAC4CA8F21B}"/>
          </ac:picMkLst>
        </pc:picChg>
      </pc:sldChg>
      <pc:sldChg chg="addSp delSp modSp mod">
        <pc:chgData name="Kevin and Cindy Lee" userId="0b8913260b828a33" providerId="LiveId" clId="{590EC044-38DC-4273-8C03-DB76C54A6AD9}" dt="2025-08-27T19:46:46.748" v="433" actId="478"/>
        <pc:sldMkLst>
          <pc:docMk/>
          <pc:sldMk cId="3060148293" sldId="521"/>
        </pc:sldMkLst>
        <pc:picChg chg="add mod">
          <ac:chgData name="Kevin and Cindy Lee" userId="0b8913260b828a33" providerId="LiveId" clId="{590EC044-38DC-4273-8C03-DB76C54A6AD9}" dt="2025-08-27T19:46:44.890" v="432" actId="1076"/>
          <ac:picMkLst>
            <pc:docMk/>
            <pc:sldMk cId="3060148293" sldId="521"/>
            <ac:picMk id="2" creationId="{E2D24FDC-33F8-A40C-4FA5-F43B5AFFD1C0}"/>
          </ac:picMkLst>
        </pc:picChg>
      </pc:sldChg>
      <pc:sldChg chg="addSp modSp mod">
        <pc:chgData name="Kevin and Cindy Lee" userId="0b8913260b828a33" providerId="LiveId" clId="{590EC044-38DC-4273-8C03-DB76C54A6AD9}" dt="2025-08-27T19:42:04.026" v="380" actId="1076"/>
        <pc:sldMkLst>
          <pc:docMk/>
          <pc:sldMk cId="999126109" sldId="527"/>
        </pc:sldMkLst>
        <pc:picChg chg="add mod">
          <ac:chgData name="Kevin and Cindy Lee" userId="0b8913260b828a33" providerId="LiveId" clId="{590EC044-38DC-4273-8C03-DB76C54A6AD9}" dt="2025-08-27T19:16:42.307" v="19" actId="1076"/>
          <ac:picMkLst>
            <pc:docMk/>
            <pc:sldMk cId="999126109" sldId="527"/>
            <ac:picMk id="4" creationId="{77408169-F6FA-AC90-9E8F-268CDED85DD9}"/>
          </ac:picMkLst>
        </pc:picChg>
        <pc:picChg chg="add mod">
          <ac:chgData name="Kevin and Cindy Lee" userId="0b8913260b828a33" providerId="LiveId" clId="{590EC044-38DC-4273-8C03-DB76C54A6AD9}" dt="2025-08-27T19:42:04.026" v="380" actId="1076"/>
          <ac:picMkLst>
            <pc:docMk/>
            <pc:sldMk cId="999126109" sldId="527"/>
            <ac:picMk id="5" creationId="{B481EBF8-83E0-F68F-39FA-1693F6DBB8A7}"/>
          </ac:picMkLst>
        </pc:picChg>
      </pc:sldChg>
      <pc:sldChg chg="addSp delSp modSp mod">
        <pc:chgData name="Kevin and Cindy Lee" userId="0b8913260b828a33" providerId="LiveId" clId="{590EC044-38DC-4273-8C03-DB76C54A6AD9}" dt="2025-08-27T19:41:12.251" v="370" actId="1076"/>
        <pc:sldMkLst>
          <pc:docMk/>
          <pc:sldMk cId="4245808118" sldId="529"/>
        </pc:sldMkLst>
        <pc:picChg chg="add mod">
          <ac:chgData name="Kevin and Cindy Lee" userId="0b8913260b828a33" providerId="LiveId" clId="{590EC044-38DC-4273-8C03-DB76C54A6AD9}" dt="2025-08-27T19:41:12.251" v="370" actId="1076"/>
          <ac:picMkLst>
            <pc:docMk/>
            <pc:sldMk cId="4245808118" sldId="529"/>
            <ac:picMk id="3" creationId="{21A5F377-BC35-4553-56A9-8E30C56E34C6}"/>
          </ac:picMkLst>
        </pc:picChg>
      </pc:sldChg>
      <pc:sldChg chg="addSp modSp mod">
        <pc:chgData name="Kevin and Cindy Lee" userId="0b8913260b828a33" providerId="LiveId" clId="{590EC044-38DC-4273-8C03-DB76C54A6AD9}" dt="2025-09-05T13:30:16.131" v="622" actId="6549"/>
        <pc:sldMkLst>
          <pc:docMk/>
          <pc:sldMk cId="4062558575" sldId="530"/>
        </pc:sldMkLst>
        <pc:spChg chg="mod">
          <ac:chgData name="Kevin and Cindy Lee" userId="0b8913260b828a33" providerId="LiveId" clId="{590EC044-38DC-4273-8C03-DB76C54A6AD9}" dt="2025-09-05T13:30:16.131" v="622" actId="6549"/>
          <ac:spMkLst>
            <pc:docMk/>
            <pc:sldMk cId="4062558575" sldId="530"/>
            <ac:spMk id="3" creationId="{00000000-0000-0000-0000-000000000000}"/>
          </ac:spMkLst>
        </pc:spChg>
        <pc:spChg chg="mod">
          <ac:chgData name="Kevin and Cindy Lee" userId="0b8913260b828a33" providerId="LiveId" clId="{590EC044-38DC-4273-8C03-DB76C54A6AD9}" dt="2025-09-05T13:30:03.953" v="613" actId="6549"/>
          <ac:spMkLst>
            <pc:docMk/>
            <pc:sldMk cId="4062558575" sldId="530"/>
            <ac:spMk id="5" creationId="{00000000-0000-0000-0000-000000000000}"/>
          </ac:spMkLst>
        </pc:spChg>
        <pc:picChg chg="add mod">
          <ac:chgData name="Kevin and Cindy Lee" userId="0b8913260b828a33" providerId="LiveId" clId="{590EC044-38DC-4273-8C03-DB76C54A6AD9}" dt="2025-08-27T19:19:20.084" v="51" actId="1076"/>
          <ac:picMkLst>
            <pc:docMk/>
            <pc:sldMk cId="4062558575" sldId="530"/>
            <ac:picMk id="2" creationId="{34CE5F64-2DAF-8F0C-814B-52DF5505FA2A}"/>
          </ac:picMkLst>
        </pc:picChg>
        <pc:picChg chg="add mod">
          <ac:chgData name="Kevin and Cindy Lee" userId="0b8913260b828a33" providerId="LiveId" clId="{590EC044-38DC-4273-8C03-DB76C54A6AD9}" dt="2025-08-27T19:45:53.893" v="422" actId="1076"/>
          <ac:picMkLst>
            <pc:docMk/>
            <pc:sldMk cId="4062558575" sldId="530"/>
            <ac:picMk id="4" creationId="{4F4D2DD6-B845-7D5C-ED15-51302E095DC8}"/>
          </ac:picMkLst>
        </pc:picChg>
      </pc:sldChg>
      <pc:sldChg chg="addSp modSp mod">
        <pc:chgData name="Kevin and Cindy Lee" userId="0b8913260b828a33" providerId="LiveId" clId="{590EC044-38DC-4273-8C03-DB76C54A6AD9}" dt="2025-09-05T13:31:58.765" v="624" actId="1076"/>
        <pc:sldMkLst>
          <pc:docMk/>
          <pc:sldMk cId="2919432444" sldId="531"/>
        </pc:sldMkLst>
        <pc:spChg chg="mod">
          <ac:chgData name="Kevin and Cindy Lee" userId="0b8913260b828a33" providerId="LiveId" clId="{590EC044-38DC-4273-8C03-DB76C54A6AD9}" dt="2025-09-05T13:31:50.395" v="623" actId="6549"/>
          <ac:spMkLst>
            <pc:docMk/>
            <pc:sldMk cId="2919432444" sldId="531"/>
            <ac:spMk id="3" creationId="{00000000-0000-0000-0000-000000000000}"/>
          </ac:spMkLst>
        </pc:spChg>
        <pc:spChg chg="mod">
          <ac:chgData name="Kevin and Cindy Lee" userId="0b8913260b828a33" providerId="LiveId" clId="{590EC044-38DC-4273-8C03-DB76C54A6AD9}" dt="2025-09-05T13:31:58.765" v="624" actId="1076"/>
          <ac:spMkLst>
            <pc:docMk/>
            <pc:sldMk cId="2919432444" sldId="531"/>
            <ac:spMk id="5" creationId="{00000000-0000-0000-0000-000000000000}"/>
          </ac:spMkLst>
        </pc:spChg>
        <pc:picChg chg="add mod">
          <ac:chgData name="Kevin and Cindy Lee" userId="0b8913260b828a33" providerId="LiveId" clId="{590EC044-38DC-4273-8C03-DB76C54A6AD9}" dt="2025-08-27T19:19:37.785" v="53" actId="1076"/>
          <ac:picMkLst>
            <pc:docMk/>
            <pc:sldMk cId="2919432444" sldId="531"/>
            <ac:picMk id="2" creationId="{46163E60-92F5-ED0A-3CBA-C3D0FFEC2081}"/>
          </ac:picMkLst>
        </pc:picChg>
        <pc:picChg chg="add mod">
          <ac:chgData name="Kevin and Cindy Lee" userId="0b8913260b828a33" providerId="LiveId" clId="{590EC044-38DC-4273-8C03-DB76C54A6AD9}" dt="2025-08-27T19:46:05.663" v="424" actId="1076"/>
          <ac:picMkLst>
            <pc:docMk/>
            <pc:sldMk cId="2919432444" sldId="531"/>
            <ac:picMk id="4" creationId="{BDE39E70-4C1D-18A4-22E3-455EB00D0799}"/>
          </ac:picMkLst>
        </pc:picChg>
      </pc:sldChg>
      <pc:sldChg chg="addSp delSp modSp mod ord">
        <pc:chgData name="Kevin and Cindy Lee" userId="0b8913260b828a33" providerId="LiveId" clId="{590EC044-38DC-4273-8C03-DB76C54A6AD9}" dt="2025-08-30T13:14:11.352" v="483"/>
        <pc:sldMkLst>
          <pc:docMk/>
          <pc:sldMk cId="1556409895" sldId="532"/>
        </pc:sldMkLst>
        <pc:picChg chg="add mod">
          <ac:chgData name="Kevin and Cindy Lee" userId="0b8913260b828a33" providerId="LiveId" clId="{590EC044-38DC-4273-8C03-DB76C54A6AD9}" dt="2025-08-27T19:45:45.870" v="420" actId="1076"/>
          <ac:picMkLst>
            <pc:docMk/>
            <pc:sldMk cId="1556409895" sldId="532"/>
            <ac:picMk id="3" creationId="{407099AD-56BB-5A65-D4C2-584A86783769}"/>
          </ac:picMkLst>
        </pc:picChg>
      </pc:sldChg>
      <pc:sldChg chg="addSp delSp modSp mod">
        <pc:chgData name="Kevin and Cindy Lee" userId="0b8913260b828a33" providerId="LiveId" clId="{590EC044-38DC-4273-8C03-DB76C54A6AD9}" dt="2025-08-27T19:41:04.159" v="368" actId="1076"/>
        <pc:sldMkLst>
          <pc:docMk/>
          <pc:sldMk cId="1823407423" sldId="534"/>
        </pc:sldMkLst>
        <pc:picChg chg="add mod">
          <ac:chgData name="Kevin and Cindy Lee" userId="0b8913260b828a33" providerId="LiveId" clId="{590EC044-38DC-4273-8C03-DB76C54A6AD9}" dt="2025-08-27T19:41:04.159" v="368" actId="1076"/>
          <ac:picMkLst>
            <pc:docMk/>
            <pc:sldMk cId="1823407423" sldId="534"/>
            <ac:picMk id="3" creationId="{4DB61247-9554-4537-C2DD-1E7CF36A6533}"/>
          </ac:picMkLst>
        </pc:picChg>
      </pc:sldChg>
      <pc:sldChg chg="addSp modSp mod">
        <pc:chgData name="Kevin and Cindy Lee" userId="0b8913260b828a33" providerId="LiveId" clId="{590EC044-38DC-4273-8C03-DB76C54A6AD9}" dt="2025-08-27T19:43:05.129" v="386" actId="1076"/>
        <pc:sldMkLst>
          <pc:docMk/>
          <pc:sldMk cId="2887244731" sldId="562"/>
        </pc:sldMkLst>
        <pc:picChg chg="add mod">
          <ac:chgData name="Kevin and Cindy Lee" userId="0b8913260b828a33" providerId="LiveId" clId="{590EC044-38DC-4273-8C03-DB76C54A6AD9}" dt="2025-08-27T19:17:13.975" v="25" actId="1076"/>
          <ac:picMkLst>
            <pc:docMk/>
            <pc:sldMk cId="2887244731" sldId="562"/>
            <ac:picMk id="5" creationId="{1ECAA48E-3747-F8AC-EBD8-12DDEEFE9542}"/>
          </ac:picMkLst>
        </pc:picChg>
        <pc:picChg chg="add mod">
          <ac:chgData name="Kevin and Cindy Lee" userId="0b8913260b828a33" providerId="LiveId" clId="{590EC044-38DC-4273-8C03-DB76C54A6AD9}" dt="2025-08-27T19:43:05.129" v="386" actId="1076"/>
          <ac:picMkLst>
            <pc:docMk/>
            <pc:sldMk cId="2887244731" sldId="562"/>
            <ac:picMk id="6" creationId="{9A0D4F54-375F-6915-3BFE-FF532A38C47C}"/>
          </ac:picMkLst>
        </pc:picChg>
      </pc:sldChg>
      <pc:sldChg chg="addSp modSp mod">
        <pc:chgData name="Kevin and Cindy Lee" userId="0b8913260b828a33" providerId="LiveId" clId="{590EC044-38DC-4273-8C03-DB76C54A6AD9}" dt="2025-09-04T18:50:15.131" v="505" actId="6549"/>
        <pc:sldMkLst>
          <pc:docMk/>
          <pc:sldMk cId="528330217" sldId="568"/>
        </pc:sldMkLst>
        <pc:spChg chg="mod">
          <ac:chgData name="Kevin and Cindy Lee" userId="0b8913260b828a33" providerId="LiveId" clId="{590EC044-38DC-4273-8C03-DB76C54A6AD9}" dt="2025-09-04T18:50:15.131" v="505" actId="6549"/>
          <ac:spMkLst>
            <pc:docMk/>
            <pc:sldMk cId="528330217" sldId="568"/>
            <ac:spMk id="2" creationId="{24E841C9-345B-4FFB-8CD0-A0AA2980D7E4}"/>
          </ac:spMkLst>
        </pc:spChg>
        <pc:picChg chg="add mod">
          <ac:chgData name="Kevin and Cindy Lee" userId="0b8913260b828a33" providerId="LiveId" clId="{590EC044-38DC-4273-8C03-DB76C54A6AD9}" dt="2025-08-27T19:16:56.914" v="21" actId="1076"/>
          <ac:picMkLst>
            <pc:docMk/>
            <pc:sldMk cId="528330217" sldId="568"/>
            <ac:picMk id="4" creationId="{119A3E1A-09E8-106F-704F-EDA5BA3667FA}"/>
          </ac:picMkLst>
        </pc:picChg>
        <pc:picChg chg="add mod">
          <ac:chgData name="Kevin and Cindy Lee" userId="0b8913260b828a33" providerId="LiveId" clId="{590EC044-38DC-4273-8C03-DB76C54A6AD9}" dt="2025-08-27T19:42:15.058" v="382" actId="1076"/>
          <ac:picMkLst>
            <pc:docMk/>
            <pc:sldMk cId="528330217" sldId="568"/>
            <ac:picMk id="5" creationId="{41229C3D-D288-3C79-5616-909983DA06DB}"/>
          </ac:picMkLst>
        </pc:picChg>
      </pc:sldChg>
      <pc:sldChg chg="addSp modSp mod">
        <pc:chgData name="Kevin and Cindy Lee" userId="0b8913260b828a33" providerId="LiveId" clId="{590EC044-38DC-4273-8C03-DB76C54A6AD9}" dt="2025-08-27T19:43:36.100" v="392" actId="1076"/>
        <pc:sldMkLst>
          <pc:docMk/>
          <pc:sldMk cId="3213946350" sldId="569"/>
        </pc:sldMkLst>
        <pc:picChg chg="add mod">
          <ac:chgData name="Kevin and Cindy Lee" userId="0b8913260b828a33" providerId="LiveId" clId="{590EC044-38DC-4273-8C03-DB76C54A6AD9}" dt="2025-08-27T19:17:35.074" v="30" actId="1076"/>
          <ac:picMkLst>
            <pc:docMk/>
            <pc:sldMk cId="3213946350" sldId="569"/>
            <ac:picMk id="5" creationId="{7D104E7C-2BE4-F6E8-B5E4-524F623387C6}"/>
          </ac:picMkLst>
        </pc:picChg>
        <pc:picChg chg="add mod">
          <ac:chgData name="Kevin and Cindy Lee" userId="0b8913260b828a33" providerId="LiveId" clId="{590EC044-38DC-4273-8C03-DB76C54A6AD9}" dt="2025-08-27T19:43:36.100" v="392" actId="1076"/>
          <ac:picMkLst>
            <pc:docMk/>
            <pc:sldMk cId="3213946350" sldId="569"/>
            <ac:picMk id="6" creationId="{638FF4CE-0F90-9346-3018-39A45F5B49EF}"/>
          </ac:picMkLst>
        </pc:picChg>
      </pc:sldChg>
      <pc:sldChg chg="addSp modSp mod ord">
        <pc:chgData name="Kevin and Cindy Lee" userId="0b8913260b828a33" providerId="LiveId" clId="{590EC044-38DC-4273-8C03-DB76C54A6AD9}" dt="2025-08-30T13:15:09.707" v="489"/>
        <pc:sldMkLst>
          <pc:docMk/>
          <pc:sldMk cId="3975931481" sldId="571"/>
        </pc:sldMkLst>
        <pc:picChg chg="add mod">
          <ac:chgData name="Kevin and Cindy Lee" userId="0b8913260b828a33" providerId="LiveId" clId="{590EC044-38DC-4273-8C03-DB76C54A6AD9}" dt="2025-08-27T19:45:13.978" v="412" actId="1076"/>
          <ac:picMkLst>
            <pc:docMk/>
            <pc:sldMk cId="3975931481" sldId="571"/>
            <ac:picMk id="2" creationId="{B451BC67-43C9-7A97-CE75-A8B627F6698C}"/>
          </ac:picMkLst>
        </pc:picChg>
        <pc:picChg chg="mod">
          <ac:chgData name="Kevin and Cindy Lee" userId="0b8913260b828a33" providerId="LiveId" clId="{590EC044-38DC-4273-8C03-DB76C54A6AD9}" dt="2025-08-27T19:18:37.726" v="45" actId="1076"/>
          <ac:picMkLst>
            <pc:docMk/>
            <pc:sldMk cId="3975931481" sldId="571"/>
            <ac:picMk id="12" creationId="{1FCA7365-0DCC-4A3F-BB88-F5DF325BBC8E}"/>
          </ac:picMkLst>
        </pc:picChg>
      </pc:sldChg>
      <pc:sldChg chg="addSp modSp mod ord">
        <pc:chgData name="Kevin and Cindy Lee" userId="0b8913260b828a33" providerId="LiveId" clId="{590EC044-38DC-4273-8C03-DB76C54A6AD9}" dt="2025-08-30T13:15:16.216" v="491"/>
        <pc:sldMkLst>
          <pc:docMk/>
          <pc:sldMk cId="3038137699" sldId="572"/>
        </pc:sldMkLst>
        <pc:picChg chg="add mod">
          <ac:chgData name="Kevin and Cindy Lee" userId="0b8913260b828a33" providerId="LiveId" clId="{590EC044-38DC-4273-8C03-DB76C54A6AD9}" dt="2025-08-27T19:45:21.246" v="414" actId="1076"/>
          <ac:picMkLst>
            <pc:docMk/>
            <pc:sldMk cId="3038137699" sldId="572"/>
            <ac:picMk id="3" creationId="{C7E8F353-9657-0CA0-76B7-E91115042D33}"/>
          </ac:picMkLst>
        </pc:picChg>
        <pc:picChg chg="mod">
          <ac:chgData name="Kevin and Cindy Lee" userId="0b8913260b828a33" providerId="LiveId" clId="{590EC044-38DC-4273-8C03-DB76C54A6AD9}" dt="2025-08-27T19:18:45.468" v="46" actId="1076"/>
          <ac:picMkLst>
            <pc:docMk/>
            <pc:sldMk cId="3038137699" sldId="572"/>
            <ac:picMk id="12" creationId="{F4215473-ABB2-4C79-BAF8-A23C47FF9D50}"/>
          </ac:picMkLst>
        </pc:picChg>
      </pc:sldChg>
      <pc:sldChg chg="addSp modSp mod ord">
        <pc:chgData name="Kevin and Cindy Lee" userId="0b8913260b828a33" providerId="LiveId" clId="{590EC044-38DC-4273-8C03-DB76C54A6AD9}" dt="2025-08-30T13:15:23.049" v="493"/>
        <pc:sldMkLst>
          <pc:docMk/>
          <pc:sldMk cId="3231601355" sldId="573"/>
        </pc:sldMkLst>
        <pc:picChg chg="add mod">
          <ac:chgData name="Kevin and Cindy Lee" userId="0b8913260b828a33" providerId="LiveId" clId="{590EC044-38DC-4273-8C03-DB76C54A6AD9}" dt="2025-08-27T19:45:29.079" v="416" actId="1076"/>
          <ac:picMkLst>
            <pc:docMk/>
            <pc:sldMk cId="3231601355" sldId="573"/>
            <ac:picMk id="3" creationId="{485DC342-4FB9-1836-4A41-4D58A7F7F7E6}"/>
          </ac:picMkLst>
        </pc:picChg>
        <pc:picChg chg="mod">
          <ac:chgData name="Kevin and Cindy Lee" userId="0b8913260b828a33" providerId="LiveId" clId="{590EC044-38DC-4273-8C03-DB76C54A6AD9}" dt="2025-08-27T19:18:52.960" v="47" actId="1076"/>
          <ac:picMkLst>
            <pc:docMk/>
            <pc:sldMk cId="3231601355" sldId="573"/>
            <ac:picMk id="19" creationId="{35BF1BB6-6380-442B-A585-A86E3782F312}"/>
          </ac:picMkLst>
        </pc:picChg>
      </pc:sldChg>
      <pc:sldChg chg="addSp modSp mod ord">
        <pc:chgData name="Kevin and Cindy Lee" userId="0b8913260b828a33" providerId="LiveId" clId="{590EC044-38DC-4273-8C03-DB76C54A6AD9}" dt="2025-08-30T13:15:29.439" v="495"/>
        <pc:sldMkLst>
          <pc:docMk/>
          <pc:sldMk cId="1703018966" sldId="574"/>
        </pc:sldMkLst>
        <pc:picChg chg="add mod">
          <ac:chgData name="Kevin and Cindy Lee" userId="0b8913260b828a33" providerId="LiveId" clId="{590EC044-38DC-4273-8C03-DB76C54A6AD9}" dt="2025-08-27T19:45:36.479" v="418" actId="1076"/>
          <ac:picMkLst>
            <pc:docMk/>
            <pc:sldMk cId="1703018966" sldId="574"/>
            <ac:picMk id="3" creationId="{B47443E5-171D-3A06-703A-F58F5FA071DB}"/>
          </ac:picMkLst>
        </pc:picChg>
        <pc:picChg chg="mod">
          <ac:chgData name="Kevin and Cindy Lee" userId="0b8913260b828a33" providerId="LiveId" clId="{590EC044-38DC-4273-8C03-DB76C54A6AD9}" dt="2025-08-27T19:19:00.635" v="48" actId="1076"/>
          <ac:picMkLst>
            <pc:docMk/>
            <pc:sldMk cId="1703018966" sldId="574"/>
            <ac:picMk id="20" creationId="{BB41B883-7D70-4DBA-AC20-B141A66AA0F4}"/>
          </ac:picMkLst>
        </pc:picChg>
      </pc:sldChg>
      <pc:sldChg chg="del">
        <pc:chgData name="Kevin and Cindy Lee" userId="0b8913260b828a33" providerId="LiveId" clId="{590EC044-38DC-4273-8C03-DB76C54A6AD9}" dt="2025-08-27T19:19:52.695" v="55" actId="47"/>
        <pc:sldMkLst>
          <pc:docMk/>
          <pc:sldMk cId="1818024054" sldId="575"/>
        </pc:sldMkLst>
      </pc:sldChg>
      <pc:sldChg chg="addSp delSp modSp mod">
        <pc:chgData name="Kevin and Cindy Lee" userId="0b8913260b828a33" providerId="LiveId" clId="{590EC044-38DC-4273-8C03-DB76C54A6AD9}" dt="2025-08-27T19:46:13.196" v="426" actId="1076"/>
        <pc:sldMkLst>
          <pc:docMk/>
          <pc:sldMk cId="2491380289" sldId="576"/>
        </pc:sldMkLst>
        <pc:picChg chg="add mod">
          <ac:chgData name="Kevin and Cindy Lee" userId="0b8913260b828a33" providerId="LiveId" clId="{590EC044-38DC-4273-8C03-DB76C54A6AD9}" dt="2025-08-27T19:46:13.196" v="426" actId="1076"/>
          <ac:picMkLst>
            <pc:docMk/>
            <pc:sldMk cId="2491380289" sldId="576"/>
            <ac:picMk id="2" creationId="{74323EC7-DA5A-ECA5-FE9B-99CC31994B33}"/>
          </ac:picMkLst>
        </pc:picChg>
      </pc:sldChg>
      <pc:sldChg chg="addSp modSp mod">
        <pc:chgData name="Kevin and Cindy Lee" userId="0b8913260b828a33" providerId="LiveId" clId="{590EC044-38DC-4273-8C03-DB76C54A6AD9}" dt="2025-08-27T19:46:22.286" v="428" actId="1076"/>
        <pc:sldMkLst>
          <pc:docMk/>
          <pc:sldMk cId="3083888861" sldId="577"/>
        </pc:sldMkLst>
        <pc:picChg chg="add mod">
          <ac:chgData name="Kevin and Cindy Lee" userId="0b8913260b828a33" providerId="LiveId" clId="{590EC044-38DC-4273-8C03-DB76C54A6AD9}" dt="2025-08-27T19:46:22.286" v="428" actId="1076"/>
          <ac:picMkLst>
            <pc:docMk/>
            <pc:sldMk cId="3083888861" sldId="577"/>
            <ac:picMk id="3" creationId="{CF9837B0-E616-8420-62EC-6653156695AC}"/>
          </ac:picMkLst>
        </pc:picChg>
      </pc:sldChg>
      <pc:sldChg chg="addSp modSp mod">
        <pc:chgData name="Kevin and Cindy Lee" userId="0b8913260b828a33" providerId="LiveId" clId="{590EC044-38DC-4273-8C03-DB76C54A6AD9}" dt="2025-08-27T19:46:32.177" v="430" actId="1076"/>
        <pc:sldMkLst>
          <pc:docMk/>
          <pc:sldMk cId="139532184" sldId="578"/>
        </pc:sldMkLst>
        <pc:picChg chg="add mod">
          <ac:chgData name="Kevin and Cindy Lee" userId="0b8913260b828a33" providerId="LiveId" clId="{590EC044-38DC-4273-8C03-DB76C54A6AD9}" dt="2025-08-27T19:46:32.177" v="430" actId="1076"/>
          <ac:picMkLst>
            <pc:docMk/>
            <pc:sldMk cId="139532184" sldId="578"/>
            <ac:picMk id="3" creationId="{56CCB098-1DD4-996F-6262-A4DFD24EACAA}"/>
          </ac:picMkLst>
        </pc:picChg>
      </pc:sldChg>
      <pc:sldChg chg="addSp delSp modSp mod ord">
        <pc:chgData name="Kevin and Cindy Lee" userId="0b8913260b828a33" providerId="LiveId" clId="{590EC044-38DC-4273-8C03-DB76C54A6AD9}" dt="2025-08-30T13:14:54.456" v="487"/>
        <pc:sldMkLst>
          <pc:docMk/>
          <pc:sldMk cId="1121491541" sldId="579"/>
        </pc:sldMkLst>
        <pc:picChg chg="add mod">
          <ac:chgData name="Kevin and Cindy Lee" userId="0b8913260b828a33" providerId="LiveId" clId="{590EC044-38DC-4273-8C03-DB76C54A6AD9}" dt="2025-08-27T19:45:04.745" v="410" actId="1076"/>
          <ac:picMkLst>
            <pc:docMk/>
            <pc:sldMk cId="1121491541" sldId="579"/>
            <ac:picMk id="2" creationId="{29CC7FA4-D6B2-19D6-8D3F-EE536F01C16C}"/>
          </ac:picMkLst>
        </pc:picChg>
      </pc:sldChg>
      <pc:sldChg chg="addSp modSp mod">
        <pc:chgData name="Kevin and Cindy Lee" userId="0b8913260b828a33" providerId="LiveId" clId="{590EC044-38DC-4273-8C03-DB76C54A6AD9}" dt="2025-08-27T19:42:31.065" v="384" actId="1076"/>
        <pc:sldMkLst>
          <pc:docMk/>
          <pc:sldMk cId="493296897" sldId="581"/>
        </pc:sldMkLst>
        <pc:picChg chg="add mod">
          <ac:chgData name="Kevin and Cindy Lee" userId="0b8913260b828a33" providerId="LiveId" clId="{590EC044-38DC-4273-8C03-DB76C54A6AD9}" dt="2025-08-27T19:17:06.608" v="23" actId="1076"/>
          <ac:picMkLst>
            <pc:docMk/>
            <pc:sldMk cId="493296897" sldId="581"/>
            <ac:picMk id="4" creationId="{B3DEE7BE-4CBA-1988-D39B-ADC22DABABA3}"/>
          </ac:picMkLst>
        </pc:picChg>
        <pc:picChg chg="add mod">
          <ac:chgData name="Kevin and Cindy Lee" userId="0b8913260b828a33" providerId="LiveId" clId="{590EC044-38DC-4273-8C03-DB76C54A6AD9}" dt="2025-08-27T19:42:31.065" v="384" actId="1076"/>
          <ac:picMkLst>
            <pc:docMk/>
            <pc:sldMk cId="493296897" sldId="581"/>
            <ac:picMk id="5" creationId="{61D6516D-9A6E-DE9B-D3EF-781BF7BFFCFE}"/>
          </ac:picMkLst>
        </pc:picChg>
      </pc:sldChg>
      <pc:sldChg chg="addSp modSp mod ord">
        <pc:chgData name="Kevin and Cindy Lee" userId="0b8913260b828a33" providerId="LiveId" clId="{590EC044-38DC-4273-8C03-DB76C54A6AD9}" dt="2025-08-30T13:14:13.600" v="485"/>
        <pc:sldMkLst>
          <pc:docMk/>
          <pc:sldMk cId="2226176525" sldId="624"/>
        </pc:sldMkLst>
        <pc:picChg chg="add mod">
          <ac:chgData name="Kevin and Cindy Lee" userId="0b8913260b828a33" providerId="LiveId" clId="{590EC044-38DC-4273-8C03-DB76C54A6AD9}" dt="2025-08-27T19:18:09.868" v="38" actId="1076"/>
          <ac:picMkLst>
            <pc:docMk/>
            <pc:sldMk cId="2226176525" sldId="624"/>
            <ac:picMk id="2" creationId="{A1DE0F86-9D1A-62C9-739C-D6D7F170CF23}"/>
          </ac:picMkLst>
        </pc:picChg>
        <pc:picChg chg="add mod">
          <ac:chgData name="Kevin and Cindy Lee" userId="0b8913260b828a33" providerId="LiveId" clId="{590EC044-38DC-4273-8C03-DB76C54A6AD9}" dt="2025-08-27T19:44:23.211" v="400" actId="1076"/>
          <ac:picMkLst>
            <pc:docMk/>
            <pc:sldMk cId="2226176525" sldId="624"/>
            <ac:picMk id="6" creationId="{CAE1A389-1BDA-973A-7B6C-3921D91BD1AF}"/>
          </ac:picMkLst>
        </pc:picChg>
      </pc:sldChg>
      <pc:sldChg chg="modSp add mod">
        <pc:chgData name="Kevin and Cindy Lee" userId="0b8913260b828a33" providerId="LiveId" clId="{590EC044-38DC-4273-8C03-DB76C54A6AD9}" dt="2025-08-27T19:30:53.807" v="336" actId="20577"/>
        <pc:sldMkLst>
          <pc:docMk/>
          <pc:sldMk cId="3820923880" sldId="625"/>
        </pc:sldMkLst>
        <pc:spChg chg="mod">
          <ac:chgData name="Kevin and Cindy Lee" userId="0b8913260b828a33" providerId="LiveId" clId="{590EC044-38DC-4273-8C03-DB76C54A6AD9}" dt="2025-08-27T19:30:53.807" v="336" actId="20577"/>
          <ac:spMkLst>
            <pc:docMk/>
            <pc:sldMk cId="3820923880" sldId="625"/>
            <ac:spMk id="4" creationId="{E7242673-F938-7CAF-89AD-7DF20A590ECA}"/>
          </ac:spMkLst>
        </pc:spChg>
      </pc:sldChg>
      <pc:sldChg chg="modSp add mod">
        <pc:chgData name="Kevin and Cindy Lee" userId="0b8913260b828a33" providerId="LiveId" clId="{590EC044-38DC-4273-8C03-DB76C54A6AD9}" dt="2025-08-27T19:31:02.251" v="346" actId="20577"/>
        <pc:sldMkLst>
          <pc:docMk/>
          <pc:sldMk cId="3158001539" sldId="626"/>
        </pc:sldMkLst>
        <pc:spChg chg="mod">
          <ac:chgData name="Kevin and Cindy Lee" userId="0b8913260b828a33" providerId="LiveId" clId="{590EC044-38DC-4273-8C03-DB76C54A6AD9}" dt="2025-08-27T19:31:02.251" v="346" actId="20577"/>
          <ac:spMkLst>
            <pc:docMk/>
            <pc:sldMk cId="3158001539" sldId="626"/>
            <ac:spMk id="4" creationId="{FFC0097A-E5FB-0AE7-B5E6-C25426DC346C}"/>
          </ac:spMkLst>
        </pc:spChg>
      </pc:sldChg>
      <pc:sldChg chg="modSp add mod">
        <pc:chgData name="Kevin and Cindy Lee" userId="0b8913260b828a33" providerId="LiveId" clId="{590EC044-38DC-4273-8C03-DB76C54A6AD9}" dt="2025-08-27T19:24:25.225" v="218" actId="20577"/>
        <pc:sldMkLst>
          <pc:docMk/>
          <pc:sldMk cId="85858837" sldId="627"/>
        </pc:sldMkLst>
        <pc:spChg chg="mod">
          <ac:chgData name="Kevin and Cindy Lee" userId="0b8913260b828a33" providerId="LiveId" clId="{590EC044-38DC-4273-8C03-DB76C54A6AD9}" dt="2025-08-27T19:24:25.225" v="218" actId="20577"/>
          <ac:spMkLst>
            <pc:docMk/>
            <pc:sldMk cId="85858837" sldId="627"/>
            <ac:spMk id="4" creationId="{8F8E0AF0-E389-DA1C-AC6F-7A0FF9069649}"/>
          </ac:spMkLst>
        </pc:spChg>
      </pc:sldChg>
      <pc:sldChg chg="modSp add mod">
        <pc:chgData name="Kevin and Cindy Lee" userId="0b8913260b828a33" providerId="LiveId" clId="{590EC044-38DC-4273-8C03-DB76C54A6AD9}" dt="2025-08-27T19:25:47.285" v="248" actId="20577"/>
        <pc:sldMkLst>
          <pc:docMk/>
          <pc:sldMk cId="2084551304" sldId="628"/>
        </pc:sldMkLst>
        <pc:spChg chg="mod">
          <ac:chgData name="Kevin and Cindy Lee" userId="0b8913260b828a33" providerId="LiveId" clId="{590EC044-38DC-4273-8C03-DB76C54A6AD9}" dt="2025-08-27T19:25:47.285" v="248" actId="20577"/>
          <ac:spMkLst>
            <pc:docMk/>
            <pc:sldMk cId="2084551304" sldId="628"/>
            <ac:spMk id="4" creationId="{FFD54AD2-AD1D-47B6-5DBB-9D0E4658A490}"/>
          </ac:spMkLst>
        </pc:spChg>
      </pc:sldChg>
      <pc:sldChg chg="modSp add mod">
        <pc:chgData name="Kevin and Cindy Lee" userId="0b8913260b828a33" providerId="LiveId" clId="{590EC044-38DC-4273-8C03-DB76C54A6AD9}" dt="2025-08-27T19:32:08.901" v="362" actId="20577"/>
        <pc:sldMkLst>
          <pc:docMk/>
          <pc:sldMk cId="916432534" sldId="629"/>
        </pc:sldMkLst>
        <pc:spChg chg="mod">
          <ac:chgData name="Kevin and Cindy Lee" userId="0b8913260b828a33" providerId="LiveId" clId="{590EC044-38DC-4273-8C03-DB76C54A6AD9}" dt="2025-08-27T19:32:08.901" v="362" actId="20577"/>
          <ac:spMkLst>
            <pc:docMk/>
            <pc:sldMk cId="916432534" sldId="629"/>
            <ac:spMk id="4" creationId="{7A29F2F0-1459-E387-5BC0-833C8CFEC40E}"/>
          </ac:spMkLst>
        </pc:spChg>
      </pc:sldChg>
      <pc:sldChg chg="modSp add mod">
        <pc:chgData name="Kevin and Cindy Lee" userId="0b8913260b828a33" providerId="LiveId" clId="{590EC044-38DC-4273-8C03-DB76C54A6AD9}" dt="2025-09-05T13:46:23.277" v="672" actId="20577"/>
        <pc:sldMkLst>
          <pc:docMk/>
          <pc:sldMk cId="2178131443" sldId="630"/>
        </pc:sldMkLst>
        <pc:spChg chg="mod">
          <ac:chgData name="Kevin and Cindy Lee" userId="0b8913260b828a33" providerId="LiveId" clId="{590EC044-38DC-4273-8C03-DB76C54A6AD9}" dt="2025-09-05T13:46:23.277" v="672" actId="20577"/>
          <ac:spMkLst>
            <pc:docMk/>
            <pc:sldMk cId="2178131443" sldId="630"/>
            <ac:spMk id="2" creationId="{95DA1C3B-9611-F8A7-3CD3-60FA7DC01A11}"/>
          </ac:spMkLst>
        </pc:spChg>
        <pc:spChg chg="mod">
          <ac:chgData name="Kevin and Cindy Lee" userId="0b8913260b828a33" providerId="LiveId" clId="{590EC044-38DC-4273-8C03-DB76C54A6AD9}" dt="2025-09-05T13:45:29.227" v="652" actId="207"/>
          <ac:spMkLst>
            <pc:docMk/>
            <pc:sldMk cId="2178131443" sldId="630"/>
            <ac:spMk id="4" creationId="{4F364637-CBEF-FD4D-1468-6155E41BE3CA}"/>
          </ac:spMkLst>
        </pc:spChg>
      </pc:sldChg>
      <pc:sldChg chg="modSp add mod">
        <pc:chgData name="Kevin and Cindy Lee" userId="0b8913260b828a33" providerId="LiveId" clId="{590EC044-38DC-4273-8C03-DB76C54A6AD9}" dt="2025-09-05T13:58:52.439" v="1057" actId="115"/>
        <pc:sldMkLst>
          <pc:docMk/>
          <pc:sldMk cId="1409388810" sldId="631"/>
        </pc:sldMkLst>
        <pc:spChg chg="mod">
          <ac:chgData name="Kevin and Cindy Lee" userId="0b8913260b828a33" providerId="LiveId" clId="{590EC044-38DC-4273-8C03-DB76C54A6AD9}" dt="2025-09-05T13:47:02.432" v="694" actId="20577"/>
          <ac:spMkLst>
            <pc:docMk/>
            <pc:sldMk cId="1409388810" sldId="631"/>
            <ac:spMk id="2" creationId="{F820E2F0-DEE2-4921-77DB-12B58AB34E09}"/>
          </ac:spMkLst>
        </pc:spChg>
        <pc:spChg chg="mod">
          <ac:chgData name="Kevin and Cindy Lee" userId="0b8913260b828a33" providerId="LiveId" clId="{590EC044-38DC-4273-8C03-DB76C54A6AD9}" dt="2025-09-05T13:58:52.439" v="1057" actId="115"/>
          <ac:spMkLst>
            <pc:docMk/>
            <pc:sldMk cId="1409388810" sldId="631"/>
            <ac:spMk id="4" creationId="{3C4C7FD2-1A7D-761B-C653-C57605E2D2A6}"/>
          </ac:spMkLst>
        </pc:spChg>
      </pc:sldChg>
      <pc:sldChg chg="add del">
        <pc:chgData name="Kevin and Cindy Lee" userId="0b8913260b828a33" providerId="LiveId" clId="{590EC044-38DC-4273-8C03-DB76C54A6AD9}" dt="2025-09-05T13:46:42.866" v="675"/>
        <pc:sldMkLst>
          <pc:docMk/>
          <pc:sldMk cId="741285769" sldId="632"/>
        </pc:sldMkLst>
      </pc:sldChg>
      <pc:sldMasterChg chg="modSldLayout">
        <pc:chgData name="Kevin and Cindy Lee" userId="0b8913260b828a33" providerId="LiveId" clId="{590EC044-38DC-4273-8C03-DB76C54A6AD9}" dt="2025-08-27T19:15:11.974" v="5" actId="1076"/>
        <pc:sldMasterMkLst>
          <pc:docMk/>
          <pc:sldMasterMk cId="811733234" sldId="2147483672"/>
        </pc:sldMasterMkLst>
        <pc:sldLayoutChg chg="addSp delSp modSp mod">
          <pc:chgData name="Kevin and Cindy Lee" userId="0b8913260b828a33" providerId="LiveId" clId="{590EC044-38DC-4273-8C03-DB76C54A6AD9}" dt="2025-08-27T19:14:54.487" v="3" actId="1076"/>
          <pc:sldLayoutMkLst>
            <pc:docMk/>
            <pc:sldMasterMk cId="811733234" sldId="2147483672"/>
            <pc:sldLayoutMk cId="1938444518" sldId="2147483673"/>
          </pc:sldLayoutMkLst>
          <pc:picChg chg="add mod">
            <ac:chgData name="Kevin and Cindy Lee" userId="0b8913260b828a33" providerId="LiveId" clId="{590EC044-38DC-4273-8C03-DB76C54A6AD9}" dt="2025-08-27T19:14:54.487" v="3" actId="1076"/>
            <ac:picMkLst>
              <pc:docMk/>
              <pc:sldMasterMk cId="811733234" sldId="2147483672"/>
              <pc:sldLayoutMk cId="1938444518" sldId="2147483673"/>
              <ac:picMk id="7" creationId="{C53E9167-8159-C69B-CF32-5E40E39D4C42}"/>
            </ac:picMkLst>
          </pc:picChg>
        </pc:sldLayoutChg>
        <pc:sldLayoutChg chg="addSp modSp mod">
          <pc:chgData name="Kevin and Cindy Lee" userId="0b8913260b828a33" providerId="LiveId" clId="{590EC044-38DC-4273-8C03-DB76C54A6AD9}" dt="2025-08-27T19:15:11.974" v="5" actId="1076"/>
          <pc:sldLayoutMkLst>
            <pc:docMk/>
            <pc:sldMasterMk cId="811733234" sldId="2147483672"/>
            <pc:sldLayoutMk cId="3054636533" sldId="2147483674"/>
          </pc:sldLayoutMkLst>
          <pc:picChg chg="add mod">
            <ac:chgData name="Kevin and Cindy Lee" userId="0b8913260b828a33" providerId="LiveId" clId="{590EC044-38DC-4273-8C03-DB76C54A6AD9}" dt="2025-08-27T19:15:11.974" v="5" actId="1076"/>
            <ac:picMkLst>
              <pc:docMk/>
              <pc:sldMasterMk cId="811733234" sldId="2147483672"/>
              <pc:sldLayoutMk cId="3054636533" sldId="2147483674"/>
              <ac:picMk id="7" creationId="{D4DDDA9A-BF07-E11C-CC8E-D1F469C647A9}"/>
            </ac:picMkLst>
          </pc:picChg>
        </pc:sldLayoutChg>
      </pc:sldMasterChg>
    </pc:docChg>
  </pc:docChgLst>
  <pc:docChgLst>
    <pc:chgData name="Kevin and Cindy Lee" userId="0b8913260b828a33" providerId="LiveId" clId="{392DAEEF-3E6E-45E9-B727-26D88A20FF08}"/>
    <pc:docChg chg="delSld modSld modSection">
      <pc:chgData name="Kevin and Cindy Lee" userId="0b8913260b828a33" providerId="LiveId" clId="{392DAEEF-3E6E-45E9-B727-26D88A20FF08}" dt="2025-09-10T13:32:41.632" v="72" actId="113"/>
      <pc:docMkLst>
        <pc:docMk/>
      </pc:docMkLst>
      <pc:sldChg chg="modSp mod">
        <pc:chgData name="Kevin and Cindy Lee" userId="0b8913260b828a33" providerId="LiveId" clId="{392DAEEF-3E6E-45E9-B727-26D88A20FF08}" dt="2025-09-10T13:15:03.584" v="71" actId="20577"/>
        <pc:sldMkLst>
          <pc:docMk/>
          <pc:sldMk cId="831257381" sldId="257"/>
        </pc:sldMkLst>
        <pc:spChg chg="mod">
          <ac:chgData name="Kevin and Cindy Lee" userId="0b8913260b828a33" providerId="LiveId" clId="{392DAEEF-3E6E-45E9-B727-26D88A20FF08}" dt="2025-09-10T13:15:03.584" v="71" actId="20577"/>
          <ac:spMkLst>
            <pc:docMk/>
            <pc:sldMk cId="831257381" sldId="257"/>
            <ac:spMk id="2" creationId="{110A0F07-45B8-4187-8E7F-F92C6C17CFA9}"/>
          </ac:spMkLst>
        </pc:spChg>
      </pc:sldChg>
      <pc:sldChg chg="modSp mod">
        <pc:chgData name="Kevin and Cindy Lee" userId="0b8913260b828a33" providerId="LiveId" clId="{392DAEEF-3E6E-45E9-B727-26D88A20FF08}" dt="2025-09-10T13:32:41.632" v="72" actId="113"/>
        <pc:sldMkLst>
          <pc:docMk/>
          <pc:sldMk cId="4245808118" sldId="529"/>
        </pc:sldMkLst>
        <pc:spChg chg="mod">
          <ac:chgData name="Kevin and Cindy Lee" userId="0b8913260b828a33" providerId="LiveId" clId="{392DAEEF-3E6E-45E9-B727-26D88A20FF08}" dt="2025-09-10T13:32:41.632" v="72" actId="113"/>
          <ac:spMkLst>
            <pc:docMk/>
            <pc:sldMk cId="4245808118" sldId="529"/>
            <ac:spMk id="4" creationId="{00000000-0000-0000-0000-000000000000}"/>
          </ac:spMkLst>
        </pc:spChg>
      </pc:sldChg>
      <pc:sldChg chg="modSp mod">
        <pc:chgData name="Kevin and Cindy Lee" userId="0b8913260b828a33" providerId="LiveId" clId="{392DAEEF-3E6E-45E9-B727-26D88A20FF08}" dt="2025-09-07T21:46:59.551" v="67" actId="20577"/>
        <pc:sldMkLst>
          <pc:docMk/>
          <pc:sldMk cId="2226176525" sldId="624"/>
        </pc:sldMkLst>
        <pc:spChg chg="mod">
          <ac:chgData name="Kevin and Cindy Lee" userId="0b8913260b828a33" providerId="LiveId" clId="{392DAEEF-3E6E-45E9-B727-26D88A20FF08}" dt="2025-09-07T21:46:59.551" v="67" actId="20577"/>
          <ac:spMkLst>
            <pc:docMk/>
            <pc:sldMk cId="2226176525" sldId="624"/>
            <ac:spMk id="5" creationId="{B737A28E-8DFF-4C3E-87B4-ECA00B292FFA}"/>
          </ac:spMkLst>
        </pc:spChg>
      </pc:sldChg>
      <pc:sldChg chg="del">
        <pc:chgData name="Kevin and Cindy Lee" userId="0b8913260b828a33" providerId="LiveId" clId="{392DAEEF-3E6E-45E9-B727-26D88A20FF08}" dt="2025-09-07T21:45:23.429" v="0" actId="2696"/>
        <pc:sldMkLst>
          <pc:docMk/>
          <pc:sldMk cId="741285769" sldId="63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9AC07-34C3-4C93-A8DB-86BA431A1396}" type="datetimeFigureOut">
              <a:rPr lang="en-US" smtClean="0"/>
              <a:t>9/10/2025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17C326-BDD7-45E6-8C9B-3B16B1A5EFC2}" type="slidenum">
              <a:rPr lang="en-US" smtClean="0"/>
              <a:t>‹#›</a:t>
            </a:fld>
            <a:endParaRPr lang="en-US"/>
          </a:p>
        </p:txBody>
      </p:sp>
    </p:spTree>
    <p:extLst>
      <p:ext uri="{BB962C8B-B14F-4D97-AF65-F5344CB8AC3E}">
        <p14:creationId xmlns:p14="http://schemas.microsoft.com/office/powerpoint/2010/main" val="291212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60BEA-D7FA-2B4F-A654-625576430BE8}" type="slidenum">
              <a:rPr lang="en-US" smtClean="0"/>
              <a:pPr/>
              <a:t>4</a:t>
            </a:fld>
            <a:endParaRPr lang="en-US"/>
          </a:p>
        </p:txBody>
      </p:sp>
    </p:spTree>
    <p:extLst>
      <p:ext uri="{BB962C8B-B14F-4D97-AF65-F5344CB8AC3E}">
        <p14:creationId xmlns:p14="http://schemas.microsoft.com/office/powerpoint/2010/main" val="2928970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60BEA-D7FA-2B4F-A654-625576430BE8}" type="slidenum">
              <a:rPr lang="en-US" smtClean="0"/>
              <a:pPr/>
              <a:t>14</a:t>
            </a:fld>
            <a:endParaRPr lang="en-US"/>
          </a:p>
        </p:txBody>
      </p:sp>
    </p:spTree>
    <p:extLst>
      <p:ext uri="{BB962C8B-B14F-4D97-AF65-F5344CB8AC3E}">
        <p14:creationId xmlns:p14="http://schemas.microsoft.com/office/powerpoint/2010/main" val="23829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60BEA-D7FA-2B4F-A654-625576430BE8}" type="slidenum">
              <a:rPr lang="en-US" smtClean="0"/>
              <a:pPr/>
              <a:t>15</a:t>
            </a:fld>
            <a:endParaRPr lang="en-US"/>
          </a:p>
        </p:txBody>
      </p:sp>
    </p:spTree>
    <p:extLst>
      <p:ext uri="{BB962C8B-B14F-4D97-AF65-F5344CB8AC3E}">
        <p14:creationId xmlns:p14="http://schemas.microsoft.com/office/powerpoint/2010/main" val="150002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709613"/>
            <a:ext cx="6310312" cy="3551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60BEA-D7FA-2B4F-A654-625576430BE8}" type="slidenum">
              <a:rPr lang="en-US" smtClean="0"/>
              <a:pPr/>
              <a:t>37</a:t>
            </a:fld>
            <a:endParaRPr lang="en-US"/>
          </a:p>
        </p:txBody>
      </p:sp>
    </p:spTree>
    <p:extLst>
      <p:ext uri="{BB962C8B-B14F-4D97-AF65-F5344CB8AC3E}">
        <p14:creationId xmlns:p14="http://schemas.microsoft.com/office/powerpoint/2010/main" val="4240785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FB5FF-30F6-ADC8-7FA4-3DC5FA9464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79D4B0-E42C-7C71-9958-A9D9677D291A}"/>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66EEF8BD-BC43-250D-F08B-EBD0E09725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5259B9-B4D3-DBBD-556A-40DB140BE918}"/>
              </a:ext>
            </a:extLst>
          </p:cNvPr>
          <p:cNvSpPr>
            <a:spLocks noGrp="1"/>
          </p:cNvSpPr>
          <p:nvPr>
            <p:ph type="sldNum" sz="quarter" idx="10"/>
          </p:nvPr>
        </p:nvSpPr>
        <p:spPr/>
        <p:txBody>
          <a:bodyPr/>
          <a:lstStyle/>
          <a:p>
            <a:fld id="{CAB60BEA-D7FA-2B4F-A654-625576430BE8}" type="slidenum">
              <a:rPr lang="en-US" smtClean="0"/>
              <a:pPr/>
              <a:t>5</a:t>
            </a:fld>
            <a:endParaRPr lang="en-US"/>
          </a:p>
        </p:txBody>
      </p:sp>
    </p:spTree>
    <p:extLst>
      <p:ext uri="{BB962C8B-B14F-4D97-AF65-F5344CB8AC3E}">
        <p14:creationId xmlns:p14="http://schemas.microsoft.com/office/powerpoint/2010/main" val="2168044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08BB9-F010-124A-ED37-9DF99A13A1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66D5D1-8341-8F6B-E967-740FF99FE6C9}"/>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1BB48082-D26F-1FA3-32C2-590162CCCF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4F61B3-0EEE-0C74-A9CB-F1AAA9A78B13}"/>
              </a:ext>
            </a:extLst>
          </p:cNvPr>
          <p:cNvSpPr>
            <a:spLocks noGrp="1"/>
          </p:cNvSpPr>
          <p:nvPr>
            <p:ph type="sldNum" sz="quarter" idx="10"/>
          </p:nvPr>
        </p:nvSpPr>
        <p:spPr/>
        <p:txBody>
          <a:bodyPr/>
          <a:lstStyle/>
          <a:p>
            <a:fld id="{CAB60BEA-D7FA-2B4F-A654-625576430BE8}" type="slidenum">
              <a:rPr lang="en-US" smtClean="0"/>
              <a:pPr/>
              <a:t>6</a:t>
            </a:fld>
            <a:endParaRPr lang="en-US"/>
          </a:p>
        </p:txBody>
      </p:sp>
    </p:spTree>
    <p:extLst>
      <p:ext uri="{BB962C8B-B14F-4D97-AF65-F5344CB8AC3E}">
        <p14:creationId xmlns:p14="http://schemas.microsoft.com/office/powerpoint/2010/main" val="79667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60BEA-D7FA-2B4F-A654-625576430BE8}" type="slidenum">
              <a:rPr lang="en-US" smtClean="0"/>
              <a:pPr/>
              <a:t>7</a:t>
            </a:fld>
            <a:endParaRPr lang="en-US"/>
          </a:p>
        </p:txBody>
      </p:sp>
    </p:spTree>
    <p:extLst>
      <p:ext uri="{BB962C8B-B14F-4D97-AF65-F5344CB8AC3E}">
        <p14:creationId xmlns:p14="http://schemas.microsoft.com/office/powerpoint/2010/main" val="182982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60BEA-D7FA-2B4F-A654-625576430BE8}" type="slidenum">
              <a:rPr lang="en-US" smtClean="0"/>
              <a:pPr/>
              <a:t>9</a:t>
            </a:fld>
            <a:endParaRPr lang="en-US"/>
          </a:p>
        </p:txBody>
      </p:sp>
    </p:spTree>
    <p:extLst>
      <p:ext uri="{BB962C8B-B14F-4D97-AF65-F5344CB8AC3E}">
        <p14:creationId xmlns:p14="http://schemas.microsoft.com/office/powerpoint/2010/main" val="408252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60BEA-D7FA-2B4F-A654-625576430BE8}" type="slidenum">
              <a:rPr lang="en-US" smtClean="0"/>
              <a:pPr/>
              <a:t>10</a:t>
            </a:fld>
            <a:endParaRPr lang="en-US"/>
          </a:p>
        </p:txBody>
      </p:sp>
    </p:spTree>
    <p:extLst>
      <p:ext uri="{BB962C8B-B14F-4D97-AF65-F5344CB8AC3E}">
        <p14:creationId xmlns:p14="http://schemas.microsoft.com/office/powerpoint/2010/main" val="2060015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60BEA-D7FA-2B4F-A654-625576430BE8}" type="slidenum">
              <a:rPr lang="en-US" smtClean="0"/>
              <a:pPr/>
              <a:t>11</a:t>
            </a:fld>
            <a:endParaRPr lang="en-US"/>
          </a:p>
        </p:txBody>
      </p:sp>
    </p:spTree>
    <p:extLst>
      <p:ext uri="{BB962C8B-B14F-4D97-AF65-F5344CB8AC3E}">
        <p14:creationId xmlns:p14="http://schemas.microsoft.com/office/powerpoint/2010/main" val="147261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60BEA-D7FA-2B4F-A654-625576430BE8}" type="slidenum">
              <a:rPr lang="en-US" smtClean="0"/>
              <a:pPr/>
              <a:t>12</a:t>
            </a:fld>
            <a:endParaRPr lang="en-US"/>
          </a:p>
        </p:txBody>
      </p:sp>
    </p:spTree>
    <p:extLst>
      <p:ext uri="{BB962C8B-B14F-4D97-AF65-F5344CB8AC3E}">
        <p14:creationId xmlns:p14="http://schemas.microsoft.com/office/powerpoint/2010/main" val="3662741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60BEA-D7FA-2B4F-A654-625576430BE8}" type="slidenum">
              <a:rPr lang="en-US" smtClean="0"/>
              <a:pPr/>
              <a:t>13</a:t>
            </a:fld>
            <a:endParaRPr lang="en-US"/>
          </a:p>
        </p:txBody>
      </p:sp>
    </p:spTree>
    <p:extLst>
      <p:ext uri="{BB962C8B-B14F-4D97-AF65-F5344CB8AC3E}">
        <p14:creationId xmlns:p14="http://schemas.microsoft.com/office/powerpoint/2010/main" val="4087099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C55BA9-0F4F-48F8-88AA-DE6CF0306F79}"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4E5D7-E8D5-49DC-B245-8CABAD43D639}" type="slidenum">
              <a:rPr lang="en-US" smtClean="0"/>
              <a:t>‹#›</a:t>
            </a:fld>
            <a:endParaRPr lang="en-US"/>
          </a:p>
        </p:txBody>
      </p:sp>
      <p:pic>
        <p:nvPicPr>
          <p:cNvPr id="7" name="Picture 6">
            <a:extLst>
              <a:ext uri="{FF2B5EF4-FFF2-40B4-BE49-F238E27FC236}">
                <a16:creationId xmlns:a16="http://schemas.microsoft.com/office/drawing/2014/main" id="{C53E9167-8159-C69B-CF32-5E40E39D4C42}"/>
              </a:ext>
            </a:extLst>
          </p:cNvPr>
          <p:cNvPicPr>
            <a:picLocks noChangeAspect="1"/>
          </p:cNvPicPr>
          <p:nvPr userDrawn="1"/>
        </p:nvPicPr>
        <p:blipFill>
          <a:blip r:embed="rId2"/>
          <a:stretch>
            <a:fillRect/>
          </a:stretch>
        </p:blipFill>
        <p:spPr>
          <a:xfrm>
            <a:off x="102436" y="42964"/>
            <a:ext cx="2011854" cy="688908"/>
          </a:xfrm>
          <a:prstGeom prst="rect">
            <a:avLst/>
          </a:prstGeom>
        </p:spPr>
      </p:pic>
    </p:spTree>
    <p:extLst>
      <p:ext uri="{BB962C8B-B14F-4D97-AF65-F5344CB8AC3E}">
        <p14:creationId xmlns:p14="http://schemas.microsoft.com/office/powerpoint/2010/main" val="1938444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C55BA9-0F4F-48F8-88AA-DE6CF0306F79}"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4E5D7-E8D5-49DC-B245-8CABAD43D639}" type="slidenum">
              <a:rPr lang="en-US" smtClean="0"/>
              <a:t>‹#›</a:t>
            </a:fld>
            <a:endParaRPr lang="en-US"/>
          </a:p>
        </p:txBody>
      </p:sp>
    </p:spTree>
    <p:extLst>
      <p:ext uri="{BB962C8B-B14F-4D97-AF65-F5344CB8AC3E}">
        <p14:creationId xmlns:p14="http://schemas.microsoft.com/office/powerpoint/2010/main" val="938418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C55BA9-0F4F-48F8-88AA-DE6CF0306F79}"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4E5D7-E8D5-49DC-B245-8CABAD43D639}" type="slidenum">
              <a:rPr lang="en-US" smtClean="0"/>
              <a:t>‹#›</a:t>
            </a:fld>
            <a:endParaRPr lang="en-US"/>
          </a:p>
        </p:txBody>
      </p:sp>
    </p:spTree>
    <p:extLst>
      <p:ext uri="{BB962C8B-B14F-4D97-AF65-F5344CB8AC3E}">
        <p14:creationId xmlns:p14="http://schemas.microsoft.com/office/powerpoint/2010/main" val="318164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C55BA9-0F4F-48F8-88AA-DE6CF0306F79}"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4E5D7-E8D5-49DC-B245-8CABAD43D639}" type="slidenum">
              <a:rPr lang="en-US" smtClean="0"/>
              <a:t>‹#›</a:t>
            </a:fld>
            <a:endParaRPr lang="en-US"/>
          </a:p>
        </p:txBody>
      </p:sp>
      <p:pic>
        <p:nvPicPr>
          <p:cNvPr id="7" name="Picture 6" descr="C:\Users\kevin.c.lee\Desktop\untitled.png">
            <a:extLst>
              <a:ext uri="{FF2B5EF4-FFF2-40B4-BE49-F238E27FC236}">
                <a16:creationId xmlns:a16="http://schemas.microsoft.com/office/drawing/2014/main" id="{D4DDDA9A-BF07-E11C-CC8E-D1F469C647A9}"/>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366" y="136525"/>
            <a:ext cx="2009775" cy="685800"/>
          </a:xfrm>
          <a:prstGeom prst="rect">
            <a:avLst/>
          </a:prstGeom>
          <a:noFill/>
          <a:ln>
            <a:noFill/>
          </a:ln>
        </p:spPr>
      </p:pic>
    </p:spTree>
    <p:extLst>
      <p:ext uri="{BB962C8B-B14F-4D97-AF65-F5344CB8AC3E}">
        <p14:creationId xmlns:p14="http://schemas.microsoft.com/office/powerpoint/2010/main" val="305463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C55BA9-0F4F-48F8-88AA-DE6CF0306F79}"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4E5D7-E8D5-49DC-B245-8CABAD43D639}" type="slidenum">
              <a:rPr lang="en-US" smtClean="0"/>
              <a:t>‹#›</a:t>
            </a:fld>
            <a:endParaRPr lang="en-US"/>
          </a:p>
        </p:txBody>
      </p:sp>
    </p:spTree>
    <p:extLst>
      <p:ext uri="{BB962C8B-B14F-4D97-AF65-F5344CB8AC3E}">
        <p14:creationId xmlns:p14="http://schemas.microsoft.com/office/powerpoint/2010/main" val="380212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C55BA9-0F4F-48F8-88AA-DE6CF0306F79}"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4E5D7-E8D5-49DC-B245-8CABAD43D639}" type="slidenum">
              <a:rPr lang="en-US" smtClean="0"/>
              <a:t>‹#›</a:t>
            </a:fld>
            <a:endParaRPr lang="en-US"/>
          </a:p>
        </p:txBody>
      </p:sp>
    </p:spTree>
    <p:extLst>
      <p:ext uri="{BB962C8B-B14F-4D97-AF65-F5344CB8AC3E}">
        <p14:creationId xmlns:p14="http://schemas.microsoft.com/office/powerpoint/2010/main" val="2561605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C55BA9-0F4F-48F8-88AA-DE6CF0306F79}" type="datetimeFigureOut">
              <a:rPr lang="en-US" smtClean="0"/>
              <a:t>9/10/2025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34E5D7-E8D5-49DC-B245-8CABAD43D639}" type="slidenum">
              <a:rPr lang="en-US" smtClean="0"/>
              <a:t>‹#›</a:t>
            </a:fld>
            <a:endParaRPr lang="en-US"/>
          </a:p>
        </p:txBody>
      </p:sp>
    </p:spTree>
    <p:extLst>
      <p:ext uri="{BB962C8B-B14F-4D97-AF65-F5344CB8AC3E}">
        <p14:creationId xmlns:p14="http://schemas.microsoft.com/office/powerpoint/2010/main" val="2522202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C55BA9-0F4F-48F8-88AA-DE6CF0306F79}" type="datetimeFigureOut">
              <a:rPr lang="en-US" smtClean="0"/>
              <a:t>9/10/2025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34E5D7-E8D5-49DC-B245-8CABAD43D639}" type="slidenum">
              <a:rPr lang="en-US" smtClean="0"/>
              <a:t>‹#›</a:t>
            </a:fld>
            <a:endParaRPr lang="en-US"/>
          </a:p>
        </p:txBody>
      </p:sp>
    </p:spTree>
    <p:extLst>
      <p:ext uri="{BB962C8B-B14F-4D97-AF65-F5344CB8AC3E}">
        <p14:creationId xmlns:p14="http://schemas.microsoft.com/office/powerpoint/2010/main" val="266348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C55BA9-0F4F-48F8-88AA-DE6CF0306F79}" type="datetimeFigureOut">
              <a:rPr lang="en-US" smtClean="0"/>
              <a:t>9/10/2025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34E5D7-E8D5-49DC-B245-8CABAD43D639}" type="slidenum">
              <a:rPr lang="en-US" smtClean="0"/>
              <a:t>‹#›</a:t>
            </a:fld>
            <a:endParaRPr lang="en-US"/>
          </a:p>
        </p:txBody>
      </p:sp>
    </p:spTree>
    <p:extLst>
      <p:ext uri="{BB962C8B-B14F-4D97-AF65-F5344CB8AC3E}">
        <p14:creationId xmlns:p14="http://schemas.microsoft.com/office/powerpoint/2010/main" val="950894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C55BA9-0F4F-48F8-88AA-DE6CF0306F79}"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4E5D7-E8D5-49DC-B245-8CABAD43D639}" type="slidenum">
              <a:rPr lang="en-US" smtClean="0"/>
              <a:t>‹#›</a:t>
            </a:fld>
            <a:endParaRPr lang="en-US"/>
          </a:p>
        </p:txBody>
      </p:sp>
    </p:spTree>
    <p:extLst>
      <p:ext uri="{BB962C8B-B14F-4D97-AF65-F5344CB8AC3E}">
        <p14:creationId xmlns:p14="http://schemas.microsoft.com/office/powerpoint/2010/main" val="481895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C55BA9-0F4F-48F8-88AA-DE6CF0306F79}"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4E5D7-E8D5-49DC-B245-8CABAD43D639}" type="slidenum">
              <a:rPr lang="en-US" smtClean="0"/>
              <a:t>‹#›</a:t>
            </a:fld>
            <a:endParaRPr lang="en-US"/>
          </a:p>
        </p:txBody>
      </p:sp>
    </p:spTree>
    <p:extLst>
      <p:ext uri="{BB962C8B-B14F-4D97-AF65-F5344CB8AC3E}">
        <p14:creationId xmlns:p14="http://schemas.microsoft.com/office/powerpoint/2010/main" val="3126482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1C55BA9-0F4F-48F8-88AA-DE6CF0306F79}" type="datetimeFigureOut">
              <a:rPr lang="en-US" smtClean="0"/>
              <a:t>9/10/2025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434E5D7-E8D5-49DC-B245-8CABAD43D639}" type="slidenum">
              <a:rPr lang="en-US" smtClean="0"/>
              <a:t>‹#›</a:t>
            </a:fld>
            <a:endParaRPr lang="en-US"/>
          </a:p>
        </p:txBody>
      </p:sp>
    </p:spTree>
    <p:extLst>
      <p:ext uri="{BB962C8B-B14F-4D97-AF65-F5344CB8AC3E}">
        <p14:creationId xmlns:p14="http://schemas.microsoft.com/office/powerpoint/2010/main" val="8117332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A0F07-45B8-4187-8E7F-F92C6C17CFA9}"/>
              </a:ext>
            </a:extLst>
          </p:cNvPr>
          <p:cNvSpPr>
            <a:spLocks noGrp="1"/>
          </p:cNvSpPr>
          <p:nvPr>
            <p:ph type="ctrTitle"/>
          </p:nvPr>
        </p:nvSpPr>
        <p:spPr>
          <a:xfrm>
            <a:off x="990600" y="1767472"/>
            <a:ext cx="10504714" cy="2616199"/>
          </a:xfrm>
        </p:spPr>
        <p:txBody>
          <a:bodyPr>
            <a:normAutofit fontScale="90000"/>
          </a:bodyPr>
          <a:lstStyle/>
          <a:p>
            <a:pPr algn="ctr"/>
            <a:r>
              <a:rPr lang="en-US" sz="4400" b="1" dirty="0"/>
              <a:t>Introduction to Biblical Counseling</a:t>
            </a:r>
            <a:br>
              <a:rPr lang="en-US" sz="4400" b="1" dirty="0"/>
            </a:br>
            <a:r>
              <a:rPr lang="en-US" sz="4400" b="1" dirty="0"/>
              <a:t>and </a:t>
            </a:r>
            <a:br>
              <a:rPr lang="en-US" sz="4400" b="1" dirty="0"/>
            </a:br>
            <a:r>
              <a:rPr lang="en-US" sz="4400" b="1" dirty="0"/>
              <a:t>Theological and Practical Basis and Application</a:t>
            </a:r>
            <a:br>
              <a:rPr lang="en-US" sz="4400" dirty="0"/>
            </a:br>
            <a:endParaRPr lang="en-US" sz="4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4E76B93-63A5-4B4B-811F-72C9E1782F1B}"/>
              </a:ext>
            </a:extLst>
          </p:cNvPr>
          <p:cNvSpPr txBox="1"/>
          <p:nvPr/>
        </p:nvSpPr>
        <p:spPr>
          <a:xfrm>
            <a:off x="6758771" y="6469352"/>
            <a:ext cx="2249783" cy="369332"/>
          </a:xfrm>
          <a:prstGeom prst="rect">
            <a:avLst/>
          </a:prstGeom>
          <a:noFill/>
        </p:spPr>
        <p:txBody>
          <a:bodyPr wrap="none" rtlCol="0">
            <a:spAutoFit/>
          </a:bodyPr>
          <a:lstStyle/>
          <a:p>
            <a:r>
              <a:rPr lang="en-US" b="1" dirty="0"/>
              <a:t>September 10, 2025</a:t>
            </a:r>
          </a:p>
        </p:txBody>
      </p:sp>
      <p:pic>
        <p:nvPicPr>
          <p:cNvPr id="4" name="Picture 3">
            <a:extLst>
              <a:ext uri="{FF2B5EF4-FFF2-40B4-BE49-F238E27FC236}">
                <a16:creationId xmlns:a16="http://schemas.microsoft.com/office/drawing/2014/main" id="{9CE0F42D-C3D1-BBDC-E5CB-4E5E93D8EBFC}"/>
              </a:ext>
            </a:extLst>
          </p:cNvPr>
          <p:cNvPicPr>
            <a:picLocks noChangeAspect="1"/>
          </p:cNvPicPr>
          <p:nvPr/>
        </p:nvPicPr>
        <p:blipFill>
          <a:blip r:embed="rId2"/>
          <a:stretch>
            <a:fillRect/>
          </a:stretch>
        </p:blipFill>
        <p:spPr>
          <a:xfrm>
            <a:off x="10814185" y="0"/>
            <a:ext cx="1377815" cy="1152244"/>
          </a:xfrm>
          <a:prstGeom prst="rect">
            <a:avLst/>
          </a:prstGeom>
        </p:spPr>
      </p:pic>
    </p:spTree>
    <p:extLst>
      <p:ext uri="{BB962C8B-B14F-4D97-AF65-F5344CB8AC3E}">
        <p14:creationId xmlns:p14="http://schemas.microsoft.com/office/powerpoint/2010/main" val="831257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E841C9-345B-4FFB-8CD0-A0AA2980D7E4}"/>
              </a:ext>
            </a:extLst>
          </p:cNvPr>
          <p:cNvSpPr txBox="1"/>
          <p:nvPr/>
        </p:nvSpPr>
        <p:spPr>
          <a:xfrm>
            <a:off x="1652588" y="1102939"/>
            <a:ext cx="9144000" cy="5447645"/>
          </a:xfrm>
          <a:prstGeom prst="rect">
            <a:avLst/>
          </a:prstGeom>
          <a:noFill/>
        </p:spPr>
        <p:txBody>
          <a:bodyPr wrap="square" rtlCol="0">
            <a:spAutoFit/>
          </a:bodyPr>
          <a:lstStyle/>
          <a:p>
            <a:r>
              <a:rPr lang="en-US" b="1" u="sng" dirty="0">
                <a:latin typeface="Arial" panose="020B0604020202020204" pitchFamily="34" charset="0"/>
                <a:cs typeface="Arial" panose="020B0604020202020204" pitchFamily="34" charset="0"/>
              </a:rPr>
              <a:t>Romans 8:28-29 </a:t>
            </a:r>
            <a:r>
              <a:rPr lang="en-US" i="1" dirty="0">
                <a:latin typeface="Arial" panose="020B0604020202020204" pitchFamily="34" charset="0"/>
                <a:cs typeface="Arial" panose="020B0604020202020204" pitchFamily="34" charset="0"/>
              </a:rPr>
              <a:t>And we know that God causes all things to work together for good to those who love God, to those who are called according to His purpose.  For those whom He foreknew, He also predestined to become conformed to the image of His Son, so that He would be the firstborn among many brothers and sisters</a:t>
            </a:r>
          </a:p>
          <a:p>
            <a:endParaRPr lang="en-US"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Ephesians 5:1 </a:t>
            </a:r>
            <a:r>
              <a:rPr lang="en-US" i="1" dirty="0">
                <a:latin typeface="Arial" panose="020B0604020202020204" pitchFamily="34" charset="0"/>
                <a:cs typeface="Arial" panose="020B0604020202020204" pitchFamily="34" charset="0"/>
              </a:rPr>
              <a:t>Therefore, be imitators of God, as beloved children</a:t>
            </a:r>
          </a:p>
          <a:p>
            <a:endParaRPr lang="en-US" i="1"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Colossians 1:28 </a:t>
            </a:r>
            <a:r>
              <a:rPr lang="en-US" i="1" dirty="0">
                <a:latin typeface="Arial" panose="020B0604020202020204" pitchFamily="34" charset="0"/>
                <a:cs typeface="Arial" panose="020B0604020202020204" pitchFamily="34" charset="0"/>
              </a:rPr>
              <a:t>We proclaim Him, admonishing every man and teaching every man with all wisdom, so that we may present every man complete in Christ.</a:t>
            </a:r>
          </a:p>
          <a:p>
            <a:endParaRPr lang="en-US" b="1" i="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Q: What is our </a:t>
            </a:r>
            <a:r>
              <a:rPr lang="en-US" b="1" u="sng" dirty="0" err="1">
                <a:latin typeface="Arial" panose="020B0604020202020204" pitchFamily="34" charset="0"/>
                <a:cs typeface="Arial" panose="020B0604020202020204" pitchFamily="34" charset="0"/>
              </a:rPr>
              <a:t>our</a:t>
            </a:r>
            <a:r>
              <a:rPr lang="en-US" b="1" u="sng" dirty="0">
                <a:latin typeface="Arial" panose="020B0604020202020204" pitchFamily="34" charset="0"/>
                <a:cs typeface="Arial" panose="020B0604020202020204" pitchFamily="34" charset="0"/>
              </a:rPr>
              <a:t> goal in sanctification?</a:t>
            </a:r>
          </a:p>
          <a:p>
            <a:endParaRPr lang="en-US"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Q: What is our goal in ministering to one another in sanctification? </a:t>
            </a:r>
          </a:p>
          <a:p>
            <a:endParaRPr lang="en-US"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A: To become like Christ; to imitate God; to be complete/mature in Christ, to restore to fellowship with God and one another.</a:t>
            </a:r>
          </a:p>
          <a:p>
            <a:endParaRPr lang="en-US" b="1" u="sng" dirty="0">
              <a:latin typeface="Arial" panose="020B0604020202020204" pitchFamily="34" charset="0"/>
              <a:cs typeface="Arial" panose="020B0604020202020204" pitchFamily="34" charset="0"/>
            </a:endParaRPr>
          </a:p>
          <a:p>
            <a:endParaRPr lang="en-US" b="1" u="sng" dirty="0">
              <a:latin typeface="Arial" panose="020B0604020202020204" pitchFamily="34" charset="0"/>
              <a:cs typeface="Arial" panose="020B0604020202020204" pitchFamily="34" charset="0"/>
            </a:endParaRPr>
          </a:p>
          <a:p>
            <a:endParaRPr lang="en-US" b="1" baseline="30000" dirty="0">
              <a:latin typeface="Arial" panose="020B0604020202020204" pitchFamily="34" charset="0"/>
              <a:cs typeface="Arial" panose="020B0604020202020204" pitchFamily="34" charset="0"/>
            </a:endParaRPr>
          </a:p>
          <a:p>
            <a:endParaRPr lang="en-US" b="1" baseline="30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3657816" y="132545"/>
            <a:ext cx="6895174" cy="536494"/>
          </a:xfrm>
          <a:prstGeom prst="rect">
            <a:avLst/>
          </a:prstGeom>
        </p:spPr>
      </p:pic>
      <p:pic>
        <p:nvPicPr>
          <p:cNvPr id="4" name="Picture 3" descr="C:\Users\kevin.c.lee\Desktop\untitled.png">
            <a:extLst>
              <a:ext uri="{FF2B5EF4-FFF2-40B4-BE49-F238E27FC236}">
                <a16:creationId xmlns:a16="http://schemas.microsoft.com/office/drawing/2014/main" id="{FDEED6EF-F792-69EB-30D5-5F024666773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5555" y="83127"/>
            <a:ext cx="2009775" cy="685800"/>
          </a:xfrm>
          <a:prstGeom prst="rect">
            <a:avLst/>
          </a:prstGeom>
          <a:noFill/>
          <a:ln>
            <a:noFill/>
          </a:ln>
        </p:spPr>
      </p:pic>
      <p:pic>
        <p:nvPicPr>
          <p:cNvPr id="5" name="Picture 4">
            <a:extLst>
              <a:ext uri="{FF2B5EF4-FFF2-40B4-BE49-F238E27FC236}">
                <a16:creationId xmlns:a16="http://schemas.microsoft.com/office/drawing/2014/main" id="{9D6B2E15-FC6F-4F21-EEAC-762A4D4B7B74}"/>
              </a:ext>
            </a:extLst>
          </p:cNvPr>
          <p:cNvPicPr>
            <a:picLocks noChangeAspect="1"/>
          </p:cNvPicPr>
          <p:nvPr/>
        </p:nvPicPr>
        <p:blipFill>
          <a:blip r:embed="rId5"/>
          <a:stretch>
            <a:fillRect/>
          </a:stretch>
        </p:blipFill>
        <p:spPr>
          <a:xfrm>
            <a:off x="10911259" y="0"/>
            <a:ext cx="1377815" cy="1152244"/>
          </a:xfrm>
          <a:prstGeom prst="rect">
            <a:avLst/>
          </a:prstGeom>
        </p:spPr>
      </p:pic>
    </p:spTree>
    <p:extLst>
      <p:ext uri="{BB962C8B-B14F-4D97-AF65-F5344CB8AC3E}">
        <p14:creationId xmlns:p14="http://schemas.microsoft.com/office/powerpoint/2010/main" val="3274427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E841C9-345B-4FFB-8CD0-A0AA2980D7E4}"/>
              </a:ext>
            </a:extLst>
          </p:cNvPr>
          <p:cNvSpPr txBox="1"/>
          <p:nvPr/>
        </p:nvSpPr>
        <p:spPr>
          <a:xfrm>
            <a:off x="1502990" y="384956"/>
            <a:ext cx="9165010" cy="5724644"/>
          </a:xfrm>
          <a:prstGeom prst="rect">
            <a:avLst/>
          </a:prstGeom>
          <a:noFill/>
        </p:spPr>
        <p:txBody>
          <a:bodyPr wrap="square" rtlCol="0">
            <a:spAutoFit/>
          </a:bodyPr>
          <a:lstStyle/>
          <a:p>
            <a:pPr algn="ctr"/>
            <a:endParaRPr lang="en-US" b="1" u="sng" dirty="0">
              <a:latin typeface="Arial" panose="020B0604020202020204" pitchFamily="34" charset="0"/>
              <a:cs typeface="Arial" panose="020B0604020202020204" pitchFamily="34" charset="0"/>
            </a:endParaRPr>
          </a:p>
          <a:p>
            <a:pPr algn="ctr"/>
            <a:endParaRPr lang="en-US" b="1" u="sng" dirty="0">
              <a:latin typeface="Arial" panose="020B0604020202020204" pitchFamily="34" charset="0"/>
              <a:cs typeface="Arial" panose="020B0604020202020204" pitchFamily="34" charset="0"/>
            </a:endParaRPr>
          </a:p>
          <a:p>
            <a:pPr algn="ctr"/>
            <a:r>
              <a:rPr lang="en-US" b="1" u="sng" dirty="0">
                <a:latin typeface="Arial" panose="020B0604020202020204" pitchFamily="34" charset="0"/>
                <a:cs typeface="Arial" panose="020B0604020202020204" pitchFamily="34" charset="0"/>
              </a:rPr>
              <a:t>Why should we minister to one another?</a:t>
            </a:r>
          </a:p>
          <a:p>
            <a:pPr algn="ctr"/>
            <a:endParaRPr lang="en-US"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2 Cor 1:3-7</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i="1" baseline="30000" dirty="0">
                <a:latin typeface="Arial" panose="020B0604020202020204" pitchFamily="34" charset="0"/>
                <a:cs typeface="Arial" panose="020B0604020202020204" pitchFamily="34" charset="0"/>
              </a:rPr>
              <a:t>3 </a:t>
            </a:r>
            <a:r>
              <a:rPr lang="en-US" b="1" i="1" dirty="0">
                <a:latin typeface="Arial" panose="020B0604020202020204" pitchFamily="34" charset="0"/>
                <a:cs typeface="Arial" panose="020B0604020202020204" pitchFamily="34" charset="0"/>
              </a:rPr>
              <a:t>Blessed be the God and Father of our Lord Jesus Christ, the Father of mercies and God of all comfort, </a:t>
            </a:r>
          </a:p>
          <a:p>
            <a:r>
              <a:rPr lang="en-US" b="1" i="1" baseline="30000" dirty="0">
                <a:latin typeface="Arial" panose="020B0604020202020204" pitchFamily="34" charset="0"/>
                <a:cs typeface="Arial" panose="020B0604020202020204" pitchFamily="34" charset="0"/>
              </a:rPr>
              <a:t>4 </a:t>
            </a:r>
            <a:r>
              <a:rPr lang="en-US" b="1" i="1" dirty="0">
                <a:latin typeface="Arial" panose="020B0604020202020204" pitchFamily="34" charset="0"/>
                <a:cs typeface="Arial" panose="020B0604020202020204" pitchFamily="34" charset="0"/>
              </a:rPr>
              <a:t>who comforts us in all our affliction so that we will be able to comfort those who are in any affliction with the comfort with which we ourselves are comforted by God. </a:t>
            </a:r>
          </a:p>
          <a:p>
            <a:r>
              <a:rPr lang="en-US" b="1" i="1" baseline="30000" dirty="0">
                <a:latin typeface="Arial" panose="020B0604020202020204" pitchFamily="34" charset="0"/>
                <a:cs typeface="Arial" panose="020B0604020202020204" pitchFamily="34" charset="0"/>
              </a:rPr>
              <a:t>5 </a:t>
            </a:r>
            <a:r>
              <a:rPr lang="en-US" b="1" i="1" dirty="0">
                <a:latin typeface="Arial" panose="020B0604020202020204" pitchFamily="34" charset="0"/>
                <a:cs typeface="Arial" panose="020B0604020202020204" pitchFamily="34" charset="0"/>
              </a:rPr>
              <a:t>For just as the sufferings of Christ are ours in abundance, so also our comfort is abundant through Christ. </a:t>
            </a:r>
          </a:p>
          <a:p>
            <a:r>
              <a:rPr lang="en-US" b="1" i="1" baseline="30000" dirty="0">
                <a:latin typeface="Arial" panose="020B0604020202020204" pitchFamily="34" charset="0"/>
                <a:cs typeface="Arial" panose="020B0604020202020204" pitchFamily="34" charset="0"/>
              </a:rPr>
              <a:t>6 </a:t>
            </a:r>
            <a:r>
              <a:rPr lang="en-US" b="1" i="1" dirty="0">
                <a:latin typeface="Arial" panose="020B0604020202020204" pitchFamily="34" charset="0"/>
                <a:cs typeface="Arial" panose="020B0604020202020204" pitchFamily="34" charset="0"/>
              </a:rPr>
              <a:t>But if we are afflicted, it is for your comfort and salvation; or if we are comforted, it is for your comfort, which is effective in the patient enduring of the same sufferings which we also suffer; </a:t>
            </a:r>
          </a:p>
          <a:p>
            <a:r>
              <a:rPr lang="en-US" b="1" i="1" baseline="30000" dirty="0">
                <a:latin typeface="Arial" panose="020B0604020202020204" pitchFamily="34" charset="0"/>
                <a:cs typeface="Arial" panose="020B0604020202020204" pitchFamily="34" charset="0"/>
              </a:rPr>
              <a:t>7 </a:t>
            </a:r>
            <a:r>
              <a:rPr lang="en-US" b="1" i="1" dirty="0">
                <a:latin typeface="Arial" panose="020B0604020202020204" pitchFamily="34" charset="0"/>
                <a:cs typeface="Arial" panose="020B0604020202020204" pitchFamily="34" charset="0"/>
              </a:rPr>
              <a:t>and our hope for you is firmly grounded, knowing that as you are sharers of our sufferings, so also you are sharers of our comfort.</a:t>
            </a:r>
            <a:endParaRPr lang="en-US" b="1" i="1" u="sng" dirty="0">
              <a:latin typeface="Arial" panose="020B0604020202020204" pitchFamily="34" charset="0"/>
              <a:cs typeface="Arial" panose="020B0604020202020204" pitchFamily="34" charset="0"/>
            </a:endParaRPr>
          </a:p>
          <a:p>
            <a:pPr>
              <a:lnSpc>
                <a:spcPct val="150000"/>
              </a:lnSpc>
            </a:pPr>
            <a:endParaRPr lang="en-US" b="1" i="1" u="sng" baseline="30000" dirty="0">
              <a:latin typeface="Arial" panose="020B0604020202020204" pitchFamily="34" charset="0"/>
              <a:cs typeface="Arial" panose="020B0604020202020204" pitchFamily="34" charset="0"/>
            </a:endParaRPr>
          </a:p>
          <a:p>
            <a:endParaRPr lang="en-US" b="1" baseline="30000" dirty="0">
              <a:latin typeface="Arial" panose="020B0604020202020204" pitchFamily="34" charset="0"/>
              <a:cs typeface="Arial" panose="020B0604020202020204" pitchFamily="34" charset="0"/>
            </a:endParaRPr>
          </a:p>
          <a:p>
            <a:endParaRPr lang="en-US" b="1" baseline="30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2645365" y="290881"/>
            <a:ext cx="6901270" cy="536494"/>
          </a:xfrm>
          <a:prstGeom prst="rect">
            <a:avLst/>
          </a:prstGeom>
        </p:spPr>
      </p:pic>
      <p:pic>
        <p:nvPicPr>
          <p:cNvPr id="4" name="Picture 3" descr="C:\Users\kevin.c.lee\Desktop\untitled.png">
            <a:extLst>
              <a:ext uri="{FF2B5EF4-FFF2-40B4-BE49-F238E27FC236}">
                <a16:creationId xmlns:a16="http://schemas.microsoft.com/office/drawing/2014/main" id="{D96C2AFD-F55C-75AC-E22B-C2E0CB3D5D6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402" y="141575"/>
            <a:ext cx="2009775" cy="685800"/>
          </a:xfrm>
          <a:prstGeom prst="rect">
            <a:avLst/>
          </a:prstGeom>
          <a:noFill/>
          <a:ln>
            <a:noFill/>
          </a:ln>
        </p:spPr>
      </p:pic>
      <p:pic>
        <p:nvPicPr>
          <p:cNvPr id="5" name="Picture 4">
            <a:extLst>
              <a:ext uri="{FF2B5EF4-FFF2-40B4-BE49-F238E27FC236}">
                <a16:creationId xmlns:a16="http://schemas.microsoft.com/office/drawing/2014/main" id="{F2EABAF1-F5DC-C523-708E-74898F70E571}"/>
              </a:ext>
            </a:extLst>
          </p:cNvPr>
          <p:cNvPicPr>
            <a:picLocks noChangeAspect="1"/>
          </p:cNvPicPr>
          <p:nvPr/>
        </p:nvPicPr>
        <p:blipFill>
          <a:blip r:embed="rId5"/>
          <a:stretch>
            <a:fillRect/>
          </a:stretch>
        </p:blipFill>
        <p:spPr>
          <a:xfrm>
            <a:off x="10958806" y="-91647"/>
            <a:ext cx="1377815" cy="1152244"/>
          </a:xfrm>
          <a:prstGeom prst="rect">
            <a:avLst/>
          </a:prstGeom>
        </p:spPr>
      </p:pic>
    </p:spTree>
    <p:extLst>
      <p:ext uri="{BB962C8B-B14F-4D97-AF65-F5344CB8AC3E}">
        <p14:creationId xmlns:p14="http://schemas.microsoft.com/office/powerpoint/2010/main" val="2296187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E841C9-345B-4FFB-8CD0-A0AA2980D7E4}"/>
              </a:ext>
            </a:extLst>
          </p:cNvPr>
          <p:cNvSpPr txBox="1"/>
          <p:nvPr/>
        </p:nvSpPr>
        <p:spPr>
          <a:xfrm>
            <a:off x="1524000" y="578923"/>
            <a:ext cx="9144000" cy="5868273"/>
          </a:xfrm>
          <a:prstGeom prst="rect">
            <a:avLst/>
          </a:prstGeom>
          <a:noFill/>
        </p:spPr>
        <p:txBody>
          <a:bodyPr wrap="square" rtlCol="0">
            <a:spAutoFit/>
          </a:bodyPr>
          <a:lstStyle/>
          <a:p>
            <a:pPr algn="ctr"/>
            <a:endParaRPr lang="en-US" sz="2000" b="1" u="sng"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God’s people have all we need in Scripture, their justification and sanctification, the indwelling Holy Spirit, and the Church to minister to ourselves and one another in overcoming ALL forms of sin and suffering </a:t>
            </a:r>
          </a:p>
          <a:p>
            <a:pPr algn="ctr"/>
            <a:endParaRPr lang="en-US" sz="2000" b="1" u="sng" dirty="0">
              <a:latin typeface="Arial" panose="020B0604020202020204" pitchFamily="34" charset="0"/>
              <a:cs typeface="Arial" panose="020B0604020202020204" pitchFamily="34" charset="0"/>
            </a:endParaRPr>
          </a:p>
          <a:p>
            <a:pPr>
              <a:lnSpc>
                <a:spcPct val="150000"/>
              </a:lnSpc>
            </a:pPr>
            <a:r>
              <a:rPr lang="en-US" sz="2000" b="1" u="sng" dirty="0">
                <a:latin typeface="Arial" panose="020B0604020202020204" pitchFamily="34" charset="0"/>
                <a:cs typeface="Arial" panose="020B0604020202020204" pitchFamily="34" charset="0"/>
              </a:rPr>
              <a:t>2 Peter 1: 3-11</a:t>
            </a:r>
            <a:r>
              <a:rPr lang="en-US" sz="2000" dirty="0">
                <a:latin typeface="Arial" panose="020B0604020202020204" pitchFamily="34" charset="0"/>
                <a:cs typeface="Arial" panose="020B0604020202020204" pitchFamily="34" charset="0"/>
              </a:rPr>
              <a:t> </a:t>
            </a:r>
            <a:r>
              <a:rPr lang="en-US" sz="2000" b="1" i="1" baseline="30000" dirty="0">
                <a:latin typeface="Arial" panose="020B0604020202020204" pitchFamily="34" charset="0"/>
                <a:cs typeface="Arial" panose="020B0604020202020204" pitchFamily="34" charset="0"/>
              </a:rPr>
              <a:t>3 for </a:t>
            </a:r>
            <a:r>
              <a:rPr lang="en-US" sz="2000" b="1" i="1" u="sng" baseline="30000" dirty="0">
                <a:solidFill>
                  <a:srgbClr val="FF0000"/>
                </a:solidFill>
                <a:latin typeface="Arial" panose="020B0604020202020204" pitchFamily="34" charset="0"/>
                <a:cs typeface="Arial" panose="020B0604020202020204" pitchFamily="34" charset="0"/>
              </a:rPr>
              <a:t>His divine power has granted to us everything pertaining to life and godliness</a:t>
            </a:r>
            <a:r>
              <a:rPr lang="en-US" sz="2000" b="1" i="1" baseline="30000" dirty="0">
                <a:latin typeface="Arial" panose="020B0604020202020204" pitchFamily="34" charset="0"/>
                <a:cs typeface="Arial" panose="020B0604020202020204" pitchFamily="34" charset="0"/>
              </a:rPr>
              <a:t>, through the true knowledge of Him who called us by His own glory and excellence. 4 Through these </a:t>
            </a:r>
            <a:r>
              <a:rPr lang="en-US" sz="2000" b="1" i="1" u="sng" baseline="30000" dirty="0">
                <a:solidFill>
                  <a:srgbClr val="FF0000"/>
                </a:solidFill>
                <a:latin typeface="Arial" panose="020B0604020202020204" pitchFamily="34" charset="0"/>
                <a:cs typeface="Arial" panose="020B0604020202020204" pitchFamily="34" charset="0"/>
              </a:rPr>
              <a:t>He has granted to us His precious and magnificent promises</a:t>
            </a:r>
            <a:r>
              <a:rPr lang="en-US" sz="2000" b="1" i="1" baseline="30000" dirty="0">
                <a:latin typeface="Arial" panose="020B0604020202020204" pitchFamily="34" charset="0"/>
                <a:cs typeface="Arial" panose="020B0604020202020204" pitchFamily="34" charset="0"/>
              </a:rPr>
              <a:t>, so that by them you may </a:t>
            </a:r>
            <a:r>
              <a:rPr lang="en-US" sz="2000" b="1" i="1" u="sng" baseline="30000" dirty="0">
                <a:solidFill>
                  <a:srgbClr val="FF0000"/>
                </a:solidFill>
                <a:latin typeface="Arial" panose="020B0604020202020204" pitchFamily="34" charset="0"/>
                <a:cs typeface="Arial" panose="020B0604020202020204" pitchFamily="34" charset="0"/>
              </a:rPr>
              <a:t>become partakers of the divine nature</a:t>
            </a:r>
            <a:r>
              <a:rPr lang="en-US" sz="2000" b="1" i="1" baseline="30000" dirty="0">
                <a:solidFill>
                  <a:srgbClr val="FF0000"/>
                </a:solidFill>
                <a:latin typeface="Arial" panose="020B0604020202020204" pitchFamily="34" charset="0"/>
                <a:cs typeface="Arial" panose="020B0604020202020204" pitchFamily="34" charset="0"/>
              </a:rPr>
              <a:t>, having </a:t>
            </a:r>
            <a:r>
              <a:rPr lang="en-US" sz="2000" b="1" i="1" u="sng" baseline="30000" dirty="0">
                <a:solidFill>
                  <a:srgbClr val="FF0000"/>
                </a:solidFill>
                <a:latin typeface="Arial" panose="020B0604020202020204" pitchFamily="34" charset="0"/>
                <a:cs typeface="Arial" panose="020B0604020202020204" pitchFamily="34" charset="0"/>
              </a:rPr>
              <a:t>escaped the corruption that is in the world </a:t>
            </a:r>
            <a:r>
              <a:rPr lang="en-US" sz="2000" b="1" i="1" baseline="30000" dirty="0">
                <a:latin typeface="Arial" panose="020B0604020202020204" pitchFamily="34" charset="0"/>
                <a:cs typeface="Arial" panose="020B0604020202020204" pitchFamily="34" charset="0"/>
              </a:rPr>
              <a:t>on account of lust. 5 Now for this very reason also, </a:t>
            </a:r>
            <a:r>
              <a:rPr lang="en-US" sz="2000" b="1" i="1" u="sng" baseline="30000" dirty="0">
                <a:solidFill>
                  <a:srgbClr val="FF0000"/>
                </a:solidFill>
                <a:latin typeface="Arial" panose="020B0604020202020204" pitchFamily="34" charset="0"/>
                <a:cs typeface="Arial" panose="020B0604020202020204" pitchFamily="34" charset="0"/>
              </a:rPr>
              <a:t>applying all diligence, in your faith </a:t>
            </a:r>
            <a:r>
              <a:rPr lang="en-US" sz="2000" b="1" i="1" baseline="30000" dirty="0">
                <a:latin typeface="Arial" panose="020B0604020202020204" pitchFamily="34" charset="0"/>
                <a:cs typeface="Arial" panose="020B0604020202020204" pitchFamily="34" charset="0"/>
              </a:rPr>
              <a:t>supply </a:t>
            </a:r>
            <a:r>
              <a:rPr lang="en-US" sz="2000" b="1" i="1" u="sng" baseline="30000" dirty="0">
                <a:solidFill>
                  <a:srgbClr val="FF0000"/>
                </a:solidFill>
                <a:latin typeface="Arial" panose="020B0604020202020204" pitchFamily="34" charset="0"/>
                <a:cs typeface="Arial" panose="020B0604020202020204" pitchFamily="34" charset="0"/>
              </a:rPr>
              <a:t>moral excellence</a:t>
            </a:r>
            <a:r>
              <a:rPr lang="en-US" sz="2000" b="1" i="1" baseline="30000" dirty="0">
                <a:latin typeface="Arial" panose="020B0604020202020204" pitchFamily="34" charset="0"/>
                <a:cs typeface="Arial" panose="020B0604020202020204" pitchFamily="34" charset="0"/>
              </a:rPr>
              <a:t>, and in your moral excellence, </a:t>
            </a:r>
            <a:r>
              <a:rPr lang="en-US" sz="2000" b="1" i="1" u="sng" baseline="30000" dirty="0">
                <a:solidFill>
                  <a:srgbClr val="FF0000"/>
                </a:solidFill>
                <a:latin typeface="Arial" panose="020B0604020202020204" pitchFamily="34" charset="0"/>
                <a:cs typeface="Arial" panose="020B0604020202020204" pitchFamily="34" charset="0"/>
              </a:rPr>
              <a:t>knowledge</a:t>
            </a:r>
            <a:r>
              <a:rPr lang="en-US" sz="2000" b="1" i="1" u="sng" baseline="30000" dirty="0">
                <a:latin typeface="Arial" panose="020B0604020202020204" pitchFamily="34" charset="0"/>
                <a:cs typeface="Arial" panose="020B0604020202020204" pitchFamily="34" charset="0"/>
              </a:rPr>
              <a:t>,</a:t>
            </a:r>
            <a:r>
              <a:rPr lang="en-US" sz="2000" b="1" i="1" baseline="30000" dirty="0">
                <a:latin typeface="Arial" panose="020B0604020202020204" pitchFamily="34" charset="0"/>
                <a:cs typeface="Arial" panose="020B0604020202020204" pitchFamily="34" charset="0"/>
              </a:rPr>
              <a:t> 6 and in your knowledge, </a:t>
            </a:r>
            <a:r>
              <a:rPr lang="en-US" sz="2000" b="1" i="1" u="sng" baseline="30000" dirty="0">
                <a:solidFill>
                  <a:srgbClr val="FF0000"/>
                </a:solidFill>
                <a:latin typeface="Arial" panose="020B0604020202020204" pitchFamily="34" charset="0"/>
                <a:cs typeface="Arial" panose="020B0604020202020204" pitchFamily="34" charset="0"/>
              </a:rPr>
              <a:t>self-control</a:t>
            </a:r>
            <a:r>
              <a:rPr lang="en-US" sz="2000" b="1" i="1" baseline="30000" dirty="0">
                <a:solidFill>
                  <a:srgbClr val="FF0000"/>
                </a:solidFill>
                <a:latin typeface="Arial" panose="020B0604020202020204" pitchFamily="34" charset="0"/>
                <a:cs typeface="Arial" panose="020B0604020202020204" pitchFamily="34" charset="0"/>
              </a:rPr>
              <a:t>,</a:t>
            </a:r>
            <a:r>
              <a:rPr lang="en-US" sz="2000" b="1" i="1" baseline="30000" dirty="0">
                <a:latin typeface="Arial" panose="020B0604020202020204" pitchFamily="34" charset="0"/>
                <a:cs typeface="Arial" panose="020B0604020202020204" pitchFamily="34" charset="0"/>
              </a:rPr>
              <a:t> and in your self-control, </a:t>
            </a:r>
            <a:r>
              <a:rPr lang="en-US" sz="2000" b="1" i="1" u="sng" baseline="30000" dirty="0">
                <a:solidFill>
                  <a:srgbClr val="FF0000"/>
                </a:solidFill>
                <a:latin typeface="Arial" panose="020B0604020202020204" pitchFamily="34" charset="0"/>
                <a:cs typeface="Arial" panose="020B0604020202020204" pitchFamily="34" charset="0"/>
              </a:rPr>
              <a:t>perseverance</a:t>
            </a:r>
            <a:r>
              <a:rPr lang="en-US" sz="2000" b="1" i="1" baseline="30000" dirty="0">
                <a:latin typeface="Arial" panose="020B0604020202020204" pitchFamily="34" charset="0"/>
                <a:cs typeface="Arial" panose="020B0604020202020204" pitchFamily="34" charset="0"/>
              </a:rPr>
              <a:t>, and in your perseverance, </a:t>
            </a:r>
            <a:r>
              <a:rPr lang="en-US" sz="2000" b="1" i="1" u="sng" baseline="30000" dirty="0">
                <a:solidFill>
                  <a:srgbClr val="FF0000"/>
                </a:solidFill>
                <a:latin typeface="Arial" panose="020B0604020202020204" pitchFamily="34" charset="0"/>
                <a:cs typeface="Arial" panose="020B0604020202020204" pitchFamily="34" charset="0"/>
              </a:rPr>
              <a:t>godliness</a:t>
            </a:r>
            <a:r>
              <a:rPr lang="en-US" sz="2000" b="1" i="1" baseline="30000" dirty="0">
                <a:latin typeface="Arial" panose="020B0604020202020204" pitchFamily="34" charset="0"/>
                <a:cs typeface="Arial" panose="020B0604020202020204" pitchFamily="34" charset="0"/>
              </a:rPr>
              <a:t>, 7 and in your godliness, </a:t>
            </a:r>
            <a:r>
              <a:rPr lang="en-US" sz="2000" b="1" i="1" u="sng" baseline="30000" dirty="0">
                <a:solidFill>
                  <a:srgbClr val="FF0000"/>
                </a:solidFill>
                <a:latin typeface="Arial" panose="020B0604020202020204" pitchFamily="34" charset="0"/>
                <a:cs typeface="Arial" panose="020B0604020202020204" pitchFamily="34" charset="0"/>
              </a:rPr>
              <a:t>brotherly kindness</a:t>
            </a:r>
            <a:r>
              <a:rPr lang="en-US" sz="2000" b="1" i="1" baseline="30000" dirty="0">
                <a:latin typeface="Arial" panose="020B0604020202020204" pitchFamily="34" charset="0"/>
                <a:cs typeface="Arial" panose="020B0604020202020204" pitchFamily="34" charset="0"/>
              </a:rPr>
              <a:t>, and in your brotherly kindness, </a:t>
            </a:r>
            <a:r>
              <a:rPr lang="en-US" sz="2000" b="1" i="1" u="sng" baseline="30000" dirty="0">
                <a:latin typeface="Arial" panose="020B0604020202020204" pitchFamily="34" charset="0"/>
                <a:cs typeface="Arial" panose="020B0604020202020204" pitchFamily="34" charset="0"/>
              </a:rPr>
              <a:t>love</a:t>
            </a:r>
            <a:r>
              <a:rPr lang="en-US" sz="2000" b="1" i="1" baseline="30000" dirty="0">
                <a:latin typeface="Arial" panose="020B0604020202020204" pitchFamily="34" charset="0"/>
                <a:cs typeface="Arial" panose="020B0604020202020204" pitchFamily="34" charset="0"/>
              </a:rPr>
              <a:t>. 8 For if </a:t>
            </a:r>
            <a:r>
              <a:rPr lang="en-US" sz="2000" b="1" i="1" u="sng" baseline="30000" dirty="0">
                <a:solidFill>
                  <a:srgbClr val="FF0000"/>
                </a:solidFill>
                <a:latin typeface="Arial" panose="020B0604020202020204" pitchFamily="34" charset="0"/>
                <a:cs typeface="Arial" panose="020B0604020202020204" pitchFamily="34" charset="0"/>
              </a:rPr>
              <a:t>these qualities are yours and are increasing</a:t>
            </a:r>
            <a:r>
              <a:rPr lang="en-US" sz="2000" b="1" i="1" baseline="30000" dirty="0">
                <a:solidFill>
                  <a:srgbClr val="FF0000"/>
                </a:solidFill>
                <a:latin typeface="Arial" panose="020B0604020202020204" pitchFamily="34" charset="0"/>
                <a:cs typeface="Arial" panose="020B0604020202020204" pitchFamily="34" charset="0"/>
              </a:rPr>
              <a:t>,</a:t>
            </a:r>
            <a:r>
              <a:rPr lang="en-US" sz="2000" b="1" i="1" baseline="30000" dirty="0">
                <a:latin typeface="Arial" panose="020B0604020202020204" pitchFamily="34" charset="0"/>
                <a:cs typeface="Arial" panose="020B0604020202020204" pitchFamily="34" charset="0"/>
              </a:rPr>
              <a:t> they do not make you useless nor unproductive in the true knowledge of our Lord Jesus Christ. 9 For the one </a:t>
            </a:r>
            <a:r>
              <a:rPr lang="en-US" sz="2000" b="1" i="1" u="sng" baseline="30000" dirty="0">
                <a:solidFill>
                  <a:srgbClr val="FF0000"/>
                </a:solidFill>
                <a:latin typeface="Arial" panose="020B0604020202020204" pitchFamily="34" charset="0"/>
                <a:cs typeface="Arial" panose="020B0604020202020204" pitchFamily="34" charset="0"/>
              </a:rPr>
              <a:t>who lacks these qualities is blind or short-sighted</a:t>
            </a:r>
            <a:r>
              <a:rPr lang="en-US" sz="2000" b="1" i="1" baseline="30000" dirty="0">
                <a:latin typeface="Arial" panose="020B0604020202020204" pitchFamily="34" charset="0"/>
                <a:cs typeface="Arial" panose="020B0604020202020204" pitchFamily="34" charset="0"/>
              </a:rPr>
              <a:t>, having forgotten his purification from his former sins. 10 Therefore, brothers and sisters, </a:t>
            </a:r>
            <a:r>
              <a:rPr lang="en-US" sz="2000" b="1" i="1" u="sng" baseline="30000" dirty="0">
                <a:solidFill>
                  <a:srgbClr val="FF0000"/>
                </a:solidFill>
                <a:latin typeface="Arial" panose="020B0604020202020204" pitchFamily="34" charset="0"/>
                <a:cs typeface="Arial" panose="020B0604020202020204" pitchFamily="34" charset="0"/>
              </a:rPr>
              <a:t>be all the more diligent to make certain about His calling and choice of you</a:t>
            </a:r>
            <a:r>
              <a:rPr lang="en-US" sz="2000" b="1" i="1" baseline="30000" dirty="0">
                <a:latin typeface="Arial" panose="020B0604020202020204" pitchFamily="34" charset="0"/>
                <a:cs typeface="Arial" panose="020B0604020202020204" pitchFamily="34" charset="0"/>
              </a:rPr>
              <a:t>; for </a:t>
            </a:r>
            <a:r>
              <a:rPr lang="en-US" sz="2000" b="1" i="1" u="sng" baseline="30000" dirty="0">
                <a:solidFill>
                  <a:srgbClr val="FF0000"/>
                </a:solidFill>
                <a:latin typeface="Arial" panose="020B0604020202020204" pitchFamily="34" charset="0"/>
                <a:cs typeface="Arial" panose="020B0604020202020204" pitchFamily="34" charset="0"/>
              </a:rPr>
              <a:t>as long as you practice these things, you will never stumble</a:t>
            </a:r>
            <a:r>
              <a:rPr lang="en-US" sz="2000" b="1" i="1" baseline="30000" dirty="0">
                <a:solidFill>
                  <a:srgbClr val="FF0000"/>
                </a:solidFill>
                <a:latin typeface="Arial" panose="020B0604020202020204" pitchFamily="34" charset="0"/>
                <a:cs typeface="Arial" panose="020B0604020202020204" pitchFamily="34" charset="0"/>
              </a:rPr>
              <a:t>; 11 for in this way </a:t>
            </a:r>
            <a:r>
              <a:rPr lang="en-US" sz="2000" b="1" i="1" u="sng" baseline="30000" dirty="0">
                <a:solidFill>
                  <a:srgbClr val="FF0000"/>
                </a:solidFill>
                <a:latin typeface="Arial" panose="020B0604020202020204" pitchFamily="34" charset="0"/>
                <a:cs typeface="Arial" panose="020B0604020202020204" pitchFamily="34" charset="0"/>
              </a:rPr>
              <a:t>the entrance into the eternal kingdom</a:t>
            </a:r>
            <a:r>
              <a:rPr lang="en-US" sz="2000" b="1" i="1" baseline="30000" dirty="0">
                <a:solidFill>
                  <a:srgbClr val="FF0000"/>
                </a:solidFill>
                <a:latin typeface="Arial" panose="020B0604020202020204" pitchFamily="34" charset="0"/>
                <a:cs typeface="Arial" panose="020B0604020202020204" pitchFamily="34" charset="0"/>
              </a:rPr>
              <a:t> </a:t>
            </a:r>
            <a:r>
              <a:rPr lang="en-US" sz="2000" b="1" i="1" baseline="30000" dirty="0">
                <a:latin typeface="Arial" panose="020B0604020202020204" pitchFamily="34" charset="0"/>
                <a:cs typeface="Arial" panose="020B0604020202020204" pitchFamily="34" charset="0"/>
              </a:rPr>
              <a:t>of our Lord and Savior Jesus Christ </a:t>
            </a:r>
            <a:r>
              <a:rPr lang="en-US" sz="2000" b="1" i="1" u="sng" baseline="30000" dirty="0">
                <a:solidFill>
                  <a:srgbClr val="FF0000"/>
                </a:solidFill>
                <a:latin typeface="Arial" panose="020B0604020202020204" pitchFamily="34" charset="0"/>
                <a:cs typeface="Arial" panose="020B0604020202020204" pitchFamily="34" charset="0"/>
              </a:rPr>
              <a:t>will be abundantly supplied to you</a:t>
            </a:r>
            <a:r>
              <a:rPr lang="en-US" sz="2000" b="1" i="1" u="sng" baseline="30000" dirty="0">
                <a:latin typeface="Arial" panose="020B0604020202020204" pitchFamily="34" charset="0"/>
                <a:cs typeface="Arial" panose="020B0604020202020204" pitchFamily="34" charset="0"/>
              </a:rPr>
              <a:t>.</a:t>
            </a:r>
          </a:p>
          <a:p>
            <a:endParaRPr lang="en-US" sz="2000" b="1" baseline="30000" dirty="0">
              <a:latin typeface="Arial" panose="020B0604020202020204" pitchFamily="34" charset="0"/>
              <a:cs typeface="Arial" panose="020B0604020202020204" pitchFamily="34" charset="0"/>
            </a:endParaRPr>
          </a:p>
          <a:p>
            <a:endParaRPr lang="en-US" sz="2000" b="1" baseline="30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2449056" y="142557"/>
            <a:ext cx="6901270" cy="536494"/>
          </a:xfrm>
          <a:prstGeom prst="rect">
            <a:avLst/>
          </a:prstGeom>
        </p:spPr>
      </p:pic>
      <p:pic>
        <p:nvPicPr>
          <p:cNvPr id="4" name="Picture 3">
            <a:extLst>
              <a:ext uri="{FF2B5EF4-FFF2-40B4-BE49-F238E27FC236}">
                <a16:creationId xmlns:a16="http://schemas.microsoft.com/office/drawing/2014/main" id="{46EA616D-1E62-5461-8704-FAA5CB9954EF}"/>
              </a:ext>
            </a:extLst>
          </p:cNvPr>
          <p:cNvPicPr>
            <a:picLocks noChangeAspect="1"/>
          </p:cNvPicPr>
          <p:nvPr/>
        </p:nvPicPr>
        <p:blipFill>
          <a:blip r:embed="rId4"/>
          <a:stretch>
            <a:fillRect/>
          </a:stretch>
        </p:blipFill>
        <p:spPr>
          <a:xfrm>
            <a:off x="125455" y="-9857"/>
            <a:ext cx="2011854" cy="688908"/>
          </a:xfrm>
          <a:prstGeom prst="rect">
            <a:avLst/>
          </a:prstGeom>
        </p:spPr>
      </p:pic>
      <p:pic>
        <p:nvPicPr>
          <p:cNvPr id="5" name="Picture 4">
            <a:extLst>
              <a:ext uri="{FF2B5EF4-FFF2-40B4-BE49-F238E27FC236}">
                <a16:creationId xmlns:a16="http://schemas.microsoft.com/office/drawing/2014/main" id="{E4482EBA-5C97-2005-97EA-1EAC4CA8F21B}"/>
              </a:ext>
            </a:extLst>
          </p:cNvPr>
          <p:cNvPicPr>
            <a:picLocks noChangeAspect="1"/>
          </p:cNvPicPr>
          <p:nvPr/>
        </p:nvPicPr>
        <p:blipFill>
          <a:blip r:embed="rId5"/>
          <a:stretch>
            <a:fillRect/>
          </a:stretch>
        </p:blipFill>
        <p:spPr>
          <a:xfrm>
            <a:off x="10979747" y="-9857"/>
            <a:ext cx="1377815" cy="1152244"/>
          </a:xfrm>
          <a:prstGeom prst="rect">
            <a:avLst/>
          </a:prstGeom>
        </p:spPr>
      </p:pic>
    </p:spTree>
    <p:extLst>
      <p:ext uri="{BB962C8B-B14F-4D97-AF65-F5344CB8AC3E}">
        <p14:creationId xmlns:p14="http://schemas.microsoft.com/office/powerpoint/2010/main" val="2177026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E841C9-345B-4FFB-8CD0-A0AA2980D7E4}"/>
              </a:ext>
            </a:extLst>
          </p:cNvPr>
          <p:cNvSpPr txBox="1"/>
          <p:nvPr/>
        </p:nvSpPr>
        <p:spPr>
          <a:xfrm>
            <a:off x="1638300" y="1035318"/>
            <a:ext cx="9144000" cy="4288353"/>
          </a:xfrm>
          <a:prstGeom prst="rect">
            <a:avLst/>
          </a:prstGeom>
          <a:noFill/>
        </p:spPr>
        <p:txBody>
          <a:bodyPr wrap="square" rtlCol="0">
            <a:spAutoFit/>
          </a:bodyPr>
          <a:lstStyle/>
          <a:p>
            <a:pPr algn="ctr"/>
            <a:endParaRPr lang="en-US" b="1" u="sng" dirty="0">
              <a:latin typeface="Arial" panose="020B0604020202020204" pitchFamily="34" charset="0"/>
              <a:cs typeface="Arial" panose="020B0604020202020204" pitchFamily="34" charset="0"/>
            </a:endParaRPr>
          </a:p>
          <a:p>
            <a:pPr algn="ctr"/>
            <a:r>
              <a:rPr lang="en-US" b="1" u="sng" dirty="0">
                <a:latin typeface="Arial" panose="020B0604020202020204" pitchFamily="34" charset="0"/>
                <a:cs typeface="Arial" panose="020B0604020202020204" pitchFamily="34" charset="0"/>
              </a:rPr>
              <a:t>How do we minister to one another? </a:t>
            </a:r>
          </a:p>
          <a:p>
            <a:pPr algn="ctr"/>
            <a:endParaRPr lang="en-US"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Authority and sufficiency of Scripture</a:t>
            </a:r>
          </a:p>
          <a:p>
            <a:endParaRPr lang="en-US" b="1" u="sng"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The Bible, consisting of the sixty-six books of the Old and New Testaments, is the inerrant and complete Word of God, the final authority in all matters of faith and practice. (2 Pet 1:19-21: 2 Tim 3:16-17; Psalm 19:7-14)</a:t>
            </a:r>
          </a:p>
          <a:p>
            <a:endParaRPr lang="en-US" sz="1600" b="1" i="1" u="sng" dirty="0">
              <a:latin typeface="Arial" panose="020B0604020202020204" pitchFamily="34" charset="0"/>
              <a:cs typeface="Arial" panose="020B0604020202020204" pitchFamily="34" charset="0"/>
            </a:endParaRPr>
          </a:p>
          <a:p>
            <a:r>
              <a:rPr lang="en-US" sz="2400" b="1" i="1" baseline="30000" dirty="0">
                <a:latin typeface="Arial" panose="020B0604020202020204" pitchFamily="34" charset="0"/>
                <a:cs typeface="Arial" panose="020B0604020202020204" pitchFamily="34" charset="0"/>
              </a:rPr>
              <a:t>God’s Word is sufficient to meet every need of the human soul as David verifies frequently in his psalms. </a:t>
            </a:r>
          </a:p>
          <a:p>
            <a:r>
              <a:rPr lang="en-US" sz="2400" b="1" i="1" baseline="30000" dirty="0">
                <a:latin typeface="Arial" panose="020B0604020202020204" pitchFamily="34" charset="0"/>
                <a:cs typeface="Arial" panose="020B0604020202020204" pitchFamily="34" charset="0"/>
              </a:rPr>
              <a:t>Psalm 19:7-14 is the most comprehensive statement regarding the sufficiency of Scripture. It is an inspired statement about Scripture as a qualified guide for every situation. </a:t>
            </a:r>
          </a:p>
          <a:p>
            <a:r>
              <a:rPr lang="en-US" sz="1600" b="1" baseline="30000" dirty="0">
                <a:latin typeface="Arial" panose="020B0604020202020204" pitchFamily="34" charset="0"/>
                <a:cs typeface="Arial" panose="020B0604020202020204" pitchFamily="34" charset="0"/>
              </a:rPr>
              <a:t>																</a:t>
            </a:r>
          </a:p>
          <a:p>
            <a:r>
              <a:rPr lang="en-US" sz="1600" b="1" baseline="30000" dirty="0">
                <a:latin typeface="Arial" panose="020B0604020202020204" pitchFamily="34" charset="0"/>
                <a:cs typeface="Arial" panose="020B0604020202020204" pitchFamily="34" charset="0"/>
              </a:rPr>
              <a:t>													(MacArthur)</a:t>
            </a:r>
          </a:p>
          <a:p>
            <a:endParaRPr lang="en-US" b="1" baseline="30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2648413" y="738187"/>
            <a:ext cx="6895174" cy="536494"/>
          </a:xfrm>
          <a:prstGeom prst="rect">
            <a:avLst/>
          </a:prstGeom>
        </p:spPr>
      </p:pic>
      <p:pic>
        <p:nvPicPr>
          <p:cNvPr id="4" name="Picture 3" descr="C:\Users\kevin.c.lee\Desktop\untitled.png">
            <a:extLst>
              <a:ext uri="{FF2B5EF4-FFF2-40B4-BE49-F238E27FC236}">
                <a16:creationId xmlns:a16="http://schemas.microsoft.com/office/drawing/2014/main" id="{DBA4E316-B9A4-E431-4962-9C4DB56DFD0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3581" y="52387"/>
            <a:ext cx="2009775" cy="685800"/>
          </a:xfrm>
          <a:prstGeom prst="rect">
            <a:avLst/>
          </a:prstGeom>
          <a:noFill/>
          <a:ln>
            <a:noFill/>
          </a:ln>
        </p:spPr>
      </p:pic>
      <p:pic>
        <p:nvPicPr>
          <p:cNvPr id="5" name="Picture 4">
            <a:extLst>
              <a:ext uri="{FF2B5EF4-FFF2-40B4-BE49-F238E27FC236}">
                <a16:creationId xmlns:a16="http://schemas.microsoft.com/office/drawing/2014/main" id="{5AD4A17A-4EFA-35AB-1614-BBCBBF0E5F5E}"/>
              </a:ext>
            </a:extLst>
          </p:cNvPr>
          <p:cNvPicPr>
            <a:picLocks noChangeAspect="1"/>
          </p:cNvPicPr>
          <p:nvPr/>
        </p:nvPicPr>
        <p:blipFill>
          <a:blip r:embed="rId5"/>
          <a:stretch>
            <a:fillRect/>
          </a:stretch>
        </p:blipFill>
        <p:spPr>
          <a:xfrm>
            <a:off x="10980577" y="0"/>
            <a:ext cx="1377815" cy="1152244"/>
          </a:xfrm>
          <a:prstGeom prst="rect">
            <a:avLst/>
          </a:prstGeom>
        </p:spPr>
      </p:pic>
    </p:spTree>
    <p:extLst>
      <p:ext uri="{BB962C8B-B14F-4D97-AF65-F5344CB8AC3E}">
        <p14:creationId xmlns:p14="http://schemas.microsoft.com/office/powerpoint/2010/main" val="415244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E841C9-345B-4FFB-8CD0-A0AA2980D7E4}"/>
              </a:ext>
            </a:extLst>
          </p:cNvPr>
          <p:cNvSpPr txBox="1"/>
          <p:nvPr/>
        </p:nvSpPr>
        <p:spPr>
          <a:xfrm>
            <a:off x="1945028" y="617974"/>
            <a:ext cx="9144000" cy="5622052"/>
          </a:xfrm>
          <a:prstGeom prst="rect">
            <a:avLst/>
          </a:prstGeom>
          <a:noFill/>
        </p:spPr>
        <p:txBody>
          <a:bodyPr wrap="square" rtlCol="0">
            <a:spAutoFit/>
          </a:bodyPr>
          <a:lstStyle/>
          <a:p>
            <a:pPr algn="ctr"/>
            <a:endParaRPr lang="en-US" sz="2000" b="1" u="sng" dirty="0">
              <a:latin typeface="Arial" panose="020B0604020202020204" pitchFamily="34" charset="0"/>
              <a:cs typeface="Arial" panose="020B0604020202020204" pitchFamily="34" charset="0"/>
            </a:endParaRPr>
          </a:p>
          <a:p>
            <a:pPr algn="ctr"/>
            <a:endParaRPr lang="en-US" sz="2000"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Psalm 19:7-14</a:t>
            </a:r>
          </a:p>
          <a:p>
            <a:endParaRPr lang="en-US" b="1" u="sng"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The law of the </a:t>
            </a:r>
            <a:r>
              <a:rPr lang="en-US" i="1" cap="small" dirty="0">
                <a:latin typeface="Arial" panose="020B0604020202020204" pitchFamily="34" charset="0"/>
                <a:cs typeface="Arial" panose="020B0604020202020204" pitchFamily="34" charset="0"/>
              </a:rPr>
              <a:t>Lord</a:t>
            </a:r>
            <a:r>
              <a:rPr lang="en-US" i="1" dirty="0">
                <a:latin typeface="Arial" panose="020B0604020202020204" pitchFamily="34" charset="0"/>
                <a:cs typeface="Arial" panose="020B0604020202020204" pitchFamily="34" charset="0"/>
              </a:rPr>
              <a:t> is perfect, restoring the soul;</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The testimony of the </a:t>
            </a:r>
            <a:r>
              <a:rPr lang="en-US" i="1" cap="small" dirty="0">
                <a:latin typeface="Arial" panose="020B0604020202020204" pitchFamily="34" charset="0"/>
                <a:cs typeface="Arial" panose="020B0604020202020204" pitchFamily="34" charset="0"/>
              </a:rPr>
              <a:t>Lord</a:t>
            </a:r>
            <a:r>
              <a:rPr lang="en-US" i="1" dirty="0">
                <a:latin typeface="Arial" panose="020B0604020202020204" pitchFamily="34" charset="0"/>
                <a:cs typeface="Arial" panose="020B0604020202020204" pitchFamily="34" charset="0"/>
              </a:rPr>
              <a:t> is sure, making wise the simple.</a:t>
            </a:r>
            <a:br>
              <a:rPr lang="en-US" i="1" dirty="0">
                <a:latin typeface="Arial" panose="020B0604020202020204" pitchFamily="34" charset="0"/>
                <a:cs typeface="Arial" panose="020B0604020202020204" pitchFamily="34" charset="0"/>
              </a:rPr>
            </a:br>
            <a:r>
              <a:rPr lang="en-US" b="1" i="1" baseline="30000" dirty="0">
                <a:latin typeface="Arial" panose="020B0604020202020204" pitchFamily="34" charset="0"/>
                <a:cs typeface="Arial" panose="020B0604020202020204" pitchFamily="34" charset="0"/>
              </a:rPr>
              <a:t>8 </a:t>
            </a:r>
            <a:r>
              <a:rPr lang="en-US" i="1" dirty="0">
                <a:latin typeface="Arial" panose="020B0604020202020204" pitchFamily="34" charset="0"/>
                <a:cs typeface="Arial" panose="020B0604020202020204" pitchFamily="34" charset="0"/>
              </a:rPr>
              <a:t>The precepts of the </a:t>
            </a:r>
            <a:r>
              <a:rPr lang="en-US" i="1" cap="small" dirty="0">
                <a:latin typeface="Arial" panose="020B0604020202020204" pitchFamily="34" charset="0"/>
                <a:cs typeface="Arial" panose="020B0604020202020204" pitchFamily="34" charset="0"/>
              </a:rPr>
              <a:t>Lord</a:t>
            </a:r>
            <a:r>
              <a:rPr lang="en-US" i="1" dirty="0">
                <a:latin typeface="Arial" panose="020B0604020202020204" pitchFamily="34" charset="0"/>
                <a:cs typeface="Arial" panose="020B0604020202020204" pitchFamily="34" charset="0"/>
              </a:rPr>
              <a:t> are right, rejoicing the heart;</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The commandment of the </a:t>
            </a:r>
            <a:r>
              <a:rPr lang="en-US" i="1" cap="small" dirty="0">
                <a:latin typeface="Arial" panose="020B0604020202020204" pitchFamily="34" charset="0"/>
                <a:cs typeface="Arial" panose="020B0604020202020204" pitchFamily="34" charset="0"/>
              </a:rPr>
              <a:t>Lord</a:t>
            </a:r>
            <a:r>
              <a:rPr lang="en-US" i="1" dirty="0">
                <a:latin typeface="Arial" panose="020B0604020202020204" pitchFamily="34" charset="0"/>
                <a:cs typeface="Arial" panose="020B0604020202020204" pitchFamily="34" charset="0"/>
              </a:rPr>
              <a:t> is pure, enlightening the eyes.</a:t>
            </a:r>
            <a:br>
              <a:rPr lang="en-US" i="1" dirty="0">
                <a:latin typeface="Arial" panose="020B0604020202020204" pitchFamily="34" charset="0"/>
                <a:cs typeface="Arial" panose="020B0604020202020204" pitchFamily="34" charset="0"/>
              </a:rPr>
            </a:br>
            <a:r>
              <a:rPr lang="en-US" b="1" i="1" baseline="30000" dirty="0">
                <a:latin typeface="Arial" panose="020B0604020202020204" pitchFamily="34" charset="0"/>
                <a:cs typeface="Arial" panose="020B0604020202020204" pitchFamily="34" charset="0"/>
              </a:rPr>
              <a:t>9 </a:t>
            </a:r>
            <a:r>
              <a:rPr lang="en-US" i="1" dirty="0">
                <a:latin typeface="Arial" panose="020B0604020202020204" pitchFamily="34" charset="0"/>
                <a:cs typeface="Arial" panose="020B0604020202020204" pitchFamily="34" charset="0"/>
              </a:rPr>
              <a:t>The fear of the </a:t>
            </a:r>
            <a:r>
              <a:rPr lang="en-US" i="1" cap="small" dirty="0">
                <a:latin typeface="Arial" panose="020B0604020202020204" pitchFamily="34" charset="0"/>
                <a:cs typeface="Arial" panose="020B0604020202020204" pitchFamily="34" charset="0"/>
              </a:rPr>
              <a:t>Lord</a:t>
            </a:r>
            <a:r>
              <a:rPr lang="en-US" i="1" dirty="0">
                <a:latin typeface="Arial" panose="020B0604020202020204" pitchFamily="34" charset="0"/>
                <a:cs typeface="Arial" panose="020B0604020202020204" pitchFamily="34" charset="0"/>
              </a:rPr>
              <a:t> is clean, enduring forever;</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The judgments of the </a:t>
            </a:r>
            <a:r>
              <a:rPr lang="en-US" i="1" cap="small" dirty="0">
                <a:latin typeface="Arial" panose="020B0604020202020204" pitchFamily="34" charset="0"/>
                <a:cs typeface="Arial" panose="020B0604020202020204" pitchFamily="34" charset="0"/>
              </a:rPr>
              <a:t>Lord</a:t>
            </a:r>
            <a:r>
              <a:rPr lang="en-US" i="1" dirty="0">
                <a:latin typeface="Arial" panose="020B0604020202020204" pitchFamily="34" charset="0"/>
                <a:cs typeface="Arial" panose="020B0604020202020204" pitchFamily="34" charset="0"/>
              </a:rPr>
              <a:t> are true; they are righteous altogether.</a:t>
            </a:r>
            <a:br>
              <a:rPr lang="en-US" i="1" dirty="0">
                <a:latin typeface="Arial" panose="020B0604020202020204" pitchFamily="34" charset="0"/>
                <a:cs typeface="Arial" panose="020B0604020202020204" pitchFamily="34" charset="0"/>
              </a:rPr>
            </a:br>
            <a:r>
              <a:rPr lang="en-US" b="1" i="1" baseline="30000" dirty="0">
                <a:latin typeface="Arial" panose="020B0604020202020204" pitchFamily="34" charset="0"/>
                <a:cs typeface="Arial" panose="020B0604020202020204" pitchFamily="34" charset="0"/>
              </a:rPr>
              <a:t>10 </a:t>
            </a:r>
            <a:r>
              <a:rPr lang="en-US" i="1" dirty="0">
                <a:latin typeface="Arial" panose="020B0604020202020204" pitchFamily="34" charset="0"/>
                <a:cs typeface="Arial" panose="020B0604020202020204" pitchFamily="34" charset="0"/>
              </a:rPr>
              <a:t>They are more desirable than gold, yes, than much fine gold;</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Sweeter also than honey and the drippings of the honeycomb.</a:t>
            </a:r>
            <a:br>
              <a:rPr lang="en-US" i="1" dirty="0">
                <a:latin typeface="Arial" panose="020B0604020202020204" pitchFamily="34" charset="0"/>
                <a:cs typeface="Arial" panose="020B0604020202020204" pitchFamily="34" charset="0"/>
              </a:rPr>
            </a:br>
            <a:r>
              <a:rPr lang="en-US" b="1" i="1" baseline="30000" dirty="0">
                <a:latin typeface="Arial" panose="020B0604020202020204" pitchFamily="34" charset="0"/>
                <a:cs typeface="Arial" panose="020B0604020202020204" pitchFamily="34" charset="0"/>
              </a:rPr>
              <a:t>11 </a:t>
            </a:r>
            <a:r>
              <a:rPr lang="en-US" i="1" dirty="0">
                <a:latin typeface="Arial" panose="020B0604020202020204" pitchFamily="34" charset="0"/>
                <a:cs typeface="Arial" panose="020B0604020202020204" pitchFamily="34" charset="0"/>
              </a:rPr>
              <a:t>Moreover, by them Your servant is warned; In keeping them there is great reward.</a:t>
            </a:r>
            <a:br>
              <a:rPr lang="en-US" i="1" dirty="0">
                <a:latin typeface="Arial" panose="020B0604020202020204" pitchFamily="34" charset="0"/>
                <a:cs typeface="Arial" panose="020B0604020202020204" pitchFamily="34" charset="0"/>
              </a:rPr>
            </a:br>
            <a:r>
              <a:rPr lang="en-US" b="1" i="1" baseline="30000" dirty="0">
                <a:latin typeface="Arial" panose="020B0604020202020204" pitchFamily="34" charset="0"/>
                <a:cs typeface="Arial" panose="020B0604020202020204" pitchFamily="34" charset="0"/>
              </a:rPr>
              <a:t>12 </a:t>
            </a:r>
            <a:r>
              <a:rPr lang="en-US" i="1" dirty="0">
                <a:latin typeface="Arial" panose="020B0604020202020204" pitchFamily="34" charset="0"/>
                <a:cs typeface="Arial" panose="020B0604020202020204" pitchFamily="34" charset="0"/>
              </a:rPr>
              <a:t>Who can discern his errors? Acquit me of hidden faults.</a:t>
            </a:r>
            <a:br>
              <a:rPr lang="en-US" i="1" dirty="0">
                <a:latin typeface="Arial" panose="020B0604020202020204" pitchFamily="34" charset="0"/>
                <a:cs typeface="Arial" panose="020B0604020202020204" pitchFamily="34" charset="0"/>
              </a:rPr>
            </a:br>
            <a:r>
              <a:rPr lang="en-US" b="1" i="1" baseline="30000" dirty="0">
                <a:latin typeface="Arial" panose="020B0604020202020204" pitchFamily="34" charset="0"/>
                <a:cs typeface="Arial" panose="020B0604020202020204" pitchFamily="34" charset="0"/>
              </a:rPr>
              <a:t>13 </a:t>
            </a:r>
            <a:r>
              <a:rPr lang="en-US" i="1" dirty="0">
                <a:latin typeface="Arial" panose="020B0604020202020204" pitchFamily="34" charset="0"/>
                <a:cs typeface="Arial" panose="020B0604020202020204" pitchFamily="34" charset="0"/>
              </a:rPr>
              <a:t>Also keep back Your servant from presumptuous sins; Let them not rule over me;</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Then I will be blameless, And I shall be acquitted of great transgression.</a:t>
            </a:r>
            <a:br>
              <a:rPr lang="en-US" i="1" dirty="0">
                <a:latin typeface="Arial" panose="020B0604020202020204" pitchFamily="34" charset="0"/>
                <a:cs typeface="Arial" panose="020B0604020202020204" pitchFamily="34" charset="0"/>
              </a:rPr>
            </a:br>
            <a:r>
              <a:rPr lang="en-US" b="1" i="1" baseline="30000" dirty="0">
                <a:latin typeface="Arial" panose="020B0604020202020204" pitchFamily="34" charset="0"/>
                <a:cs typeface="Arial" panose="020B0604020202020204" pitchFamily="34" charset="0"/>
              </a:rPr>
              <a:t>14 </a:t>
            </a:r>
            <a:r>
              <a:rPr lang="en-US" i="1" dirty="0">
                <a:latin typeface="Arial" panose="020B0604020202020204" pitchFamily="34" charset="0"/>
                <a:cs typeface="Arial" panose="020B0604020202020204" pitchFamily="34" charset="0"/>
              </a:rPr>
              <a:t>Let the words of my mouth and the meditation of my heart</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Be acceptable in Your sight,</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O </a:t>
            </a:r>
            <a:r>
              <a:rPr lang="en-US" i="1" cap="small" dirty="0">
                <a:latin typeface="Arial" panose="020B0604020202020204" pitchFamily="34" charset="0"/>
                <a:cs typeface="Arial" panose="020B0604020202020204" pitchFamily="34" charset="0"/>
              </a:rPr>
              <a:t>Lord</a:t>
            </a:r>
            <a:r>
              <a:rPr lang="en-US" i="1" dirty="0">
                <a:latin typeface="Arial" panose="020B0604020202020204" pitchFamily="34" charset="0"/>
                <a:cs typeface="Arial" panose="020B0604020202020204" pitchFamily="34" charset="0"/>
              </a:rPr>
              <a:t>, my rock and my Redeemer.</a:t>
            </a:r>
            <a:endParaRPr lang="en-US" b="1" i="1" baseline="30000" dirty="0">
              <a:latin typeface="Arial" panose="020B0604020202020204" pitchFamily="34" charset="0"/>
              <a:cs typeface="Arial" panose="020B0604020202020204" pitchFamily="34" charset="0"/>
            </a:endParaRPr>
          </a:p>
          <a:p>
            <a:endParaRPr lang="en-US" sz="2000" b="1" baseline="30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3224185" y="617974"/>
            <a:ext cx="6895174" cy="536494"/>
          </a:xfrm>
          <a:prstGeom prst="rect">
            <a:avLst/>
          </a:prstGeom>
        </p:spPr>
      </p:pic>
      <p:pic>
        <p:nvPicPr>
          <p:cNvPr id="4" name="Picture 3" descr="C:\Users\kevin.c.lee\Desktop\untitled.png">
            <a:extLst>
              <a:ext uri="{FF2B5EF4-FFF2-40B4-BE49-F238E27FC236}">
                <a16:creationId xmlns:a16="http://schemas.microsoft.com/office/drawing/2014/main" id="{77408169-F6FA-AC90-9E8F-268CDED85DD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8084" y="200421"/>
            <a:ext cx="2009775" cy="685800"/>
          </a:xfrm>
          <a:prstGeom prst="rect">
            <a:avLst/>
          </a:prstGeom>
          <a:noFill/>
          <a:ln>
            <a:noFill/>
          </a:ln>
        </p:spPr>
      </p:pic>
      <p:pic>
        <p:nvPicPr>
          <p:cNvPr id="5" name="Picture 4">
            <a:extLst>
              <a:ext uri="{FF2B5EF4-FFF2-40B4-BE49-F238E27FC236}">
                <a16:creationId xmlns:a16="http://schemas.microsoft.com/office/drawing/2014/main" id="{B481EBF8-83E0-F68F-39FA-1693F6DBB8A7}"/>
              </a:ext>
            </a:extLst>
          </p:cNvPr>
          <p:cNvPicPr>
            <a:picLocks noChangeAspect="1"/>
          </p:cNvPicPr>
          <p:nvPr/>
        </p:nvPicPr>
        <p:blipFill>
          <a:blip r:embed="rId5"/>
          <a:stretch>
            <a:fillRect/>
          </a:stretch>
        </p:blipFill>
        <p:spPr>
          <a:xfrm>
            <a:off x="10990370" y="-32801"/>
            <a:ext cx="1377815" cy="1152244"/>
          </a:xfrm>
          <a:prstGeom prst="rect">
            <a:avLst/>
          </a:prstGeom>
        </p:spPr>
      </p:pic>
    </p:spTree>
    <p:extLst>
      <p:ext uri="{BB962C8B-B14F-4D97-AF65-F5344CB8AC3E}">
        <p14:creationId xmlns:p14="http://schemas.microsoft.com/office/powerpoint/2010/main" val="999126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E841C9-345B-4FFB-8CD0-A0AA2980D7E4}"/>
              </a:ext>
            </a:extLst>
          </p:cNvPr>
          <p:cNvSpPr txBox="1"/>
          <p:nvPr/>
        </p:nvSpPr>
        <p:spPr>
          <a:xfrm>
            <a:off x="1544030" y="1035317"/>
            <a:ext cx="9144000" cy="4914166"/>
          </a:xfrm>
          <a:prstGeom prst="rect">
            <a:avLst/>
          </a:prstGeom>
          <a:noFill/>
        </p:spPr>
        <p:txBody>
          <a:bodyPr wrap="square" rtlCol="0">
            <a:spAutoFit/>
          </a:bodyPr>
          <a:lstStyle/>
          <a:p>
            <a:pPr algn="ctr"/>
            <a:endParaRPr lang="en-US" sz="2000" b="1" u="sng" dirty="0">
              <a:latin typeface="Arial" panose="020B0604020202020204" pitchFamily="34" charset="0"/>
              <a:cs typeface="Arial" panose="020B0604020202020204" pitchFamily="34" charset="0"/>
            </a:endParaRPr>
          </a:p>
          <a:p>
            <a:pPr algn="ctr"/>
            <a:r>
              <a:rPr lang="en-US" sz="2000" b="1" u="sng" dirty="0">
                <a:latin typeface="Arial" panose="020B0604020202020204" pitchFamily="34" charset="0"/>
                <a:cs typeface="Arial" panose="020B0604020202020204" pitchFamily="34" charset="0"/>
              </a:rPr>
              <a:t>How do we minister to one another? </a:t>
            </a:r>
          </a:p>
          <a:p>
            <a:pPr algn="ctr"/>
            <a:endParaRPr lang="en-US" sz="2000" b="1" u="sng" dirty="0">
              <a:latin typeface="Arial" panose="020B0604020202020204" pitchFamily="34" charset="0"/>
              <a:cs typeface="Arial" panose="020B0604020202020204" pitchFamily="34" charset="0"/>
            </a:endParaRPr>
          </a:p>
          <a:p>
            <a:r>
              <a:rPr lang="en-US" sz="1600" b="1" u="sng" dirty="0">
                <a:latin typeface="Arial" panose="020B0604020202020204" pitchFamily="34" charset="0"/>
                <a:cs typeface="Arial" panose="020B0604020202020204" pitchFamily="34" charset="0"/>
              </a:rPr>
              <a:t>Authority and sufficiency of Scripture</a:t>
            </a:r>
          </a:p>
          <a:p>
            <a:endParaRPr lang="en-US" sz="1600" b="1" u="sng" dirty="0">
              <a:latin typeface="Arial" panose="020B0604020202020204" pitchFamily="34" charset="0"/>
              <a:cs typeface="Arial" panose="020B0604020202020204" pitchFamily="34" charset="0"/>
            </a:endParaRPr>
          </a:p>
          <a:p>
            <a:r>
              <a:rPr lang="en-US" sz="2400" b="1" i="1" baseline="30000" dirty="0">
                <a:latin typeface="Arial" panose="020B0604020202020204" pitchFamily="34" charset="0"/>
                <a:cs typeface="Arial" panose="020B0604020202020204" pitchFamily="34" charset="0"/>
              </a:rPr>
              <a:t>God’s Word is sufficient to meet every need of the human soul. </a:t>
            </a:r>
          </a:p>
          <a:p>
            <a:endParaRPr lang="en-US" sz="2400" b="1" i="1" baseline="30000" dirty="0">
              <a:latin typeface="Arial" panose="020B0604020202020204" pitchFamily="34" charset="0"/>
              <a:cs typeface="Arial" panose="020B0604020202020204" pitchFamily="34" charset="0"/>
            </a:endParaRPr>
          </a:p>
          <a:p>
            <a:r>
              <a:rPr lang="en-US" sz="2400" b="1" i="1" baseline="30000" dirty="0">
                <a:latin typeface="Arial" panose="020B0604020202020204" pitchFamily="34" charset="0"/>
                <a:cs typeface="Arial" panose="020B0604020202020204" pitchFamily="34" charset="0"/>
              </a:rPr>
              <a:t>Scripture is comprehensive, containing everything necessary for one’s spiritual life. </a:t>
            </a:r>
          </a:p>
          <a:p>
            <a:r>
              <a:rPr lang="en-US" sz="2400" b="1" i="1" baseline="30000" dirty="0">
                <a:latin typeface="Arial" panose="020B0604020202020204" pitchFamily="34" charset="0"/>
                <a:cs typeface="Arial" panose="020B0604020202020204" pitchFamily="34" charset="0"/>
              </a:rPr>
              <a:t>Scripture is surer than a human experience that one may look to in proving God’s power and presence.</a:t>
            </a:r>
          </a:p>
          <a:p>
            <a:r>
              <a:rPr lang="en-US" sz="2400" b="1" i="1" baseline="30000" dirty="0">
                <a:latin typeface="Arial" panose="020B0604020202020204" pitchFamily="34" charset="0"/>
                <a:cs typeface="Arial" panose="020B0604020202020204" pitchFamily="34" charset="0"/>
              </a:rPr>
              <a:t>Scripture contains divine principles that are the best guide for character and conduct. </a:t>
            </a:r>
          </a:p>
          <a:p>
            <a:r>
              <a:rPr lang="en-US" sz="2400" b="1" i="1" baseline="30000" dirty="0">
                <a:latin typeface="Arial" panose="020B0604020202020204" pitchFamily="34" charset="0"/>
                <a:cs typeface="Arial" panose="020B0604020202020204" pitchFamily="34" charset="0"/>
              </a:rPr>
              <a:t>Scripture is lucid rather than mystifying so that it enlightens the eyes. </a:t>
            </a:r>
          </a:p>
          <a:p>
            <a:r>
              <a:rPr lang="en-US" sz="2400" b="1" i="1" baseline="30000" dirty="0">
                <a:latin typeface="Arial" panose="020B0604020202020204" pitchFamily="34" charset="0"/>
                <a:cs typeface="Arial" panose="020B0604020202020204" pitchFamily="34" charset="0"/>
              </a:rPr>
              <a:t>Scripture is void of any flaws and therefore lasts forever. </a:t>
            </a:r>
          </a:p>
          <a:p>
            <a:r>
              <a:rPr lang="en-US" sz="2400" b="1" i="1" baseline="30000" dirty="0">
                <a:latin typeface="Arial" panose="020B0604020202020204" pitchFamily="34" charset="0"/>
                <a:cs typeface="Arial" panose="020B0604020202020204" pitchFamily="34" charset="0"/>
              </a:rPr>
              <a:t>Scripture is true regarding all things that matter, making it capable of producing comprehensive righteousness. Because it meets every need in life, </a:t>
            </a:r>
          </a:p>
          <a:p>
            <a:r>
              <a:rPr lang="en-US" sz="2400" b="1" i="1" baseline="30000" dirty="0">
                <a:latin typeface="Arial" panose="020B0604020202020204" pitchFamily="34" charset="0"/>
                <a:cs typeface="Arial" panose="020B0604020202020204" pitchFamily="34" charset="0"/>
              </a:rPr>
              <a:t>Scripture is infinitely more precious than anything this world has to offer.</a:t>
            </a:r>
          </a:p>
          <a:p>
            <a:r>
              <a:rPr lang="en-US" sz="2400" b="1" baseline="30000" dirty="0">
                <a:latin typeface="Arial" panose="020B0604020202020204" pitchFamily="34" charset="0"/>
                <a:cs typeface="Arial" panose="020B0604020202020204" pitchFamily="34" charset="0"/>
              </a:rPr>
              <a:t>																</a:t>
            </a:r>
          </a:p>
          <a:p>
            <a:r>
              <a:rPr lang="en-US" sz="2400" b="1" baseline="30000" dirty="0">
                <a:latin typeface="Arial" panose="020B0604020202020204" pitchFamily="34" charset="0"/>
                <a:cs typeface="Arial" panose="020B0604020202020204" pitchFamily="34" charset="0"/>
              </a:rPr>
              <a:t>													(MacArthur)</a:t>
            </a:r>
          </a:p>
          <a:p>
            <a:endParaRPr lang="en-US" sz="2000" b="1" baseline="30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2648413" y="738187"/>
            <a:ext cx="6895174" cy="536494"/>
          </a:xfrm>
          <a:prstGeom prst="rect">
            <a:avLst/>
          </a:prstGeom>
        </p:spPr>
      </p:pic>
      <p:pic>
        <p:nvPicPr>
          <p:cNvPr id="4" name="Picture 3" descr="C:\Users\kevin.c.lee\Desktop\untitled.png">
            <a:extLst>
              <a:ext uri="{FF2B5EF4-FFF2-40B4-BE49-F238E27FC236}">
                <a16:creationId xmlns:a16="http://schemas.microsoft.com/office/drawing/2014/main" id="{119A3E1A-09E8-106F-704F-EDA5BA3667F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93888"/>
            <a:ext cx="2009775" cy="685800"/>
          </a:xfrm>
          <a:prstGeom prst="rect">
            <a:avLst/>
          </a:prstGeom>
          <a:noFill/>
          <a:ln>
            <a:noFill/>
          </a:ln>
        </p:spPr>
      </p:pic>
      <p:pic>
        <p:nvPicPr>
          <p:cNvPr id="5" name="Picture 4">
            <a:extLst>
              <a:ext uri="{FF2B5EF4-FFF2-40B4-BE49-F238E27FC236}">
                <a16:creationId xmlns:a16="http://schemas.microsoft.com/office/drawing/2014/main" id="{41229C3D-D288-3C79-5616-909983DA06DB}"/>
              </a:ext>
            </a:extLst>
          </p:cNvPr>
          <p:cNvPicPr>
            <a:picLocks noChangeAspect="1"/>
          </p:cNvPicPr>
          <p:nvPr/>
        </p:nvPicPr>
        <p:blipFill>
          <a:blip r:embed="rId5"/>
          <a:stretch>
            <a:fillRect/>
          </a:stretch>
        </p:blipFill>
        <p:spPr>
          <a:xfrm>
            <a:off x="10814185" y="0"/>
            <a:ext cx="1377815" cy="1152244"/>
          </a:xfrm>
          <a:prstGeom prst="rect">
            <a:avLst/>
          </a:prstGeom>
        </p:spPr>
      </p:pic>
    </p:spTree>
    <p:extLst>
      <p:ext uri="{BB962C8B-B14F-4D97-AF65-F5344CB8AC3E}">
        <p14:creationId xmlns:p14="http://schemas.microsoft.com/office/powerpoint/2010/main" val="528330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C2AEBB-9A5E-430E-9AC4-7995248C1300}"/>
              </a:ext>
            </a:extLst>
          </p:cNvPr>
          <p:cNvSpPr>
            <a:spLocks noGrp="1"/>
          </p:cNvSpPr>
          <p:nvPr>
            <p:ph type="dt" sz="half" idx="10"/>
          </p:nvPr>
        </p:nvSpPr>
        <p:spPr/>
        <p:txBody>
          <a:bodyPr/>
          <a:lstStyle/>
          <a:p>
            <a:r>
              <a:rPr lang="en-US"/>
              <a:t>Name, Copyright Information</a:t>
            </a:r>
          </a:p>
        </p:txBody>
      </p:sp>
      <p:sp>
        <p:nvSpPr>
          <p:cNvPr id="3" name="Rectangle 2">
            <a:extLst>
              <a:ext uri="{FF2B5EF4-FFF2-40B4-BE49-F238E27FC236}">
                <a16:creationId xmlns:a16="http://schemas.microsoft.com/office/drawing/2014/main" id="{C9FEA9AA-5505-4383-BEAB-8D6527A1AF5F}"/>
              </a:ext>
            </a:extLst>
          </p:cNvPr>
          <p:cNvSpPr/>
          <p:nvPr/>
        </p:nvSpPr>
        <p:spPr>
          <a:xfrm>
            <a:off x="3809999" y="1372767"/>
            <a:ext cx="5377543" cy="3231654"/>
          </a:xfrm>
          <a:prstGeom prst="rect">
            <a:avLst/>
          </a:prstGeom>
        </p:spPr>
        <p:txBody>
          <a:bodyPr wrap="square">
            <a:spAutoFit/>
          </a:bodyPr>
          <a:lstStyle/>
          <a:p>
            <a:pPr algn="ctr"/>
            <a:r>
              <a:rPr lang="en-US" sz="2800" b="1" u="sng" dirty="0">
                <a:solidFill>
                  <a:srgbClr val="000000"/>
                </a:solidFill>
                <a:latin typeface="Arial" panose="020B0604020202020204" pitchFamily="34" charset="0"/>
              </a:rPr>
              <a:t>Authority of Scripture</a:t>
            </a: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r>
              <a:rPr lang="en-US" sz="2000" b="1" dirty="0">
                <a:solidFill>
                  <a:srgbClr val="000000"/>
                </a:solidFill>
                <a:latin typeface="Arial" panose="020B0604020202020204" pitchFamily="34" charset="0"/>
              </a:rPr>
              <a:t>1. Scripture is the Word of God and,</a:t>
            </a:r>
          </a:p>
          <a:p>
            <a:endParaRPr lang="en-US" sz="2000" b="1" dirty="0">
              <a:solidFill>
                <a:srgbClr val="000000"/>
              </a:solidFill>
              <a:latin typeface="Arial" panose="020B0604020202020204" pitchFamily="34" charset="0"/>
            </a:endParaRPr>
          </a:p>
          <a:p>
            <a:r>
              <a:rPr lang="en-US" sz="2000" b="1" dirty="0">
                <a:solidFill>
                  <a:srgbClr val="000000"/>
                </a:solidFill>
                <a:latin typeface="Arial" panose="020B0604020202020204" pitchFamily="34" charset="0"/>
              </a:rPr>
              <a:t>2. God is the Ultimate Authority, so</a:t>
            </a:r>
          </a:p>
          <a:p>
            <a:endParaRPr lang="en-US" sz="2000" b="1" dirty="0">
              <a:solidFill>
                <a:srgbClr val="000000"/>
              </a:solidFill>
              <a:latin typeface="Arial" panose="020B0604020202020204" pitchFamily="34" charset="0"/>
            </a:endParaRPr>
          </a:p>
          <a:p>
            <a:r>
              <a:rPr lang="en-US" sz="2000" b="1" dirty="0">
                <a:solidFill>
                  <a:srgbClr val="000000"/>
                </a:solidFill>
                <a:latin typeface="Arial" panose="020B0604020202020204" pitchFamily="34" charset="0"/>
              </a:rPr>
              <a:t>3. The words of God are authoritative.</a:t>
            </a:r>
          </a:p>
          <a:p>
            <a:endParaRPr lang="en-US" sz="2000" b="1" dirty="0">
              <a:solidFill>
                <a:srgbClr val="000000"/>
              </a:solidFill>
              <a:latin typeface="Arial" panose="020B0604020202020204" pitchFamily="34" charset="0"/>
            </a:endParaRPr>
          </a:p>
          <a:p>
            <a:r>
              <a:rPr lang="en-US" sz="2000" b="1" dirty="0">
                <a:solidFill>
                  <a:srgbClr val="000000"/>
                </a:solidFill>
                <a:latin typeface="Arial" panose="020B0604020202020204" pitchFamily="34" charset="0"/>
              </a:rPr>
              <a:t>4. Conclusion: Scripture is authoritative.</a:t>
            </a:r>
            <a:endParaRPr lang="en-US" sz="2000" b="1" dirty="0"/>
          </a:p>
        </p:txBody>
      </p:sp>
      <p:pic>
        <p:nvPicPr>
          <p:cNvPr id="4" name="Picture 3" descr="C:\Users\kevin.c.lee\Desktop\untitled.png">
            <a:extLst>
              <a:ext uri="{FF2B5EF4-FFF2-40B4-BE49-F238E27FC236}">
                <a16:creationId xmlns:a16="http://schemas.microsoft.com/office/drawing/2014/main" id="{B3DEE7BE-4CBA-1988-D39B-ADC22DABABA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0025" y="264758"/>
            <a:ext cx="2009775" cy="685800"/>
          </a:xfrm>
          <a:prstGeom prst="rect">
            <a:avLst/>
          </a:prstGeom>
          <a:noFill/>
          <a:ln>
            <a:noFill/>
          </a:ln>
        </p:spPr>
      </p:pic>
      <p:pic>
        <p:nvPicPr>
          <p:cNvPr id="5" name="Picture 4">
            <a:extLst>
              <a:ext uri="{FF2B5EF4-FFF2-40B4-BE49-F238E27FC236}">
                <a16:creationId xmlns:a16="http://schemas.microsoft.com/office/drawing/2014/main" id="{61D6516D-9A6E-DE9B-D3EF-781BF7BFFCFE}"/>
              </a:ext>
            </a:extLst>
          </p:cNvPr>
          <p:cNvPicPr>
            <a:picLocks noChangeAspect="1"/>
          </p:cNvPicPr>
          <p:nvPr/>
        </p:nvPicPr>
        <p:blipFill>
          <a:blip r:embed="rId3"/>
          <a:stretch>
            <a:fillRect/>
          </a:stretch>
        </p:blipFill>
        <p:spPr>
          <a:xfrm>
            <a:off x="10937035" y="0"/>
            <a:ext cx="1377815" cy="1152244"/>
          </a:xfrm>
          <a:prstGeom prst="rect">
            <a:avLst/>
          </a:prstGeom>
        </p:spPr>
      </p:pic>
    </p:spTree>
    <p:extLst>
      <p:ext uri="{BB962C8B-B14F-4D97-AF65-F5344CB8AC3E}">
        <p14:creationId xmlns:p14="http://schemas.microsoft.com/office/powerpoint/2010/main" val="493296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9824" y="2620509"/>
            <a:ext cx="8912352" cy="4524315"/>
          </a:xfrm>
          <a:prstGeom prst="rect">
            <a:avLst/>
          </a:prstGeom>
        </p:spPr>
        <p:txBody>
          <a:bodyPr wrap="square">
            <a:spAutoFit/>
          </a:bodyPr>
          <a:lstStyle/>
          <a:p>
            <a:endParaRPr lang="en-US"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2 Timothy 3:16-17</a:t>
            </a:r>
            <a:r>
              <a:rPr lang="en-US" b="1" dirty="0">
                <a:latin typeface="Arial" panose="020B0604020202020204" pitchFamily="34" charset="0"/>
                <a:cs typeface="Arial" panose="020B0604020202020204" pitchFamily="34" charset="0"/>
              </a:rPr>
              <a:t> - </a:t>
            </a:r>
            <a:r>
              <a:rPr lang="en-US" i="1" dirty="0">
                <a:latin typeface="Arial" panose="020B0604020202020204" pitchFamily="34" charset="0"/>
                <a:cs typeface="Arial" panose="020B0604020202020204" pitchFamily="34" charset="0"/>
              </a:rPr>
              <a:t>All Scripture is inspired by God and profitable for teaching, for reproof, for correction, for training in righteousness; so that the man of God may be adequate, equipped for every good work. </a:t>
            </a:r>
          </a:p>
          <a:p>
            <a:endParaRPr lang="en-US" b="1" i="1" u="sng" dirty="0">
              <a:latin typeface="Arial" panose="020B0604020202020204" pitchFamily="34" charset="0"/>
              <a:cs typeface="Arial" panose="020B0604020202020204" pitchFamily="34" charset="0"/>
            </a:endParaRPr>
          </a:p>
          <a:p>
            <a:r>
              <a:rPr lang="en-US" dirty="0"/>
              <a:t>-    </a:t>
            </a:r>
            <a:r>
              <a:rPr lang="en-US" b="1" dirty="0"/>
              <a:t>Teach</a:t>
            </a:r>
          </a:p>
          <a:p>
            <a:pPr marL="285750" indent="-285750">
              <a:buFontTx/>
              <a:buChar char="-"/>
            </a:pPr>
            <a:r>
              <a:rPr lang="en-US" b="1" dirty="0"/>
              <a:t>Reproof</a:t>
            </a:r>
          </a:p>
          <a:p>
            <a:pPr marL="285750" indent="-285750">
              <a:buFontTx/>
              <a:buChar char="-"/>
            </a:pPr>
            <a:r>
              <a:rPr lang="en-US" b="1" dirty="0"/>
              <a:t>Correction</a:t>
            </a:r>
          </a:p>
          <a:p>
            <a:pPr marL="285750" indent="-285750">
              <a:buFontTx/>
              <a:buChar char="-"/>
            </a:pPr>
            <a:r>
              <a:rPr lang="en-US" b="1" dirty="0"/>
              <a:t>Training in Righteousness</a:t>
            </a:r>
          </a:p>
          <a:p>
            <a:endParaRPr lang="en-US" dirty="0"/>
          </a:p>
          <a:p>
            <a:endParaRPr lang="en-US" b="1" i="1" dirty="0">
              <a:latin typeface="Arial" panose="020B0604020202020204" pitchFamily="34" charset="0"/>
              <a:cs typeface="Arial" panose="020B0604020202020204" pitchFamily="34" charset="0"/>
            </a:endParaRPr>
          </a:p>
          <a:p>
            <a:endParaRPr lang="en-US" b="1" i="1" u="sng" dirty="0">
              <a:latin typeface="Arial" panose="020B0604020202020204" pitchFamily="34" charset="0"/>
              <a:cs typeface="Arial" panose="020B0604020202020204" pitchFamily="34" charset="0"/>
            </a:endParaRPr>
          </a:p>
          <a:p>
            <a:endParaRPr lang="en-US" b="1" i="1" u="sng"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Rectangle 3"/>
          <p:cNvSpPr/>
          <p:nvPr/>
        </p:nvSpPr>
        <p:spPr>
          <a:xfrm>
            <a:off x="1997992" y="1685893"/>
            <a:ext cx="7471063" cy="565539"/>
          </a:xfrm>
          <a:prstGeom prst="rect">
            <a:avLst/>
          </a:prstGeom>
        </p:spPr>
        <p:txBody>
          <a:bodyPr wrap="square">
            <a:spAutoFit/>
          </a:bodyPr>
          <a:lstStyle/>
          <a:p>
            <a:pPr fontAlgn="base">
              <a:lnSpc>
                <a:spcPts val="4050"/>
              </a:lnSpc>
            </a:pPr>
            <a:r>
              <a:rPr lang="en-US" sz="2400" b="1" u="sng" kern="1800" spc="-7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Four Purposes of Scripture When Counseling Others</a:t>
            </a:r>
            <a:endParaRPr lang="en-US" sz="2400" b="1" u="sng"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921798" y="831514"/>
            <a:ext cx="6901270" cy="536494"/>
          </a:xfrm>
          <a:prstGeom prst="rect">
            <a:avLst/>
          </a:prstGeom>
        </p:spPr>
      </p:pic>
      <p:pic>
        <p:nvPicPr>
          <p:cNvPr id="5" name="Picture 4" descr="C:\Users\kevin.c.lee\Desktop\untitled.png">
            <a:extLst>
              <a:ext uri="{FF2B5EF4-FFF2-40B4-BE49-F238E27FC236}">
                <a16:creationId xmlns:a16="http://schemas.microsoft.com/office/drawing/2014/main" id="{1ECAA48E-3747-F8AC-EBD8-12DDEEFE95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9098" y="145714"/>
            <a:ext cx="2009775" cy="685800"/>
          </a:xfrm>
          <a:prstGeom prst="rect">
            <a:avLst/>
          </a:prstGeom>
          <a:noFill/>
          <a:ln>
            <a:noFill/>
          </a:ln>
        </p:spPr>
      </p:pic>
      <p:pic>
        <p:nvPicPr>
          <p:cNvPr id="6" name="Picture 5">
            <a:extLst>
              <a:ext uri="{FF2B5EF4-FFF2-40B4-BE49-F238E27FC236}">
                <a16:creationId xmlns:a16="http://schemas.microsoft.com/office/drawing/2014/main" id="{9A0D4F54-375F-6915-3BFE-FF532A38C47C}"/>
              </a:ext>
            </a:extLst>
          </p:cNvPr>
          <p:cNvPicPr>
            <a:picLocks noChangeAspect="1"/>
          </p:cNvPicPr>
          <p:nvPr/>
        </p:nvPicPr>
        <p:blipFill>
          <a:blip r:embed="rId4"/>
          <a:stretch>
            <a:fillRect/>
          </a:stretch>
        </p:blipFill>
        <p:spPr>
          <a:xfrm>
            <a:off x="10969692" y="0"/>
            <a:ext cx="1377815" cy="1152244"/>
          </a:xfrm>
          <a:prstGeom prst="rect">
            <a:avLst/>
          </a:prstGeom>
        </p:spPr>
      </p:pic>
    </p:spTree>
    <p:extLst>
      <p:ext uri="{BB962C8B-B14F-4D97-AF65-F5344CB8AC3E}">
        <p14:creationId xmlns:p14="http://schemas.microsoft.com/office/powerpoint/2010/main" val="2887244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9824" y="1649611"/>
            <a:ext cx="8912352" cy="7294305"/>
          </a:xfrm>
          <a:prstGeom prst="rect">
            <a:avLst/>
          </a:prstGeom>
        </p:spPr>
        <p:txBody>
          <a:bodyPr wrap="square">
            <a:spAutoFit/>
          </a:bodyPr>
          <a:lstStyle/>
          <a:p>
            <a:endParaRPr lang="en-US"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2 Timothy 3:16-17</a:t>
            </a:r>
            <a:r>
              <a:rPr lang="en-US" b="1" dirty="0">
                <a:latin typeface="Arial" panose="020B0604020202020204" pitchFamily="34" charset="0"/>
                <a:cs typeface="Arial" panose="020B0604020202020204" pitchFamily="34" charset="0"/>
              </a:rPr>
              <a:t> - </a:t>
            </a:r>
            <a:r>
              <a:rPr lang="en-US" i="1" dirty="0">
                <a:latin typeface="Arial" panose="020B0604020202020204" pitchFamily="34" charset="0"/>
                <a:cs typeface="Arial" panose="020B0604020202020204" pitchFamily="34" charset="0"/>
              </a:rPr>
              <a:t>All Scripture is inspired by God and profitable for teaching, for reproof, for correction, for training in righteousness; so that the man of God may be adequate, equipped for every good work. </a:t>
            </a:r>
          </a:p>
          <a:p>
            <a:endParaRPr lang="en-US" b="1" i="1" u="sng"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Every time God’s Word is used it is profitable for:</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Teaching:  </a:t>
            </a:r>
            <a:r>
              <a:rPr lang="en-US" dirty="0">
                <a:latin typeface="Arial" panose="020B0604020202020204" pitchFamily="34" charset="0"/>
                <a:cs typeface="Arial" panose="020B0604020202020204" pitchFamily="34" charset="0"/>
              </a:rPr>
              <a:t>The Bible teaches comprehensive truths about God, people, sin and its effects, and the hope that is found in Christ. Scripture equips people with an accurate and complete framework for rightly understanding all of human life before God. In a culture filled with competing truth claims and alternative narratives for understanding our lives, biblical counselors instruct counselees with God’s Word so that they can know and believe what is true.</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Reproof: </a:t>
            </a:r>
            <a:r>
              <a:rPr lang="en-US" dirty="0">
                <a:latin typeface="Arial" panose="020B0604020202020204" pitchFamily="34" charset="0"/>
                <a:cs typeface="Arial" panose="020B0604020202020204" pitchFamily="34" charset="0"/>
              </a:rPr>
              <a:t>God’s Word is useful for exposing wrongly held beliefs in one’s life. In response to the snare of wrongly-held beliefs in one’s life, biblical counselors use Scripture to help their counselees through loving and gentle rebuke, so that they might repent of believing what is false and embrace what is true about God and His gospel.</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i="1" dirty="0">
              <a:latin typeface="Arial" panose="020B0604020202020204" pitchFamily="34" charset="0"/>
              <a:cs typeface="Arial" panose="020B0604020202020204" pitchFamily="34" charset="0"/>
            </a:endParaRPr>
          </a:p>
          <a:p>
            <a:endParaRPr lang="en-US" b="1" i="1" u="sng" dirty="0">
              <a:latin typeface="Arial" panose="020B0604020202020204" pitchFamily="34" charset="0"/>
              <a:cs typeface="Arial" panose="020B0604020202020204" pitchFamily="34" charset="0"/>
            </a:endParaRPr>
          </a:p>
          <a:p>
            <a:endParaRPr lang="en-US" b="1" i="1" u="sng"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Rectangle 3"/>
          <p:cNvSpPr/>
          <p:nvPr/>
        </p:nvSpPr>
        <p:spPr>
          <a:xfrm>
            <a:off x="2610716" y="865441"/>
            <a:ext cx="7471063" cy="565539"/>
          </a:xfrm>
          <a:prstGeom prst="rect">
            <a:avLst/>
          </a:prstGeom>
        </p:spPr>
        <p:txBody>
          <a:bodyPr wrap="square">
            <a:spAutoFit/>
          </a:bodyPr>
          <a:lstStyle/>
          <a:p>
            <a:pPr fontAlgn="base">
              <a:lnSpc>
                <a:spcPts val="4050"/>
              </a:lnSpc>
            </a:pPr>
            <a:r>
              <a:rPr lang="en-US" sz="2400" b="1" u="sng" kern="1800" spc="-7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Four Purposes of Scripture When Counseling Others</a:t>
            </a:r>
            <a:endParaRPr lang="en-US" sz="2400" b="1" u="sng"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C:\Users\kevin.c.lee\Desktop\untitled.png">
            <a:extLst>
              <a:ext uri="{FF2B5EF4-FFF2-40B4-BE49-F238E27FC236}">
                <a16:creationId xmlns:a16="http://schemas.microsoft.com/office/drawing/2014/main" id="{A68B9F67-8150-4C4E-9C95-B2D85760055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487" y="119511"/>
            <a:ext cx="2009775" cy="685800"/>
          </a:xfrm>
          <a:prstGeom prst="rect">
            <a:avLst/>
          </a:prstGeom>
          <a:noFill/>
          <a:ln>
            <a:noFill/>
          </a:ln>
        </p:spPr>
      </p:pic>
      <p:pic>
        <p:nvPicPr>
          <p:cNvPr id="2" name="Picture 1"/>
          <p:cNvPicPr>
            <a:picLocks noChangeAspect="1"/>
          </p:cNvPicPr>
          <p:nvPr/>
        </p:nvPicPr>
        <p:blipFill>
          <a:blip r:embed="rId3"/>
          <a:stretch>
            <a:fillRect/>
          </a:stretch>
        </p:blipFill>
        <p:spPr>
          <a:xfrm>
            <a:off x="3766730" y="110317"/>
            <a:ext cx="6901270" cy="536494"/>
          </a:xfrm>
          <a:prstGeom prst="rect">
            <a:avLst/>
          </a:prstGeom>
        </p:spPr>
      </p:pic>
      <p:pic>
        <p:nvPicPr>
          <p:cNvPr id="6" name="Picture 5">
            <a:extLst>
              <a:ext uri="{FF2B5EF4-FFF2-40B4-BE49-F238E27FC236}">
                <a16:creationId xmlns:a16="http://schemas.microsoft.com/office/drawing/2014/main" id="{3E736E84-7CEA-A406-DB70-25EB09EF5DF4}"/>
              </a:ext>
            </a:extLst>
          </p:cNvPr>
          <p:cNvPicPr>
            <a:picLocks noChangeAspect="1"/>
          </p:cNvPicPr>
          <p:nvPr/>
        </p:nvPicPr>
        <p:blipFill>
          <a:blip r:embed="rId4"/>
          <a:stretch>
            <a:fillRect/>
          </a:stretch>
        </p:blipFill>
        <p:spPr>
          <a:xfrm>
            <a:off x="10932653" y="-4034"/>
            <a:ext cx="1377815" cy="1152244"/>
          </a:xfrm>
          <a:prstGeom prst="rect">
            <a:avLst/>
          </a:prstGeom>
        </p:spPr>
      </p:pic>
    </p:spTree>
    <p:extLst>
      <p:ext uri="{BB962C8B-B14F-4D97-AF65-F5344CB8AC3E}">
        <p14:creationId xmlns:p14="http://schemas.microsoft.com/office/powerpoint/2010/main" val="3545911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1480" y="1592477"/>
            <a:ext cx="10693691" cy="6740307"/>
          </a:xfrm>
          <a:prstGeom prst="rect">
            <a:avLst/>
          </a:prstGeom>
        </p:spPr>
        <p:txBody>
          <a:bodyPr wrap="square">
            <a:spAutoFit/>
          </a:bodyPr>
          <a:lstStyle/>
          <a:p>
            <a:endParaRPr lang="en-US"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2 Timothy 3:16-17</a:t>
            </a:r>
            <a:r>
              <a:rPr lang="en-US" b="1" dirty="0">
                <a:latin typeface="Arial" panose="020B0604020202020204" pitchFamily="34" charset="0"/>
                <a:cs typeface="Arial" panose="020B0604020202020204" pitchFamily="34" charset="0"/>
              </a:rPr>
              <a:t> - </a:t>
            </a:r>
            <a:r>
              <a:rPr lang="en-US" i="1" dirty="0">
                <a:latin typeface="Arial" panose="020B0604020202020204" pitchFamily="34" charset="0"/>
                <a:cs typeface="Arial" panose="020B0604020202020204" pitchFamily="34" charset="0"/>
              </a:rPr>
              <a:t>All Scripture is inspired by God and profitable for teaching, for reproof, for correction, for training in righteousness; so that the man of God may be adequate, equipped for every good work. </a:t>
            </a:r>
          </a:p>
          <a:p>
            <a:endParaRPr lang="en-US" b="1" i="1" u="sng"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Every time God’s Word is used it is profitable for:</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Correction: </a:t>
            </a:r>
            <a:r>
              <a:rPr lang="en-US" dirty="0">
                <a:latin typeface="Arial" panose="020B0604020202020204" pitchFamily="34" charset="0"/>
                <a:cs typeface="Arial" panose="020B0604020202020204" pitchFamily="34" charset="0"/>
              </a:rPr>
              <a:t>Whereas the preceding purpose relates to wrongly held beliefs in our inner person, “to correct” refers to confronting and correcting sinful behavior expressed externally in one’s life. Biblical counselors use Scripture in this way as well, not only to help rescue their counselees from wrong belief but also to demonstrate how our actions reflect the true motivations of our hearts.</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Training in Righteousness: </a:t>
            </a:r>
            <a:r>
              <a:rPr lang="en-US" dirty="0">
                <a:latin typeface="Arial" panose="020B0604020202020204" pitchFamily="34" charset="0"/>
                <a:cs typeface="Arial" panose="020B0604020202020204" pitchFamily="34" charset="0"/>
              </a:rPr>
              <a:t>Scripture’s usefulness refers not only to growth in the knowledge of God but to the pursuit of godliness and a transformed life. God uses His Word to train us, teaching us what it is like to follow Jesus in daily life so that we will learn to observe all that He has commanded (Matt. 28:20). biblical counselors help their counselees move toward the goal of Christlikeness so that they will not only know what is true but that their lives would reflect this truth as well.</a:t>
            </a:r>
          </a:p>
          <a:p>
            <a:endParaRPr lang="en-US" dirty="0">
              <a:latin typeface="Arial" panose="020B0604020202020204" pitchFamily="34" charset="0"/>
              <a:cs typeface="Arial" panose="020B0604020202020204" pitchFamily="34" charset="0"/>
            </a:endParaRPr>
          </a:p>
          <a:p>
            <a:endParaRPr lang="en-US" b="1" i="1" dirty="0">
              <a:latin typeface="Arial" panose="020B0604020202020204" pitchFamily="34" charset="0"/>
              <a:cs typeface="Arial" panose="020B0604020202020204" pitchFamily="34" charset="0"/>
            </a:endParaRPr>
          </a:p>
          <a:p>
            <a:endParaRPr lang="en-US" b="1" i="1" u="sng" dirty="0">
              <a:latin typeface="Arial" panose="020B0604020202020204" pitchFamily="34" charset="0"/>
              <a:cs typeface="Arial" panose="020B0604020202020204" pitchFamily="34" charset="0"/>
            </a:endParaRPr>
          </a:p>
          <a:p>
            <a:endParaRPr lang="en-US" b="1" i="1" u="sng"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Rectangle 3"/>
          <p:cNvSpPr/>
          <p:nvPr/>
        </p:nvSpPr>
        <p:spPr>
          <a:xfrm>
            <a:off x="2360469" y="861528"/>
            <a:ext cx="7471063" cy="565539"/>
          </a:xfrm>
          <a:prstGeom prst="rect">
            <a:avLst/>
          </a:prstGeom>
        </p:spPr>
        <p:txBody>
          <a:bodyPr wrap="square">
            <a:spAutoFit/>
          </a:bodyPr>
          <a:lstStyle/>
          <a:p>
            <a:pPr fontAlgn="base">
              <a:lnSpc>
                <a:spcPts val="4050"/>
              </a:lnSpc>
            </a:pPr>
            <a:r>
              <a:rPr lang="en-US" sz="2400" b="1" u="sng" kern="1800" spc="-7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Four Purposes of Scripture When Counseling Others</a:t>
            </a:r>
            <a:endParaRPr lang="en-US" sz="2400" b="1" u="sng"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766730" y="159624"/>
            <a:ext cx="6901270" cy="536494"/>
          </a:xfrm>
          <a:prstGeom prst="rect">
            <a:avLst/>
          </a:prstGeom>
        </p:spPr>
      </p:pic>
      <p:pic>
        <p:nvPicPr>
          <p:cNvPr id="5" name="Picture 4" descr="C:\Users\kevin.c.lee\Desktop\untitled.png">
            <a:extLst>
              <a:ext uri="{FF2B5EF4-FFF2-40B4-BE49-F238E27FC236}">
                <a16:creationId xmlns:a16="http://schemas.microsoft.com/office/drawing/2014/main" id="{865A5A7E-6F3E-D8AF-BF1A-5CE739BA6F9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2898" y="115598"/>
            <a:ext cx="2009775" cy="685800"/>
          </a:xfrm>
          <a:prstGeom prst="rect">
            <a:avLst/>
          </a:prstGeom>
          <a:noFill/>
          <a:ln>
            <a:noFill/>
          </a:ln>
        </p:spPr>
      </p:pic>
      <p:pic>
        <p:nvPicPr>
          <p:cNvPr id="6" name="Picture 5">
            <a:extLst>
              <a:ext uri="{FF2B5EF4-FFF2-40B4-BE49-F238E27FC236}">
                <a16:creationId xmlns:a16="http://schemas.microsoft.com/office/drawing/2014/main" id="{03446AD2-72CA-2ED3-A4A0-8C88565575EF}"/>
              </a:ext>
            </a:extLst>
          </p:cNvPr>
          <p:cNvPicPr>
            <a:picLocks noChangeAspect="1"/>
          </p:cNvPicPr>
          <p:nvPr/>
        </p:nvPicPr>
        <p:blipFill>
          <a:blip r:embed="rId4"/>
          <a:stretch>
            <a:fillRect/>
          </a:stretch>
        </p:blipFill>
        <p:spPr>
          <a:xfrm>
            <a:off x="10924242" y="-7947"/>
            <a:ext cx="1377815" cy="1152244"/>
          </a:xfrm>
          <a:prstGeom prst="rect">
            <a:avLst/>
          </a:prstGeom>
        </p:spPr>
      </p:pic>
    </p:spTree>
    <p:extLst>
      <p:ext uri="{BB962C8B-B14F-4D97-AF65-F5344CB8AC3E}">
        <p14:creationId xmlns:p14="http://schemas.microsoft.com/office/powerpoint/2010/main" val="3171342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FCB2AB-E384-4D81-964C-19276BB21281}"/>
              </a:ext>
            </a:extLst>
          </p:cNvPr>
          <p:cNvSpPr txBox="1"/>
          <p:nvPr/>
        </p:nvSpPr>
        <p:spPr>
          <a:xfrm>
            <a:off x="538843" y="98708"/>
            <a:ext cx="11114314" cy="8125301"/>
          </a:xfrm>
          <a:prstGeom prst="rect">
            <a:avLst/>
          </a:prstGeom>
          <a:noFill/>
        </p:spPr>
        <p:txBody>
          <a:bodyPr wrap="square" rtlCol="0">
            <a:spAutoFit/>
          </a:bodyPr>
          <a:lstStyle/>
          <a:p>
            <a:pPr algn="ctr"/>
            <a:r>
              <a:rPr lang="en-US" b="1" u="sng" dirty="0">
                <a:latin typeface="Arial" panose="020B0604020202020204" pitchFamily="34" charset="0"/>
                <a:cs typeface="Arial" panose="020B0604020202020204" pitchFamily="34" charset="0"/>
              </a:rPr>
              <a:t>INTENT AND PURPOSE</a:t>
            </a:r>
          </a:p>
          <a:p>
            <a:pPr algn="ctr"/>
            <a:r>
              <a:rPr lang="en-US" b="1" u="sng" dirty="0">
                <a:latin typeface="Arial" panose="020B0604020202020204" pitchFamily="34" charset="0"/>
                <a:cs typeface="Arial" panose="020B0604020202020204" pitchFamily="34" charset="0"/>
              </a:rPr>
              <a:t>Sanctification: </a:t>
            </a:r>
            <a:r>
              <a:rPr lang="en-US" b="1" u="sng" dirty="0" err="1">
                <a:latin typeface="Arial" panose="020B0604020202020204" pitchFamily="34" charset="0"/>
                <a:cs typeface="Arial" panose="020B0604020202020204" pitchFamily="34" charset="0"/>
              </a:rPr>
              <a:t>Our’s</a:t>
            </a:r>
            <a:r>
              <a:rPr lang="en-US" b="1" u="sng" dirty="0">
                <a:latin typeface="Arial" panose="020B0604020202020204" pitchFamily="34" charset="0"/>
                <a:cs typeface="Arial" panose="020B0604020202020204" pitchFamily="34" charset="0"/>
              </a:rPr>
              <a:t> and One Another’s</a:t>
            </a:r>
          </a:p>
          <a:p>
            <a:pPr algn="ct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To understand our sanctification</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To learn what the Bible teaches about the issues and challenges of life.</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To learn how to use the Bible to address the issues and challenges of life.</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To develop confidence in accurately handling the Word of Truth</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To learn how to examine yourself through the lens of Scripture.</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To help Christian men and women learn how to minister the Word to other brothers and sisters in Christ in discipleship and counseling.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Develop and enhance biblical skills in addressing and solving problems biblically, as a disciple-maker, a shepherd, mentor or as a trained lay counselor.</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To understand the conflict between secular counseling reasoning and a biblical worldview and how to recognize the difference and address it through a biblical lens.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To work towards and achieve certification as a Biblical Counselor</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pic>
        <p:nvPicPr>
          <p:cNvPr id="2" name="Picture 1" descr="C:\Users\kevin.c.lee\Desktop\untitled.png">
            <a:extLst>
              <a:ext uri="{FF2B5EF4-FFF2-40B4-BE49-F238E27FC236}">
                <a16:creationId xmlns:a16="http://schemas.microsoft.com/office/drawing/2014/main" id="{78A1A514-99AF-8BEB-B772-4053A414A73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3784" y="98708"/>
            <a:ext cx="2009775" cy="685800"/>
          </a:xfrm>
          <a:prstGeom prst="rect">
            <a:avLst/>
          </a:prstGeom>
          <a:noFill/>
          <a:ln>
            <a:noFill/>
          </a:ln>
        </p:spPr>
      </p:pic>
      <p:pic>
        <p:nvPicPr>
          <p:cNvPr id="4" name="Picture 3">
            <a:extLst>
              <a:ext uri="{FF2B5EF4-FFF2-40B4-BE49-F238E27FC236}">
                <a16:creationId xmlns:a16="http://schemas.microsoft.com/office/drawing/2014/main" id="{F497A10D-AB1E-4BE0-F157-169F759F56F6}"/>
              </a:ext>
            </a:extLst>
          </p:cNvPr>
          <p:cNvPicPr>
            <a:picLocks noChangeAspect="1"/>
          </p:cNvPicPr>
          <p:nvPr/>
        </p:nvPicPr>
        <p:blipFill>
          <a:blip r:embed="rId3"/>
          <a:stretch>
            <a:fillRect/>
          </a:stretch>
        </p:blipFill>
        <p:spPr>
          <a:xfrm>
            <a:off x="10814185" y="-134514"/>
            <a:ext cx="1377815" cy="1152244"/>
          </a:xfrm>
          <a:prstGeom prst="rect">
            <a:avLst/>
          </a:prstGeom>
        </p:spPr>
      </p:pic>
    </p:spTree>
    <p:extLst>
      <p:ext uri="{BB962C8B-B14F-4D97-AF65-F5344CB8AC3E}">
        <p14:creationId xmlns:p14="http://schemas.microsoft.com/office/powerpoint/2010/main" val="1776942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5914" y="1592973"/>
            <a:ext cx="9916886" cy="6740307"/>
          </a:xfrm>
          <a:prstGeom prst="rect">
            <a:avLst/>
          </a:prstGeom>
        </p:spPr>
        <p:txBody>
          <a:bodyPr wrap="square">
            <a:spAutoFit/>
          </a:bodyPr>
          <a:lstStyle/>
          <a:p>
            <a:endParaRPr lang="en-US"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2 Timothy 3:16-17</a:t>
            </a:r>
            <a:r>
              <a:rPr lang="en-US" b="1" dirty="0">
                <a:latin typeface="Arial" panose="020B0604020202020204" pitchFamily="34" charset="0"/>
                <a:cs typeface="Arial" panose="020B0604020202020204" pitchFamily="34" charset="0"/>
              </a:rPr>
              <a:t> - </a:t>
            </a:r>
            <a:r>
              <a:rPr lang="en-US" i="1" dirty="0">
                <a:latin typeface="Arial" panose="020B0604020202020204" pitchFamily="34" charset="0"/>
                <a:cs typeface="Arial" panose="020B0604020202020204" pitchFamily="34" charset="0"/>
              </a:rPr>
              <a:t>All Scripture is inspired by God and profitable for teaching, for reproof, for correction, for training in righteousness; so that the man of God may be adequate, equipped for every good work. </a:t>
            </a:r>
          </a:p>
          <a:p>
            <a:endParaRPr lang="en-US" b="1" i="1" u="sng"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Teach</a:t>
            </a:r>
          </a:p>
          <a:p>
            <a:r>
              <a:rPr lang="en-US" b="1" dirty="0">
                <a:latin typeface="Arial" panose="020B0604020202020204" pitchFamily="34" charset="0"/>
                <a:cs typeface="Arial" panose="020B0604020202020204" pitchFamily="34" charset="0"/>
              </a:rPr>
              <a:t>-   Reproof</a:t>
            </a:r>
          </a:p>
          <a:p>
            <a:r>
              <a:rPr lang="en-US" b="1" dirty="0">
                <a:latin typeface="Arial" panose="020B0604020202020204" pitchFamily="34" charset="0"/>
                <a:cs typeface="Arial" panose="020B0604020202020204" pitchFamily="34" charset="0"/>
              </a:rPr>
              <a:t>-   Correction</a:t>
            </a:r>
          </a:p>
          <a:p>
            <a:r>
              <a:rPr lang="en-US" b="1" dirty="0">
                <a:latin typeface="Arial" panose="020B0604020202020204" pitchFamily="34" charset="0"/>
                <a:cs typeface="Arial" panose="020B0604020202020204" pitchFamily="34" charset="0"/>
              </a:rPr>
              <a:t>-   Training in Righteousness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These four purposes of Scripture combine to produce one intended result: </a:t>
            </a:r>
          </a:p>
          <a:p>
            <a:r>
              <a:rPr lang="en-US" b="1" i="1" dirty="0">
                <a:latin typeface="Arial" panose="020B0604020202020204" pitchFamily="34" charset="0"/>
                <a:cs typeface="Arial" panose="020B0604020202020204" pitchFamily="34" charset="0"/>
              </a:rPr>
              <a:t>that the man of God may be complete</a:t>
            </a:r>
            <a:r>
              <a:rPr lang="en-US" b="1"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equipped for every good work</a:t>
            </a:r>
            <a:r>
              <a:rPr lang="en-US" b="1" dirty="0">
                <a:latin typeface="Arial" panose="020B0604020202020204" pitchFamily="34" charset="0"/>
                <a:cs typeface="Arial" panose="020B0604020202020204" pitchFamily="34" charset="0"/>
              </a:rPr>
              <a:t>” (2 Tim. 3:17</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usefulness of God’s Word is meant to </a:t>
            </a:r>
            <a:r>
              <a:rPr lang="en-US" b="1" i="1" dirty="0">
                <a:latin typeface="Arial" panose="020B0604020202020204" pitchFamily="34" charset="0"/>
                <a:cs typeface="Arial" panose="020B0604020202020204" pitchFamily="34" charset="0"/>
              </a:rPr>
              <a:t>produce maturity and godliness </a:t>
            </a:r>
            <a:r>
              <a:rPr lang="en-US" dirty="0">
                <a:latin typeface="Arial" panose="020B0604020202020204" pitchFamily="34" charset="0"/>
                <a:cs typeface="Arial" panose="020B0604020202020204" pitchFamily="34" charset="0"/>
              </a:rPr>
              <a:t>in the lives of those we counsel, but also a </a:t>
            </a:r>
            <a:r>
              <a:rPr lang="en-US" b="1" i="1" dirty="0">
                <a:latin typeface="Arial" panose="020B0604020202020204" pitchFamily="34" charset="0"/>
                <a:cs typeface="Arial" panose="020B0604020202020204" pitchFamily="34" charset="0"/>
              </a:rPr>
              <a:t>growing capacity for ministry in the lives of other people</a:t>
            </a:r>
            <a:r>
              <a:rPr lang="en-US" dirty="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God speaks in His Word to instruct, to reprove, to confront, and to train </a:t>
            </a:r>
            <a:r>
              <a:rPr lang="en-US" i="1" dirty="0">
                <a:latin typeface="Arial" panose="020B0604020202020204" pitchFamily="34" charset="0"/>
                <a:cs typeface="Arial" panose="020B0604020202020204" pitchFamily="34" charset="0"/>
              </a:rPr>
              <a:t>so that</a:t>
            </a:r>
            <a:r>
              <a:rPr lang="en-US" dirty="0">
                <a:latin typeface="Arial" panose="020B0604020202020204" pitchFamily="34" charset="0"/>
                <a:cs typeface="Arial" panose="020B0604020202020204" pitchFamily="34" charset="0"/>
              </a:rPr>
              <a:t> those we counsel would </a:t>
            </a:r>
            <a:r>
              <a:rPr lang="en-US" b="1" dirty="0">
                <a:latin typeface="Arial" panose="020B0604020202020204" pitchFamily="34" charset="0"/>
                <a:cs typeface="Arial" panose="020B0604020202020204" pitchFamily="34" charset="0"/>
              </a:rPr>
              <a:t>bear fruit that leads to further disciple-making</a:t>
            </a:r>
            <a:r>
              <a:rPr lang="en-US" dirty="0">
                <a:latin typeface="Arial" panose="020B0604020202020204" pitchFamily="34" charset="0"/>
                <a:cs typeface="Arial" panose="020B0604020202020204" pitchFamily="34" charset="0"/>
              </a:rPr>
              <a:t>, for God’s glory (2 Timothy 2:2).</a:t>
            </a:r>
          </a:p>
          <a:p>
            <a:endParaRPr lang="en-US" b="1" i="1" dirty="0">
              <a:latin typeface="Arial" panose="020B0604020202020204" pitchFamily="34" charset="0"/>
              <a:cs typeface="Arial" panose="020B0604020202020204" pitchFamily="34" charset="0"/>
            </a:endParaRPr>
          </a:p>
          <a:p>
            <a:endParaRPr lang="en-US" b="1" i="1" u="sng" dirty="0">
              <a:latin typeface="Arial" panose="020B0604020202020204" pitchFamily="34" charset="0"/>
              <a:cs typeface="Arial" panose="020B0604020202020204" pitchFamily="34" charset="0"/>
            </a:endParaRPr>
          </a:p>
          <a:p>
            <a:endParaRPr lang="en-US" b="1" i="1" u="sng"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Rectangle 3"/>
          <p:cNvSpPr/>
          <p:nvPr/>
        </p:nvSpPr>
        <p:spPr>
          <a:xfrm>
            <a:off x="2127951" y="759186"/>
            <a:ext cx="7471063" cy="565539"/>
          </a:xfrm>
          <a:prstGeom prst="rect">
            <a:avLst/>
          </a:prstGeom>
        </p:spPr>
        <p:txBody>
          <a:bodyPr wrap="square">
            <a:spAutoFit/>
          </a:bodyPr>
          <a:lstStyle/>
          <a:p>
            <a:pPr fontAlgn="base">
              <a:lnSpc>
                <a:spcPts val="4050"/>
              </a:lnSpc>
            </a:pPr>
            <a:r>
              <a:rPr lang="en-US" sz="2400" b="1" u="sng" kern="1800" spc="-7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Four Purposes of Scripture When Counseling Others</a:t>
            </a:r>
            <a:endParaRPr lang="en-US" sz="2400" b="1" u="sng"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412847" y="88568"/>
            <a:ext cx="6901270" cy="536494"/>
          </a:xfrm>
          <a:prstGeom prst="rect">
            <a:avLst/>
          </a:prstGeom>
        </p:spPr>
      </p:pic>
      <p:pic>
        <p:nvPicPr>
          <p:cNvPr id="5" name="Picture 4" descr="C:\Users\kevin.c.lee\Desktop\untitled.png">
            <a:extLst>
              <a:ext uri="{FF2B5EF4-FFF2-40B4-BE49-F238E27FC236}">
                <a16:creationId xmlns:a16="http://schemas.microsoft.com/office/drawing/2014/main" id="{7D104E7C-2BE4-F6E8-B5E4-524F623387C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8176" y="135886"/>
            <a:ext cx="2009775" cy="685800"/>
          </a:xfrm>
          <a:prstGeom prst="rect">
            <a:avLst/>
          </a:prstGeom>
          <a:noFill/>
          <a:ln>
            <a:noFill/>
          </a:ln>
        </p:spPr>
      </p:pic>
      <p:pic>
        <p:nvPicPr>
          <p:cNvPr id="6" name="Picture 5">
            <a:extLst>
              <a:ext uri="{FF2B5EF4-FFF2-40B4-BE49-F238E27FC236}">
                <a16:creationId xmlns:a16="http://schemas.microsoft.com/office/drawing/2014/main" id="{638FF4CE-0F90-9346-3018-39A45F5B49EF}"/>
              </a:ext>
            </a:extLst>
          </p:cNvPr>
          <p:cNvPicPr>
            <a:picLocks noChangeAspect="1"/>
          </p:cNvPicPr>
          <p:nvPr/>
        </p:nvPicPr>
        <p:blipFill>
          <a:blip r:embed="rId4"/>
          <a:stretch>
            <a:fillRect/>
          </a:stretch>
        </p:blipFill>
        <p:spPr>
          <a:xfrm>
            <a:off x="10972800" y="-97336"/>
            <a:ext cx="1377815" cy="1152244"/>
          </a:xfrm>
          <a:prstGeom prst="rect">
            <a:avLst/>
          </a:prstGeom>
        </p:spPr>
      </p:pic>
    </p:spTree>
    <p:extLst>
      <p:ext uri="{BB962C8B-B14F-4D97-AF65-F5344CB8AC3E}">
        <p14:creationId xmlns:p14="http://schemas.microsoft.com/office/powerpoint/2010/main" val="3213946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4481" y="186047"/>
            <a:ext cx="8305800" cy="1524000"/>
          </a:xfrm>
        </p:spPr>
        <p:txBody>
          <a:bodyPr>
            <a:noAutofit/>
          </a:bodyPr>
          <a:lstStyle/>
          <a:p>
            <a:pPr marL="0" indent="0">
              <a:buNone/>
            </a:pPr>
            <a:r>
              <a:rPr lang="en-US" sz="3400" b="1" dirty="0">
                <a:latin typeface="Arial" panose="020B0604020202020204" pitchFamily="34" charset="0"/>
                <a:cs typeface="Arial" panose="020B0604020202020204" pitchFamily="34" charset="0"/>
              </a:rPr>
              <a:t>			</a:t>
            </a:r>
            <a:r>
              <a:rPr lang="en-US" sz="3400" b="1" u="sng" dirty="0">
                <a:latin typeface="Arial" panose="020B0604020202020204" pitchFamily="34" charset="0"/>
                <a:cs typeface="Arial" panose="020B0604020202020204" pitchFamily="34" charset="0"/>
              </a:rPr>
              <a:t>Sanctification</a:t>
            </a:r>
            <a:endParaRPr lang="en-US" sz="3400" b="1" dirty="0">
              <a:latin typeface="Arial" panose="020B0604020202020204" pitchFamily="34" charset="0"/>
              <a:cs typeface="Arial" panose="020B0604020202020204" pitchFamily="34" charset="0"/>
            </a:endParaRPr>
          </a:p>
          <a:p>
            <a:pPr marL="0" indent="0">
              <a:buNone/>
            </a:pPr>
            <a:endParaRPr lang="en-US" sz="3400" b="1" u="sng"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“Sanctify” is </a:t>
            </a:r>
            <a:r>
              <a:rPr lang="en-US" sz="2200" b="1" u="sng" dirty="0">
                <a:latin typeface="Arial" panose="020B0604020202020204" pitchFamily="34" charset="0"/>
                <a:cs typeface="Arial" panose="020B0604020202020204" pitchFamily="34" charset="0"/>
              </a:rPr>
              <a:t>to set apart to God, for His use</a:t>
            </a:r>
            <a:r>
              <a:rPr lang="en-US" sz="2200" b="1" dirty="0">
                <a:latin typeface="Arial" panose="020B0604020202020204" pitchFamily="34" charset="0"/>
                <a:cs typeface="Arial" panose="020B0604020202020204" pitchFamily="34" charset="0"/>
              </a:rPr>
              <a:t>.  God works in those whom He claims as His own to conform them “to the image of his Son” (Rom. 8:29). </a:t>
            </a:r>
          </a:p>
          <a:p>
            <a:pPr marL="0" indent="0">
              <a:buNone/>
            </a:pPr>
            <a:r>
              <a:rPr lang="en-US" sz="2200" b="1" dirty="0">
                <a:latin typeface="Arial" panose="020B0604020202020204" pitchFamily="34" charset="0"/>
                <a:cs typeface="Arial" panose="020B0604020202020204" pitchFamily="34" charset="0"/>
              </a:rPr>
              <a:t>We are increasingly being changed from what we once were  </a:t>
            </a:r>
            <a:r>
              <a:rPr lang="en-US" sz="2200" b="1" u="sng" dirty="0">
                <a:latin typeface="Arial" panose="020B0604020202020204" pitchFamily="34" charset="0"/>
                <a:cs typeface="Arial" panose="020B0604020202020204" pitchFamily="34" charset="0"/>
              </a:rPr>
              <a:t>through the agency of the indwelling Holy Spirit .</a:t>
            </a:r>
          </a:p>
          <a:p>
            <a:pPr marL="0" indent="0">
              <a:buNone/>
            </a:pPr>
            <a:r>
              <a:rPr lang="en-US" sz="2200" b="1" dirty="0">
                <a:latin typeface="Arial" panose="020B0604020202020204" pitchFamily="34" charset="0"/>
                <a:cs typeface="Arial" panose="020B0604020202020204" pitchFamily="34" charset="0"/>
              </a:rPr>
              <a:t>Sanctification is </a:t>
            </a:r>
            <a:r>
              <a:rPr lang="en-US" sz="2200" b="1" u="sng" dirty="0">
                <a:latin typeface="Arial" panose="020B0604020202020204" pitchFamily="34" charset="0"/>
                <a:cs typeface="Arial" panose="020B0604020202020204" pitchFamily="34" charset="0"/>
              </a:rPr>
              <a:t>spiritual growth/maturity/being complete </a:t>
            </a:r>
            <a:r>
              <a:rPr lang="en-US" sz="2200" b="1" dirty="0">
                <a:latin typeface="Arial" panose="020B0604020202020204" pitchFamily="34" charset="0"/>
                <a:cs typeface="Arial" panose="020B0604020202020204" pitchFamily="34" charset="0"/>
              </a:rPr>
              <a:t>(Colossians 1:28).  </a:t>
            </a:r>
          </a:p>
          <a:p>
            <a:pPr marL="0" indent="0">
              <a:buNone/>
            </a:pPr>
            <a:r>
              <a:rPr lang="en-US" sz="2200" b="1" u="sng" dirty="0">
                <a:latin typeface="Arial" panose="020B0604020202020204" pitchFamily="34" charset="0"/>
                <a:cs typeface="Arial" panose="020B0604020202020204" pitchFamily="34" charset="0"/>
              </a:rPr>
              <a:t>The Holy Spirit “works in you</a:t>
            </a:r>
            <a:r>
              <a:rPr lang="en-US" sz="2200" b="1" dirty="0">
                <a:latin typeface="Arial" panose="020B0604020202020204" pitchFamily="34" charset="0"/>
                <a:cs typeface="Arial" panose="020B0604020202020204" pitchFamily="34" charset="0"/>
              </a:rPr>
              <a:t>, both to will and to work” according to God’s purpose (Rom. 8:28).</a:t>
            </a:r>
          </a:p>
          <a:p>
            <a:pPr marL="0" indent="0">
              <a:buNone/>
            </a:pPr>
            <a:r>
              <a:rPr lang="en-US" sz="2200" b="1" u="sng" dirty="0">
                <a:latin typeface="Arial" panose="020B0604020202020204" pitchFamily="34" charset="0"/>
                <a:cs typeface="Arial" panose="020B0604020202020204" pitchFamily="34" charset="0"/>
              </a:rPr>
              <a:t>Working out our salvation with fear and trembling </a:t>
            </a:r>
            <a:r>
              <a:rPr lang="en-US" sz="2200" b="1" dirty="0">
                <a:latin typeface="Arial" panose="020B0604020202020204" pitchFamily="34" charset="0"/>
                <a:cs typeface="Arial" panose="020B0604020202020204" pitchFamily="34" charset="0"/>
              </a:rPr>
              <a:t>(Phil. 2:12, 13). Christians become increasingly Christlike, as the moral profile of Jesus (the “fruit of the Spirit”) is progressively formed in them (Gal. 5:22–25; 2 Cor. 3:18).</a:t>
            </a:r>
          </a:p>
        </p:txBody>
      </p:sp>
      <p:pic>
        <p:nvPicPr>
          <p:cNvPr id="2" name="Picture 1">
            <a:extLst>
              <a:ext uri="{FF2B5EF4-FFF2-40B4-BE49-F238E27FC236}">
                <a16:creationId xmlns:a16="http://schemas.microsoft.com/office/drawing/2014/main" id="{29CC7FA4-D6B2-19D6-8D3F-EE536F01C16C}"/>
              </a:ext>
            </a:extLst>
          </p:cNvPr>
          <p:cNvPicPr>
            <a:picLocks noChangeAspect="1"/>
          </p:cNvPicPr>
          <p:nvPr/>
        </p:nvPicPr>
        <p:blipFill>
          <a:blip r:embed="rId2"/>
          <a:stretch>
            <a:fillRect/>
          </a:stretch>
        </p:blipFill>
        <p:spPr>
          <a:xfrm>
            <a:off x="10969692" y="-97151"/>
            <a:ext cx="1377815" cy="1152244"/>
          </a:xfrm>
          <a:prstGeom prst="rect">
            <a:avLst/>
          </a:prstGeom>
        </p:spPr>
      </p:pic>
    </p:spTree>
    <p:extLst>
      <p:ext uri="{BB962C8B-B14F-4D97-AF65-F5344CB8AC3E}">
        <p14:creationId xmlns:p14="http://schemas.microsoft.com/office/powerpoint/2010/main" val="11214915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856140" y="685800"/>
            <a:ext cx="10192860" cy="5867400"/>
            <a:chOff x="1800" y="8845"/>
            <a:chExt cx="5940" cy="3420"/>
          </a:xfrm>
        </p:grpSpPr>
        <p:sp>
          <p:nvSpPr>
            <p:cNvPr id="4" name="AutoShape 4"/>
            <p:cNvSpPr>
              <a:spLocks noChangeAspect="1" noChangeArrowheads="1"/>
            </p:cNvSpPr>
            <p:nvPr/>
          </p:nvSpPr>
          <p:spPr bwMode="auto">
            <a:xfrm>
              <a:off x="1800" y="8845"/>
              <a:ext cx="5940" cy="3420"/>
            </a:xfrm>
            <a:prstGeom prst="rect">
              <a:avLst/>
            </a:prstGeom>
            <a:noFill/>
            <a:ln w="9525">
              <a:noFill/>
              <a:miter lim="800000"/>
              <a:headEnd/>
              <a:tailEnd/>
            </a:ln>
          </p:spPr>
          <p:txBody>
            <a:bodyPr/>
            <a:lstStyle/>
            <a:p>
              <a:pPr fontAlgn="base">
                <a:spcBef>
                  <a:spcPct val="0"/>
                </a:spcBef>
                <a:spcAft>
                  <a:spcPct val="0"/>
                </a:spcAft>
              </a:pPr>
              <a:endParaRPr lang="en-US" b="1">
                <a:effectLst>
                  <a:outerShdw blurRad="38100" dist="38100" dir="2700000" algn="tl">
                    <a:srgbClr val="000000">
                      <a:alpha val="43137"/>
                    </a:srgbClr>
                  </a:outerShdw>
                </a:effectLst>
              </a:endParaRPr>
            </a:p>
          </p:txBody>
        </p:sp>
        <p:sp>
          <p:nvSpPr>
            <p:cNvPr id="5" name="Line 5"/>
            <p:cNvSpPr>
              <a:spLocks noChangeShapeType="1"/>
            </p:cNvSpPr>
            <p:nvPr/>
          </p:nvSpPr>
          <p:spPr bwMode="auto">
            <a:xfrm flipV="1">
              <a:off x="3961" y="9025"/>
              <a:ext cx="0" cy="2160"/>
            </a:xfrm>
            <a:prstGeom prst="line">
              <a:avLst/>
            </a:prstGeom>
            <a:noFill/>
            <a:ln w="9525">
              <a:solidFill>
                <a:srgbClr val="000000"/>
              </a:solidFill>
              <a:round/>
              <a:headEnd/>
              <a:tailEnd type="triangle" w="med" len="med"/>
            </a:ln>
          </p:spPr>
          <p:txBody>
            <a:bodyPr/>
            <a:lstStyle/>
            <a:p>
              <a:pPr fontAlgn="base">
                <a:spcBef>
                  <a:spcPct val="0"/>
                </a:spcBef>
                <a:spcAft>
                  <a:spcPct val="0"/>
                </a:spcAft>
              </a:pPr>
              <a:endParaRPr lang="en-US" b="1">
                <a:effectLst>
                  <a:outerShdw blurRad="38100" dist="38100" dir="2700000" algn="tl">
                    <a:srgbClr val="000000">
                      <a:alpha val="43137"/>
                    </a:srgbClr>
                  </a:outerShdw>
                </a:effectLst>
              </a:endParaRPr>
            </a:p>
          </p:txBody>
        </p:sp>
        <p:sp>
          <p:nvSpPr>
            <p:cNvPr id="6" name="Line 6"/>
            <p:cNvSpPr>
              <a:spLocks noChangeShapeType="1"/>
            </p:cNvSpPr>
            <p:nvPr/>
          </p:nvSpPr>
          <p:spPr bwMode="auto">
            <a:xfrm flipV="1">
              <a:off x="2367" y="11279"/>
              <a:ext cx="1510" cy="542"/>
            </a:xfrm>
            <a:prstGeom prst="line">
              <a:avLst/>
            </a:prstGeom>
            <a:noFill/>
            <a:ln w="9525">
              <a:solidFill>
                <a:srgbClr val="000000"/>
              </a:solidFill>
              <a:round/>
              <a:headEnd/>
              <a:tailEnd type="triangle" w="med" len="med"/>
            </a:ln>
          </p:spPr>
          <p:txBody>
            <a:bodyPr/>
            <a:lstStyle/>
            <a:p>
              <a:pPr fontAlgn="base">
                <a:spcBef>
                  <a:spcPct val="0"/>
                </a:spcBef>
                <a:spcAft>
                  <a:spcPct val="0"/>
                </a:spcAft>
              </a:pPr>
              <a:endParaRPr lang="en-US" b="1">
                <a:effectLst>
                  <a:outerShdw blurRad="38100" dist="38100" dir="2700000" algn="tl">
                    <a:srgbClr val="000000">
                      <a:alpha val="43137"/>
                    </a:srgbClr>
                  </a:outerShdw>
                </a:effectLst>
              </a:endParaRPr>
            </a:p>
          </p:txBody>
        </p:sp>
        <p:sp>
          <p:nvSpPr>
            <p:cNvPr id="7" name="Line 7"/>
            <p:cNvSpPr>
              <a:spLocks noChangeShapeType="1"/>
            </p:cNvSpPr>
            <p:nvPr/>
          </p:nvSpPr>
          <p:spPr bwMode="auto">
            <a:xfrm>
              <a:off x="3960" y="9025"/>
              <a:ext cx="3240" cy="1"/>
            </a:xfrm>
            <a:prstGeom prst="line">
              <a:avLst/>
            </a:prstGeom>
            <a:noFill/>
            <a:ln w="9525">
              <a:solidFill>
                <a:srgbClr val="000000"/>
              </a:solidFill>
              <a:round/>
              <a:headEnd/>
              <a:tailEnd/>
            </a:ln>
          </p:spPr>
          <p:txBody>
            <a:bodyPr/>
            <a:lstStyle/>
            <a:p>
              <a:pPr fontAlgn="base">
                <a:spcBef>
                  <a:spcPct val="0"/>
                </a:spcBef>
                <a:spcAft>
                  <a:spcPct val="0"/>
                </a:spcAft>
              </a:pPr>
              <a:endParaRPr lang="en-US" b="1">
                <a:effectLst>
                  <a:outerShdw blurRad="38100" dist="38100" dir="2700000" algn="tl">
                    <a:srgbClr val="000000">
                      <a:alpha val="43137"/>
                    </a:srgbClr>
                  </a:outerShdw>
                </a:effectLst>
              </a:endParaRPr>
            </a:p>
          </p:txBody>
        </p:sp>
        <p:sp>
          <p:nvSpPr>
            <p:cNvPr id="11" name="Text Box 11"/>
            <p:cNvSpPr txBox="1">
              <a:spLocks noChangeArrowheads="1"/>
            </p:cNvSpPr>
            <p:nvPr/>
          </p:nvSpPr>
          <p:spPr bwMode="auto">
            <a:xfrm>
              <a:off x="3655" y="10783"/>
              <a:ext cx="1080" cy="1260"/>
            </a:xfrm>
            <a:prstGeom prst="rect">
              <a:avLst/>
            </a:prstGeom>
            <a:noFill/>
            <a:ln w="9525">
              <a:noFill/>
              <a:miter lim="800000"/>
              <a:headEnd/>
              <a:tailEnd/>
            </a:ln>
          </p:spPr>
          <p:txBody>
            <a:bodyPr/>
            <a:lstStyle/>
            <a:p>
              <a:pPr fontAlgn="base">
                <a:spcBef>
                  <a:spcPct val="0"/>
                </a:spcBef>
                <a:spcAft>
                  <a:spcPct val="0"/>
                </a:spcAft>
              </a:pPr>
              <a:r>
                <a:rPr lang="en-US" sz="11500" b="1" dirty="0">
                  <a:effectLst>
                    <a:outerShdw blurRad="38100" dist="38100" dir="2700000" algn="tl">
                      <a:srgbClr val="000000">
                        <a:alpha val="43137"/>
                      </a:srgbClr>
                    </a:outerShdw>
                  </a:effectLst>
                  <a:latin typeface="Blackadder ITC" pitchFamily="82" charset="0"/>
                  <a:sym typeface="Wingdings 2" pitchFamily="18" charset="2"/>
                </a:rPr>
                <a:t></a:t>
              </a:r>
              <a:endParaRPr lang="en-US" sz="4800" b="1" dirty="0">
                <a:effectLst>
                  <a:outerShdw blurRad="38100" dist="38100" dir="2700000" algn="tl">
                    <a:srgbClr val="000000">
                      <a:alpha val="43137"/>
                    </a:srgbClr>
                  </a:outerShdw>
                </a:effectLst>
              </a:endParaRPr>
            </a:p>
          </p:txBody>
        </p:sp>
      </p:grpSp>
      <p:sp>
        <p:nvSpPr>
          <p:cNvPr id="13" name="Content Placeholder 2"/>
          <p:cNvSpPr txBox="1">
            <a:spLocks/>
          </p:cNvSpPr>
          <p:nvPr/>
        </p:nvSpPr>
        <p:spPr>
          <a:xfrm>
            <a:off x="4102577" y="5666888"/>
            <a:ext cx="6019800" cy="1524000"/>
          </a:xfrm>
          <a:prstGeom prst="rect">
            <a:avLst/>
          </a:prstGeom>
        </p:spPr>
        <p:txBody>
          <a:bodyPr vert="horz" lIns="91440" tIns="45720" rIns="91440" bIns="45720" rtlCol="0">
            <a:normAutofit/>
          </a:bodyPr>
          <a:lstStyle/>
          <a:p>
            <a:pPr lvl="0">
              <a:spcBef>
                <a:spcPct val="20000"/>
              </a:spcBef>
            </a:pPr>
            <a:r>
              <a:rPr lang="en-US" sz="2800" b="1" dirty="0">
                <a:effectLst>
                  <a:outerShdw blurRad="38100" dist="38100" dir="2700000" algn="tl">
                    <a:srgbClr val="000000">
                      <a:alpha val="43137"/>
                    </a:srgbClr>
                  </a:outerShdw>
                </a:effectLst>
              </a:rPr>
              <a:t> </a:t>
            </a:r>
            <a:r>
              <a:rPr lang="en-US" sz="2800" u="sng" dirty="0">
                <a:effectLst>
                  <a:outerShdw blurRad="38100" dist="38100" dir="2700000" algn="tl">
                    <a:srgbClr val="000000">
                      <a:alpha val="43137"/>
                    </a:srgbClr>
                  </a:outerShdw>
                </a:effectLst>
                <a:latin typeface="Arial Black" panose="020B0A04020102090204" pitchFamily="34" charset="0"/>
              </a:rPr>
              <a:t>Preparatory</a:t>
            </a:r>
            <a:r>
              <a:rPr lang="en-US" sz="2800" b="1" dirty="0">
                <a:effectLst>
                  <a:outerShdw blurRad="38100" dist="38100" dir="2700000" algn="tl">
                    <a:srgbClr val="000000">
                      <a:alpha val="43137"/>
                    </a:srgbClr>
                  </a:outerShdw>
                </a:effectLst>
              </a:rPr>
              <a:t> – all God does in bringing a person to Christ.</a:t>
            </a:r>
          </a:p>
        </p:txBody>
      </p:sp>
      <p:sp>
        <p:nvSpPr>
          <p:cNvPr id="15" name="TextBox 14">
            <a:extLst>
              <a:ext uri="{FF2B5EF4-FFF2-40B4-BE49-F238E27FC236}">
                <a16:creationId xmlns:a16="http://schemas.microsoft.com/office/drawing/2014/main" id="{5B944162-5626-46C8-9A2D-71CE4D093422}"/>
              </a:ext>
            </a:extLst>
          </p:cNvPr>
          <p:cNvSpPr txBox="1"/>
          <p:nvPr/>
        </p:nvSpPr>
        <p:spPr>
          <a:xfrm>
            <a:off x="4267200" y="90525"/>
            <a:ext cx="5092504" cy="523220"/>
          </a:xfrm>
          <a:prstGeom prst="rect">
            <a:avLst/>
          </a:prstGeom>
          <a:noFill/>
        </p:spPr>
        <p:txBody>
          <a:bodyPr wrap="square">
            <a:spAutoFit/>
          </a:bodyPr>
          <a:lstStyle/>
          <a:p>
            <a:r>
              <a:rPr lang="en-US" sz="2800" u="sng" dirty="0">
                <a:solidFill>
                  <a:prstClr val="black"/>
                </a:solidFill>
                <a:effectLst>
                  <a:outerShdw blurRad="38100" dist="38100" dir="2700000" algn="tl">
                    <a:srgbClr val="000000">
                      <a:alpha val="43137"/>
                    </a:srgbClr>
                  </a:outerShdw>
                </a:effectLst>
                <a:latin typeface="Arial Black" panose="020B0A04020102090204" pitchFamily="34" charset="0"/>
              </a:rPr>
              <a:t>SANCTIFICATION</a:t>
            </a:r>
            <a:endParaRPr lang="en-US" dirty="0"/>
          </a:p>
        </p:txBody>
      </p:sp>
      <p:sp>
        <p:nvSpPr>
          <p:cNvPr id="16" name="TextBox 15">
            <a:extLst>
              <a:ext uri="{FF2B5EF4-FFF2-40B4-BE49-F238E27FC236}">
                <a16:creationId xmlns:a16="http://schemas.microsoft.com/office/drawing/2014/main" id="{698B4896-DD3C-4DA9-B7DF-68BE58A30A58}"/>
              </a:ext>
            </a:extLst>
          </p:cNvPr>
          <p:cNvSpPr txBox="1"/>
          <p:nvPr/>
        </p:nvSpPr>
        <p:spPr>
          <a:xfrm>
            <a:off x="6744041" y="4619859"/>
            <a:ext cx="5092504" cy="923330"/>
          </a:xfrm>
          <a:prstGeom prst="rect">
            <a:avLst/>
          </a:prstGeom>
          <a:noFill/>
        </p:spPr>
        <p:txBody>
          <a:bodyPr wrap="square">
            <a:spAutoFit/>
          </a:bodyPr>
          <a:lstStyle/>
          <a:p>
            <a:r>
              <a:rPr lang="en-US" dirty="0">
                <a:solidFill>
                  <a:prstClr val="black"/>
                </a:solidFill>
                <a:effectLst>
                  <a:outerShdw blurRad="38100" dist="38100" dir="2700000" algn="tl">
                    <a:srgbClr val="000000">
                      <a:alpha val="43137"/>
                    </a:srgbClr>
                  </a:outerShdw>
                </a:effectLst>
                <a:latin typeface="Arial Black" panose="020B0A04020102090204" pitchFamily="34" charset="0"/>
              </a:rPr>
              <a:t>John 6:44</a:t>
            </a:r>
          </a:p>
          <a:p>
            <a:r>
              <a:rPr lang="en-US" dirty="0">
                <a:solidFill>
                  <a:prstClr val="black"/>
                </a:solidFill>
                <a:effectLst>
                  <a:outerShdw blurRad="38100" dist="38100" dir="2700000" algn="tl">
                    <a:srgbClr val="000000">
                      <a:alpha val="43137"/>
                    </a:srgbClr>
                  </a:outerShdw>
                </a:effectLst>
                <a:latin typeface="Arial Black" panose="020B0A04020102090204" pitchFamily="34" charset="0"/>
              </a:rPr>
              <a:t>Eph. 1:4-6</a:t>
            </a:r>
          </a:p>
          <a:p>
            <a:r>
              <a:rPr lang="en-US" dirty="0">
                <a:solidFill>
                  <a:prstClr val="black"/>
                </a:solidFill>
                <a:effectLst>
                  <a:outerShdw blurRad="38100" dist="38100" dir="2700000" algn="tl">
                    <a:srgbClr val="000000">
                      <a:alpha val="43137"/>
                    </a:srgbClr>
                  </a:outerShdw>
                </a:effectLst>
                <a:latin typeface="Arial Black" panose="020B0A04020102090204" pitchFamily="34" charset="0"/>
              </a:rPr>
              <a:t>Eph. 2:4-5</a:t>
            </a:r>
            <a:endParaRPr lang="en-US" dirty="0"/>
          </a:p>
        </p:txBody>
      </p:sp>
      <p:pic>
        <p:nvPicPr>
          <p:cNvPr id="12" name="Picture 11" descr="C:\Users\kevin.c.lee\Desktop\untitled.png">
            <a:extLst>
              <a:ext uri="{FF2B5EF4-FFF2-40B4-BE49-F238E27FC236}">
                <a16:creationId xmlns:a16="http://schemas.microsoft.com/office/drawing/2014/main" id="{1FCA7365-0DCC-4A3F-BB88-F5DF325BBC8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8112" y="46982"/>
            <a:ext cx="2009775" cy="685800"/>
          </a:xfrm>
          <a:prstGeom prst="rect">
            <a:avLst/>
          </a:prstGeom>
          <a:noFill/>
          <a:ln>
            <a:noFill/>
          </a:ln>
        </p:spPr>
      </p:pic>
      <p:pic>
        <p:nvPicPr>
          <p:cNvPr id="2" name="Picture 1">
            <a:extLst>
              <a:ext uri="{FF2B5EF4-FFF2-40B4-BE49-F238E27FC236}">
                <a16:creationId xmlns:a16="http://schemas.microsoft.com/office/drawing/2014/main" id="{B451BC67-43C9-7A97-CE75-A8B627F6698C}"/>
              </a:ext>
            </a:extLst>
          </p:cNvPr>
          <p:cNvPicPr>
            <a:picLocks noChangeAspect="1"/>
          </p:cNvPicPr>
          <p:nvPr/>
        </p:nvPicPr>
        <p:blipFill>
          <a:blip r:embed="rId3"/>
          <a:stretch>
            <a:fillRect/>
          </a:stretch>
        </p:blipFill>
        <p:spPr>
          <a:xfrm>
            <a:off x="10885179" y="0"/>
            <a:ext cx="1377815" cy="1152244"/>
          </a:xfrm>
          <a:prstGeom prst="rect">
            <a:avLst/>
          </a:prstGeom>
        </p:spPr>
      </p:pic>
    </p:spTree>
    <p:extLst>
      <p:ext uri="{BB962C8B-B14F-4D97-AF65-F5344CB8AC3E}">
        <p14:creationId xmlns:p14="http://schemas.microsoft.com/office/powerpoint/2010/main" val="397593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856140" y="685800"/>
            <a:ext cx="10192860" cy="5867400"/>
            <a:chOff x="1800" y="8845"/>
            <a:chExt cx="5940" cy="3420"/>
          </a:xfrm>
        </p:grpSpPr>
        <p:sp>
          <p:nvSpPr>
            <p:cNvPr id="4" name="AutoShape 4"/>
            <p:cNvSpPr>
              <a:spLocks noChangeAspect="1" noChangeArrowheads="1"/>
            </p:cNvSpPr>
            <p:nvPr/>
          </p:nvSpPr>
          <p:spPr bwMode="auto">
            <a:xfrm>
              <a:off x="1800" y="8845"/>
              <a:ext cx="5940" cy="3420"/>
            </a:xfrm>
            <a:prstGeom prst="rect">
              <a:avLst/>
            </a:prstGeom>
            <a:noFill/>
            <a:ln w="9525">
              <a:noFill/>
              <a:miter lim="800000"/>
              <a:headEnd/>
              <a:tailEnd/>
            </a:ln>
          </p:spPr>
          <p:txBody>
            <a:bodyPr/>
            <a:lstStyle/>
            <a:p>
              <a:pPr fontAlgn="base">
                <a:spcBef>
                  <a:spcPct val="0"/>
                </a:spcBef>
                <a:spcAft>
                  <a:spcPct val="0"/>
                </a:spcAft>
              </a:pPr>
              <a:endParaRPr lang="en-US" b="1">
                <a:effectLst>
                  <a:outerShdw blurRad="38100" dist="38100" dir="2700000" algn="tl">
                    <a:srgbClr val="000000">
                      <a:alpha val="43137"/>
                    </a:srgbClr>
                  </a:outerShdw>
                </a:effectLst>
              </a:endParaRPr>
            </a:p>
          </p:txBody>
        </p:sp>
        <p:sp>
          <p:nvSpPr>
            <p:cNvPr id="5" name="Line 5"/>
            <p:cNvSpPr>
              <a:spLocks noChangeShapeType="1"/>
            </p:cNvSpPr>
            <p:nvPr/>
          </p:nvSpPr>
          <p:spPr bwMode="auto">
            <a:xfrm flipV="1">
              <a:off x="3961" y="9025"/>
              <a:ext cx="0" cy="2160"/>
            </a:xfrm>
            <a:prstGeom prst="line">
              <a:avLst/>
            </a:prstGeom>
            <a:noFill/>
            <a:ln w="9525">
              <a:solidFill>
                <a:srgbClr val="000000"/>
              </a:solidFill>
              <a:round/>
              <a:headEnd/>
              <a:tailEnd type="triangle" w="med" len="med"/>
            </a:ln>
          </p:spPr>
          <p:txBody>
            <a:bodyPr/>
            <a:lstStyle/>
            <a:p>
              <a:pPr fontAlgn="base">
                <a:spcBef>
                  <a:spcPct val="0"/>
                </a:spcBef>
                <a:spcAft>
                  <a:spcPct val="0"/>
                </a:spcAft>
              </a:pPr>
              <a:endParaRPr lang="en-US" b="1">
                <a:effectLst>
                  <a:outerShdw blurRad="38100" dist="38100" dir="2700000" algn="tl">
                    <a:srgbClr val="000000">
                      <a:alpha val="43137"/>
                    </a:srgbClr>
                  </a:outerShdw>
                </a:effectLst>
              </a:endParaRPr>
            </a:p>
          </p:txBody>
        </p:sp>
        <p:sp>
          <p:nvSpPr>
            <p:cNvPr id="6" name="Line 6"/>
            <p:cNvSpPr>
              <a:spLocks noChangeShapeType="1"/>
            </p:cNvSpPr>
            <p:nvPr/>
          </p:nvSpPr>
          <p:spPr bwMode="auto">
            <a:xfrm flipV="1">
              <a:off x="2367" y="11279"/>
              <a:ext cx="1510" cy="542"/>
            </a:xfrm>
            <a:prstGeom prst="line">
              <a:avLst/>
            </a:prstGeom>
            <a:noFill/>
            <a:ln w="9525">
              <a:solidFill>
                <a:srgbClr val="000000"/>
              </a:solidFill>
              <a:round/>
              <a:headEnd/>
              <a:tailEnd type="triangle" w="med" len="med"/>
            </a:ln>
          </p:spPr>
          <p:txBody>
            <a:bodyPr/>
            <a:lstStyle/>
            <a:p>
              <a:pPr fontAlgn="base">
                <a:spcBef>
                  <a:spcPct val="0"/>
                </a:spcBef>
                <a:spcAft>
                  <a:spcPct val="0"/>
                </a:spcAft>
              </a:pPr>
              <a:endParaRPr lang="en-US" b="1">
                <a:effectLst>
                  <a:outerShdw blurRad="38100" dist="38100" dir="2700000" algn="tl">
                    <a:srgbClr val="000000">
                      <a:alpha val="43137"/>
                    </a:srgbClr>
                  </a:outerShdw>
                </a:effectLst>
              </a:endParaRPr>
            </a:p>
          </p:txBody>
        </p:sp>
        <p:sp>
          <p:nvSpPr>
            <p:cNvPr id="7" name="Line 7"/>
            <p:cNvSpPr>
              <a:spLocks noChangeShapeType="1"/>
            </p:cNvSpPr>
            <p:nvPr/>
          </p:nvSpPr>
          <p:spPr bwMode="auto">
            <a:xfrm>
              <a:off x="3960" y="9025"/>
              <a:ext cx="3240" cy="1"/>
            </a:xfrm>
            <a:prstGeom prst="line">
              <a:avLst/>
            </a:prstGeom>
            <a:noFill/>
            <a:ln w="9525">
              <a:solidFill>
                <a:srgbClr val="000000"/>
              </a:solidFill>
              <a:round/>
              <a:headEnd/>
              <a:tailEnd/>
            </a:ln>
          </p:spPr>
          <p:txBody>
            <a:bodyPr/>
            <a:lstStyle/>
            <a:p>
              <a:pPr fontAlgn="base">
                <a:spcBef>
                  <a:spcPct val="0"/>
                </a:spcBef>
                <a:spcAft>
                  <a:spcPct val="0"/>
                </a:spcAft>
              </a:pPr>
              <a:endParaRPr lang="en-US" b="1">
                <a:effectLst>
                  <a:outerShdw blurRad="38100" dist="38100" dir="2700000" algn="tl">
                    <a:srgbClr val="000000">
                      <a:alpha val="43137"/>
                    </a:srgbClr>
                  </a:outerShdw>
                </a:effectLst>
              </a:endParaRPr>
            </a:p>
          </p:txBody>
        </p:sp>
        <p:sp>
          <p:nvSpPr>
            <p:cNvPr id="11" name="Text Box 11"/>
            <p:cNvSpPr txBox="1">
              <a:spLocks noChangeArrowheads="1"/>
            </p:cNvSpPr>
            <p:nvPr/>
          </p:nvSpPr>
          <p:spPr bwMode="auto">
            <a:xfrm>
              <a:off x="3655" y="10783"/>
              <a:ext cx="1080" cy="1260"/>
            </a:xfrm>
            <a:prstGeom prst="rect">
              <a:avLst/>
            </a:prstGeom>
            <a:noFill/>
            <a:ln w="9525">
              <a:noFill/>
              <a:miter lim="800000"/>
              <a:headEnd/>
              <a:tailEnd/>
            </a:ln>
          </p:spPr>
          <p:txBody>
            <a:bodyPr/>
            <a:lstStyle/>
            <a:p>
              <a:pPr fontAlgn="base">
                <a:spcBef>
                  <a:spcPct val="0"/>
                </a:spcBef>
                <a:spcAft>
                  <a:spcPct val="0"/>
                </a:spcAft>
              </a:pPr>
              <a:r>
                <a:rPr lang="en-US" sz="11500" b="1" dirty="0">
                  <a:effectLst>
                    <a:outerShdw blurRad="38100" dist="38100" dir="2700000" algn="tl">
                      <a:srgbClr val="000000">
                        <a:alpha val="43137"/>
                      </a:srgbClr>
                    </a:outerShdw>
                  </a:effectLst>
                  <a:latin typeface="Blackadder ITC" pitchFamily="82" charset="0"/>
                  <a:sym typeface="Wingdings 2" pitchFamily="18" charset="2"/>
                </a:rPr>
                <a:t></a:t>
              </a:r>
              <a:endParaRPr lang="en-US" sz="4800" b="1" dirty="0">
                <a:effectLst>
                  <a:outerShdw blurRad="38100" dist="38100" dir="2700000" algn="tl">
                    <a:srgbClr val="000000">
                      <a:alpha val="43137"/>
                    </a:srgbClr>
                  </a:outerShdw>
                </a:effectLst>
              </a:endParaRPr>
            </a:p>
          </p:txBody>
        </p:sp>
      </p:grpSp>
      <p:sp>
        <p:nvSpPr>
          <p:cNvPr id="13" name="Content Placeholder 2"/>
          <p:cNvSpPr txBox="1">
            <a:spLocks/>
          </p:cNvSpPr>
          <p:nvPr/>
        </p:nvSpPr>
        <p:spPr>
          <a:xfrm>
            <a:off x="3467100" y="5644196"/>
            <a:ext cx="6019800" cy="1524000"/>
          </a:xfrm>
          <a:prstGeom prst="rect">
            <a:avLst/>
          </a:prstGeom>
        </p:spPr>
        <p:txBody>
          <a:bodyPr vert="horz" lIns="91440" tIns="45720" rIns="91440" bIns="45720" rtlCol="0">
            <a:normAutofit/>
          </a:bodyPr>
          <a:lstStyle/>
          <a:p>
            <a:pPr marL="514350" indent="-514350">
              <a:spcBef>
                <a:spcPct val="20000"/>
              </a:spcBef>
              <a:buFont typeface="+mj-lt"/>
              <a:buAutoNum type="alphaLcPeriod"/>
            </a:pPr>
            <a:r>
              <a:rPr lang="en-US" sz="2800" b="1" dirty="0">
                <a:effectLst>
                  <a:outerShdw blurRad="38100" dist="38100" dir="2700000" algn="tl">
                    <a:srgbClr val="000000">
                      <a:alpha val="43137"/>
                    </a:srgbClr>
                  </a:outerShdw>
                </a:effectLst>
              </a:rPr>
              <a:t> </a:t>
            </a:r>
            <a:r>
              <a:rPr lang="en-US" sz="2800" u="sng" dirty="0">
                <a:effectLst>
                  <a:outerShdw blurRad="38100" dist="38100" dir="2700000" algn="tl">
                    <a:srgbClr val="000000">
                      <a:alpha val="43137"/>
                    </a:srgbClr>
                  </a:outerShdw>
                </a:effectLst>
                <a:latin typeface="Arial Black" panose="020B0A04020102090204" pitchFamily="34" charset="0"/>
              </a:rPr>
              <a:t>Preparatory</a:t>
            </a:r>
            <a:r>
              <a:rPr lang="en-US" sz="2800" b="1" dirty="0">
                <a:effectLst>
                  <a:outerShdw blurRad="38100" dist="38100" dir="2700000" algn="tl">
                    <a:srgbClr val="000000">
                      <a:alpha val="43137"/>
                    </a:srgbClr>
                  </a:outerShdw>
                </a:effectLst>
              </a:rPr>
              <a:t> – all God does in bringing a person to Christ.</a:t>
            </a:r>
          </a:p>
        </p:txBody>
      </p:sp>
      <p:sp>
        <p:nvSpPr>
          <p:cNvPr id="14" name="Content Placeholder 2"/>
          <p:cNvSpPr txBox="1">
            <a:spLocks/>
          </p:cNvSpPr>
          <p:nvPr/>
        </p:nvSpPr>
        <p:spPr>
          <a:xfrm>
            <a:off x="1828800" y="1066800"/>
            <a:ext cx="4648200" cy="1295400"/>
          </a:xfrm>
          <a:prstGeom prst="rect">
            <a:avLst/>
          </a:prstGeom>
        </p:spPr>
        <p:txBody>
          <a:bodyPr vert="horz" lIns="91440" tIns="45720" rIns="91440" bIns="45720" rtlCol="0">
            <a:normAutofit lnSpcReduction="10000"/>
          </a:bodyPr>
          <a:lstStyle/>
          <a:p>
            <a:pPr marL="514350" indent="-514350">
              <a:spcBef>
                <a:spcPct val="20000"/>
              </a:spcBef>
              <a:buFont typeface="+mj-lt"/>
              <a:buAutoNum type="alphaLcPeriod" startAt="2"/>
            </a:pPr>
            <a:r>
              <a:rPr lang="en-US" sz="2800" b="1" dirty="0">
                <a:effectLst>
                  <a:outerShdw blurRad="38100" dist="38100" dir="2700000" algn="tl">
                    <a:srgbClr val="000000">
                      <a:alpha val="43137"/>
                    </a:srgbClr>
                  </a:outerShdw>
                </a:effectLst>
              </a:rPr>
              <a:t> </a:t>
            </a:r>
            <a:r>
              <a:rPr lang="en-US" sz="2800" u="sng" dirty="0">
                <a:effectLst>
                  <a:outerShdw blurRad="38100" dist="38100" dir="2700000" algn="tl">
                    <a:srgbClr val="000000">
                      <a:alpha val="43137"/>
                    </a:srgbClr>
                  </a:outerShdw>
                </a:effectLst>
                <a:latin typeface="Arial Black" panose="020B0A04020102090204" pitchFamily="34" charset="0"/>
              </a:rPr>
              <a:t>Positional</a:t>
            </a:r>
            <a:r>
              <a:rPr lang="en-US" sz="2800" b="1" dirty="0">
                <a:effectLst>
                  <a:outerShdw blurRad="38100" dist="38100" dir="2700000" algn="tl">
                    <a:srgbClr val="000000">
                      <a:alpha val="43137"/>
                    </a:srgbClr>
                  </a:outerShdw>
                </a:effectLst>
              </a:rPr>
              <a:t> –  the moment a person is saved, justified.</a:t>
            </a:r>
          </a:p>
        </p:txBody>
      </p:sp>
      <p:sp>
        <p:nvSpPr>
          <p:cNvPr id="15" name="TextBox 14">
            <a:extLst>
              <a:ext uri="{FF2B5EF4-FFF2-40B4-BE49-F238E27FC236}">
                <a16:creationId xmlns:a16="http://schemas.microsoft.com/office/drawing/2014/main" id="{36E25A30-1EF0-417E-8A21-CD6DB7DDC5C0}"/>
              </a:ext>
            </a:extLst>
          </p:cNvPr>
          <p:cNvSpPr txBox="1"/>
          <p:nvPr/>
        </p:nvSpPr>
        <p:spPr>
          <a:xfrm>
            <a:off x="4267200" y="90525"/>
            <a:ext cx="5092504" cy="523220"/>
          </a:xfrm>
          <a:prstGeom prst="rect">
            <a:avLst/>
          </a:prstGeom>
          <a:noFill/>
        </p:spPr>
        <p:txBody>
          <a:bodyPr wrap="square">
            <a:spAutoFit/>
          </a:bodyPr>
          <a:lstStyle/>
          <a:p>
            <a:r>
              <a:rPr lang="en-US" sz="2800" u="sng" dirty="0">
                <a:solidFill>
                  <a:prstClr val="black"/>
                </a:solidFill>
                <a:effectLst>
                  <a:outerShdw blurRad="38100" dist="38100" dir="2700000" algn="tl">
                    <a:srgbClr val="000000">
                      <a:alpha val="43137"/>
                    </a:srgbClr>
                  </a:outerShdw>
                </a:effectLst>
                <a:latin typeface="Arial Black" panose="020B0A04020102090204" pitchFamily="34" charset="0"/>
              </a:rPr>
              <a:t>SANCTIFICATION</a:t>
            </a:r>
            <a:endParaRPr lang="en-US" dirty="0"/>
          </a:p>
        </p:txBody>
      </p:sp>
      <p:sp>
        <p:nvSpPr>
          <p:cNvPr id="16" name="TextBox 15">
            <a:extLst>
              <a:ext uri="{FF2B5EF4-FFF2-40B4-BE49-F238E27FC236}">
                <a16:creationId xmlns:a16="http://schemas.microsoft.com/office/drawing/2014/main" id="{E091E97E-69B9-4347-B154-C366D84304A1}"/>
              </a:ext>
            </a:extLst>
          </p:cNvPr>
          <p:cNvSpPr txBox="1"/>
          <p:nvPr/>
        </p:nvSpPr>
        <p:spPr>
          <a:xfrm>
            <a:off x="1606648" y="2568238"/>
            <a:ext cx="5092504" cy="1477328"/>
          </a:xfrm>
          <a:prstGeom prst="rect">
            <a:avLst/>
          </a:prstGeom>
          <a:noFill/>
        </p:spPr>
        <p:txBody>
          <a:bodyPr wrap="square">
            <a:spAutoFit/>
          </a:bodyPr>
          <a:lstStyle/>
          <a:p>
            <a:r>
              <a:rPr lang="en-US" dirty="0">
                <a:solidFill>
                  <a:prstClr val="black"/>
                </a:solidFill>
                <a:effectLst>
                  <a:outerShdw blurRad="38100" dist="38100" dir="2700000" algn="tl">
                    <a:srgbClr val="000000">
                      <a:alpha val="43137"/>
                    </a:srgbClr>
                  </a:outerShdw>
                </a:effectLst>
                <a:latin typeface="Arial Black" panose="020B0A04020102090204" pitchFamily="34" charset="0"/>
              </a:rPr>
              <a:t>John 1:12-13</a:t>
            </a:r>
          </a:p>
          <a:p>
            <a:r>
              <a:rPr lang="en-US" dirty="0">
                <a:solidFill>
                  <a:prstClr val="black"/>
                </a:solidFill>
                <a:effectLst>
                  <a:outerShdw blurRad="38100" dist="38100" dir="2700000" algn="tl">
                    <a:srgbClr val="000000">
                      <a:alpha val="43137"/>
                    </a:srgbClr>
                  </a:outerShdw>
                </a:effectLst>
                <a:latin typeface="Arial Black" panose="020B0A04020102090204" pitchFamily="34" charset="0"/>
              </a:rPr>
              <a:t>Romans 3:24-28</a:t>
            </a:r>
          </a:p>
          <a:p>
            <a:r>
              <a:rPr lang="en-US" dirty="0">
                <a:solidFill>
                  <a:prstClr val="black"/>
                </a:solidFill>
                <a:effectLst>
                  <a:outerShdw blurRad="38100" dist="38100" dir="2700000" algn="tl">
                    <a:srgbClr val="000000">
                      <a:alpha val="43137"/>
                    </a:srgbClr>
                  </a:outerShdw>
                </a:effectLst>
                <a:latin typeface="Arial Black" panose="020B0A04020102090204" pitchFamily="34" charset="0"/>
              </a:rPr>
              <a:t>Eph. 1:7</a:t>
            </a:r>
          </a:p>
          <a:p>
            <a:r>
              <a:rPr lang="en-US" dirty="0">
                <a:solidFill>
                  <a:prstClr val="black"/>
                </a:solidFill>
                <a:effectLst>
                  <a:outerShdw blurRad="38100" dist="38100" dir="2700000" algn="tl">
                    <a:srgbClr val="000000">
                      <a:alpha val="43137"/>
                    </a:srgbClr>
                  </a:outerShdw>
                </a:effectLst>
                <a:latin typeface="Arial Black" panose="020B0A04020102090204" pitchFamily="34" charset="0"/>
              </a:rPr>
              <a:t>Eph. 2:6-9</a:t>
            </a:r>
          </a:p>
          <a:p>
            <a:r>
              <a:rPr lang="en-US" dirty="0">
                <a:solidFill>
                  <a:prstClr val="black"/>
                </a:solidFill>
                <a:effectLst>
                  <a:outerShdw blurRad="38100" dist="38100" dir="2700000" algn="tl">
                    <a:srgbClr val="000000">
                      <a:alpha val="43137"/>
                    </a:srgbClr>
                  </a:outerShdw>
                </a:effectLst>
                <a:latin typeface="Arial Black" panose="020B0A04020102090204" pitchFamily="34" charset="0"/>
              </a:rPr>
              <a:t>Titus 3:4-7</a:t>
            </a:r>
            <a:endParaRPr lang="en-US" dirty="0"/>
          </a:p>
        </p:txBody>
      </p:sp>
      <p:pic>
        <p:nvPicPr>
          <p:cNvPr id="12" name="Picture 11" descr="C:\Users\kevin.c.lee\Desktop\untitled.png">
            <a:extLst>
              <a:ext uri="{FF2B5EF4-FFF2-40B4-BE49-F238E27FC236}">
                <a16:creationId xmlns:a16="http://schemas.microsoft.com/office/drawing/2014/main" id="{F4215473-ABB2-4C79-BAF8-A23C47FF9D5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8112" y="9235"/>
            <a:ext cx="2009775" cy="685800"/>
          </a:xfrm>
          <a:prstGeom prst="rect">
            <a:avLst/>
          </a:prstGeom>
          <a:noFill/>
          <a:ln>
            <a:noFill/>
          </a:ln>
        </p:spPr>
      </p:pic>
      <p:pic>
        <p:nvPicPr>
          <p:cNvPr id="3" name="Picture 2">
            <a:extLst>
              <a:ext uri="{FF2B5EF4-FFF2-40B4-BE49-F238E27FC236}">
                <a16:creationId xmlns:a16="http://schemas.microsoft.com/office/drawing/2014/main" id="{C7E8F353-9657-0CA0-76B7-E91115042D33}"/>
              </a:ext>
            </a:extLst>
          </p:cNvPr>
          <p:cNvPicPr>
            <a:picLocks noChangeAspect="1"/>
          </p:cNvPicPr>
          <p:nvPr/>
        </p:nvPicPr>
        <p:blipFill>
          <a:blip r:embed="rId3"/>
          <a:stretch>
            <a:fillRect/>
          </a:stretch>
        </p:blipFill>
        <p:spPr>
          <a:xfrm>
            <a:off x="10939592" y="-85444"/>
            <a:ext cx="1377815" cy="1152244"/>
          </a:xfrm>
          <a:prstGeom prst="rect">
            <a:avLst/>
          </a:prstGeom>
        </p:spPr>
      </p:pic>
    </p:spTree>
    <p:extLst>
      <p:ext uri="{BB962C8B-B14F-4D97-AF65-F5344CB8AC3E}">
        <p14:creationId xmlns:p14="http://schemas.microsoft.com/office/powerpoint/2010/main" val="303813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796081" y="685800"/>
            <a:ext cx="10192860" cy="5867400"/>
            <a:chOff x="1800" y="8845"/>
            <a:chExt cx="5940" cy="3420"/>
          </a:xfrm>
        </p:grpSpPr>
        <p:sp>
          <p:nvSpPr>
            <p:cNvPr id="4" name="AutoShape 4"/>
            <p:cNvSpPr>
              <a:spLocks noChangeAspect="1" noChangeArrowheads="1"/>
            </p:cNvSpPr>
            <p:nvPr/>
          </p:nvSpPr>
          <p:spPr bwMode="auto">
            <a:xfrm>
              <a:off x="1800" y="8845"/>
              <a:ext cx="5940" cy="3420"/>
            </a:xfrm>
            <a:prstGeom prst="rect">
              <a:avLst/>
            </a:prstGeom>
            <a:noFill/>
            <a:ln w="9525">
              <a:noFill/>
              <a:miter lim="800000"/>
              <a:headEnd/>
              <a:tailEnd/>
            </a:ln>
          </p:spPr>
          <p:txBody>
            <a:bodyPr/>
            <a:lstStyle/>
            <a:p>
              <a:pPr fontAlgn="base">
                <a:spcBef>
                  <a:spcPct val="0"/>
                </a:spcBef>
                <a:spcAft>
                  <a:spcPct val="0"/>
                </a:spcAft>
              </a:pPr>
              <a:endParaRPr lang="en-US" b="1">
                <a:effectLst>
                  <a:outerShdw blurRad="38100" dist="38100" dir="2700000" algn="tl">
                    <a:srgbClr val="000000">
                      <a:alpha val="43137"/>
                    </a:srgbClr>
                  </a:outerShdw>
                </a:effectLst>
              </a:endParaRPr>
            </a:p>
          </p:txBody>
        </p:sp>
        <p:sp>
          <p:nvSpPr>
            <p:cNvPr id="5" name="Line 5"/>
            <p:cNvSpPr>
              <a:spLocks noChangeShapeType="1"/>
            </p:cNvSpPr>
            <p:nvPr/>
          </p:nvSpPr>
          <p:spPr bwMode="auto">
            <a:xfrm flipV="1">
              <a:off x="3961" y="9025"/>
              <a:ext cx="0" cy="2160"/>
            </a:xfrm>
            <a:prstGeom prst="line">
              <a:avLst/>
            </a:prstGeom>
            <a:noFill/>
            <a:ln w="9525">
              <a:solidFill>
                <a:srgbClr val="000000"/>
              </a:solidFill>
              <a:round/>
              <a:headEnd/>
              <a:tailEnd type="triangle" w="med" len="med"/>
            </a:ln>
          </p:spPr>
          <p:txBody>
            <a:bodyPr/>
            <a:lstStyle/>
            <a:p>
              <a:pPr fontAlgn="base">
                <a:spcBef>
                  <a:spcPct val="0"/>
                </a:spcBef>
                <a:spcAft>
                  <a:spcPct val="0"/>
                </a:spcAft>
              </a:pPr>
              <a:endParaRPr lang="en-US" b="1">
                <a:effectLst>
                  <a:outerShdw blurRad="38100" dist="38100" dir="2700000" algn="tl">
                    <a:srgbClr val="000000">
                      <a:alpha val="43137"/>
                    </a:srgbClr>
                  </a:outerShdw>
                </a:effectLst>
              </a:endParaRPr>
            </a:p>
          </p:txBody>
        </p:sp>
        <p:sp>
          <p:nvSpPr>
            <p:cNvPr id="6" name="Line 6"/>
            <p:cNvSpPr>
              <a:spLocks noChangeShapeType="1"/>
            </p:cNvSpPr>
            <p:nvPr/>
          </p:nvSpPr>
          <p:spPr bwMode="auto">
            <a:xfrm flipV="1">
              <a:off x="2367" y="11279"/>
              <a:ext cx="1510" cy="542"/>
            </a:xfrm>
            <a:prstGeom prst="line">
              <a:avLst/>
            </a:prstGeom>
            <a:noFill/>
            <a:ln w="9525">
              <a:solidFill>
                <a:srgbClr val="000000"/>
              </a:solidFill>
              <a:round/>
              <a:headEnd/>
              <a:tailEnd type="triangle" w="med" len="med"/>
            </a:ln>
          </p:spPr>
          <p:txBody>
            <a:bodyPr/>
            <a:lstStyle/>
            <a:p>
              <a:pPr fontAlgn="base">
                <a:spcBef>
                  <a:spcPct val="0"/>
                </a:spcBef>
                <a:spcAft>
                  <a:spcPct val="0"/>
                </a:spcAft>
              </a:pPr>
              <a:endParaRPr lang="en-US" b="1">
                <a:effectLst>
                  <a:outerShdw blurRad="38100" dist="38100" dir="2700000" algn="tl">
                    <a:srgbClr val="000000">
                      <a:alpha val="43137"/>
                    </a:srgbClr>
                  </a:outerShdw>
                </a:effectLst>
              </a:endParaRPr>
            </a:p>
          </p:txBody>
        </p:sp>
        <p:sp>
          <p:nvSpPr>
            <p:cNvPr id="7" name="Line 7"/>
            <p:cNvSpPr>
              <a:spLocks noChangeShapeType="1"/>
            </p:cNvSpPr>
            <p:nvPr/>
          </p:nvSpPr>
          <p:spPr bwMode="auto">
            <a:xfrm>
              <a:off x="3960" y="9025"/>
              <a:ext cx="3240" cy="1"/>
            </a:xfrm>
            <a:prstGeom prst="line">
              <a:avLst/>
            </a:prstGeom>
            <a:noFill/>
            <a:ln w="9525">
              <a:solidFill>
                <a:srgbClr val="000000"/>
              </a:solidFill>
              <a:round/>
              <a:headEnd/>
              <a:tailEnd/>
            </a:ln>
          </p:spPr>
          <p:txBody>
            <a:bodyPr/>
            <a:lstStyle/>
            <a:p>
              <a:pPr fontAlgn="base">
                <a:spcBef>
                  <a:spcPct val="0"/>
                </a:spcBef>
                <a:spcAft>
                  <a:spcPct val="0"/>
                </a:spcAft>
              </a:pPr>
              <a:endParaRPr lang="en-US" b="1">
                <a:effectLst>
                  <a:outerShdw blurRad="38100" dist="38100" dir="2700000" algn="tl">
                    <a:srgbClr val="000000">
                      <a:alpha val="43137"/>
                    </a:srgbClr>
                  </a:outerShdw>
                </a:effectLst>
              </a:endParaRPr>
            </a:p>
          </p:txBody>
        </p:sp>
        <p:sp>
          <p:nvSpPr>
            <p:cNvPr id="11" name="Text Box 11"/>
            <p:cNvSpPr txBox="1">
              <a:spLocks noChangeArrowheads="1"/>
            </p:cNvSpPr>
            <p:nvPr/>
          </p:nvSpPr>
          <p:spPr bwMode="auto">
            <a:xfrm>
              <a:off x="3655" y="10783"/>
              <a:ext cx="1080" cy="1260"/>
            </a:xfrm>
            <a:prstGeom prst="rect">
              <a:avLst/>
            </a:prstGeom>
            <a:noFill/>
            <a:ln w="9525">
              <a:noFill/>
              <a:miter lim="800000"/>
              <a:headEnd/>
              <a:tailEnd/>
            </a:ln>
          </p:spPr>
          <p:txBody>
            <a:bodyPr/>
            <a:lstStyle/>
            <a:p>
              <a:pPr fontAlgn="base">
                <a:spcBef>
                  <a:spcPct val="0"/>
                </a:spcBef>
                <a:spcAft>
                  <a:spcPct val="0"/>
                </a:spcAft>
              </a:pPr>
              <a:r>
                <a:rPr lang="en-US" sz="11500" b="1" dirty="0">
                  <a:effectLst>
                    <a:outerShdw blurRad="38100" dist="38100" dir="2700000" algn="tl">
                      <a:srgbClr val="000000">
                        <a:alpha val="43137"/>
                      </a:srgbClr>
                    </a:outerShdw>
                  </a:effectLst>
                  <a:latin typeface="Blackadder ITC" pitchFamily="82" charset="0"/>
                  <a:sym typeface="Wingdings 2" pitchFamily="18" charset="2"/>
                </a:rPr>
                <a:t></a:t>
              </a:r>
              <a:endParaRPr lang="en-US" sz="4800" b="1" dirty="0">
                <a:effectLst>
                  <a:outerShdw blurRad="38100" dist="38100" dir="2700000" algn="tl">
                    <a:srgbClr val="000000">
                      <a:alpha val="43137"/>
                    </a:srgbClr>
                  </a:outerShdw>
                </a:effectLst>
              </a:endParaRPr>
            </a:p>
          </p:txBody>
        </p:sp>
        <p:sp>
          <p:nvSpPr>
            <p:cNvPr id="12" name="Freeform 12"/>
            <p:cNvSpPr>
              <a:spLocks/>
            </p:cNvSpPr>
            <p:nvPr/>
          </p:nvSpPr>
          <p:spPr bwMode="auto">
            <a:xfrm>
              <a:off x="4140" y="9025"/>
              <a:ext cx="3060" cy="2100"/>
            </a:xfrm>
            <a:custGeom>
              <a:avLst/>
              <a:gdLst>
                <a:gd name="T0" fmla="*/ 0 w 3060"/>
                <a:gd name="T1" fmla="*/ 1980 h 2100"/>
                <a:gd name="T2" fmla="*/ 180 w 3060"/>
                <a:gd name="T3" fmla="*/ 1620 h 2100"/>
                <a:gd name="T4" fmla="*/ 540 w 3060"/>
                <a:gd name="T5" fmla="*/ 1800 h 2100"/>
                <a:gd name="T6" fmla="*/ 720 w 3060"/>
                <a:gd name="T7" fmla="*/ 1980 h 2100"/>
                <a:gd name="T8" fmla="*/ 1080 w 3060"/>
                <a:gd name="T9" fmla="*/ 1080 h 2100"/>
                <a:gd name="T10" fmla="*/ 1440 w 3060"/>
                <a:gd name="T11" fmla="*/ 1260 h 2100"/>
                <a:gd name="T12" fmla="*/ 1620 w 3060"/>
                <a:gd name="T13" fmla="*/ 1440 h 2100"/>
                <a:gd name="T14" fmla="*/ 1800 w 3060"/>
                <a:gd name="T15" fmla="*/ 540 h 2100"/>
                <a:gd name="T16" fmla="*/ 2340 w 3060"/>
                <a:gd name="T17" fmla="*/ 1260 h 2100"/>
                <a:gd name="T18" fmla="*/ 2520 w 3060"/>
                <a:gd name="T19" fmla="*/ 360 h 2100"/>
                <a:gd name="T20" fmla="*/ 2880 w 3060"/>
                <a:gd name="T21" fmla="*/ 540 h 2100"/>
                <a:gd name="T22" fmla="*/ 3060 w 3060"/>
                <a:gd name="T23" fmla="*/ 0 h 2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60"/>
                <a:gd name="T37" fmla="*/ 0 h 2100"/>
                <a:gd name="T38" fmla="*/ 3060 w 3060"/>
                <a:gd name="T39" fmla="*/ 2100 h 21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60" h="2100">
                  <a:moveTo>
                    <a:pt x="0" y="1980"/>
                  </a:moveTo>
                  <a:cubicBezTo>
                    <a:pt x="45" y="1815"/>
                    <a:pt x="90" y="1650"/>
                    <a:pt x="180" y="1620"/>
                  </a:cubicBezTo>
                  <a:cubicBezTo>
                    <a:pt x="270" y="1590"/>
                    <a:pt x="450" y="1740"/>
                    <a:pt x="540" y="1800"/>
                  </a:cubicBezTo>
                  <a:cubicBezTo>
                    <a:pt x="630" y="1860"/>
                    <a:pt x="630" y="2100"/>
                    <a:pt x="720" y="1980"/>
                  </a:cubicBezTo>
                  <a:cubicBezTo>
                    <a:pt x="810" y="1860"/>
                    <a:pt x="960" y="1200"/>
                    <a:pt x="1080" y="1080"/>
                  </a:cubicBezTo>
                  <a:cubicBezTo>
                    <a:pt x="1200" y="960"/>
                    <a:pt x="1350" y="1200"/>
                    <a:pt x="1440" y="1260"/>
                  </a:cubicBezTo>
                  <a:cubicBezTo>
                    <a:pt x="1530" y="1320"/>
                    <a:pt x="1560" y="1560"/>
                    <a:pt x="1620" y="1440"/>
                  </a:cubicBezTo>
                  <a:cubicBezTo>
                    <a:pt x="1680" y="1320"/>
                    <a:pt x="1680" y="570"/>
                    <a:pt x="1800" y="540"/>
                  </a:cubicBezTo>
                  <a:cubicBezTo>
                    <a:pt x="1920" y="510"/>
                    <a:pt x="2220" y="1290"/>
                    <a:pt x="2340" y="1260"/>
                  </a:cubicBezTo>
                  <a:cubicBezTo>
                    <a:pt x="2460" y="1230"/>
                    <a:pt x="2430" y="480"/>
                    <a:pt x="2520" y="360"/>
                  </a:cubicBezTo>
                  <a:cubicBezTo>
                    <a:pt x="2610" y="240"/>
                    <a:pt x="2790" y="600"/>
                    <a:pt x="2880" y="540"/>
                  </a:cubicBezTo>
                  <a:cubicBezTo>
                    <a:pt x="2970" y="480"/>
                    <a:pt x="3030" y="90"/>
                    <a:pt x="3060" y="0"/>
                  </a:cubicBezTo>
                </a:path>
              </a:pathLst>
            </a:custGeom>
            <a:noFill/>
            <a:ln w="12700">
              <a:solidFill>
                <a:srgbClr val="000000"/>
              </a:solidFill>
              <a:round/>
              <a:headEnd/>
              <a:tailEnd type="triangle" w="med" len="med"/>
            </a:ln>
          </p:spPr>
          <p:txBody>
            <a:bodyPr/>
            <a:lstStyle/>
            <a:p>
              <a:pPr fontAlgn="base">
                <a:spcBef>
                  <a:spcPct val="0"/>
                </a:spcBef>
                <a:spcAft>
                  <a:spcPct val="0"/>
                </a:spcAft>
              </a:pPr>
              <a:endParaRPr lang="en-US" b="1">
                <a:effectLst>
                  <a:outerShdw blurRad="38100" dist="38100" dir="2700000" algn="tl">
                    <a:srgbClr val="000000">
                      <a:alpha val="43137"/>
                    </a:srgbClr>
                  </a:outerShdw>
                </a:effectLst>
              </a:endParaRPr>
            </a:p>
          </p:txBody>
        </p:sp>
      </p:grpSp>
      <p:sp>
        <p:nvSpPr>
          <p:cNvPr id="13" name="Content Placeholder 2"/>
          <p:cNvSpPr txBox="1">
            <a:spLocks/>
          </p:cNvSpPr>
          <p:nvPr/>
        </p:nvSpPr>
        <p:spPr>
          <a:xfrm>
            <a:off x="3467100" y="5572805"/>
            <a:ext cx="6019800" cy="1524000"/>
          </a:xfrm>
          <a:prstGeom prst="rect">
            <a:avLst/>
          </a:prstGeom>
        </p:spPr>
        <p:txBody>
          <a:bodyPr vert="horz" lIns="91440" tIns="45720" rIns="91440" bIns="45720" rtlCol="0">
            <a:normAutofit/>
          </a:bodyPr>
          <a:lstStyle/>
          <a:p>
            <a:pPr marL="514350" indent="-514350">
              <a:spcBef>
                <a:spcPct val="20000"/>
              </a:spcBef>
              <a:buFont typeface="+mj-lt"/>
              <a:buAutoNum type="alphaLcPeriod"/>
            </a:pPr>
            <a:r>
              <a:rPr lang="en-US" sz="2800" b="1" dirty="0">
                <a:effectLst>
                  <a:outerShdw blurRad="38100" dist="38100" dir="2700000" algn="tl">
                    <a:srgbClr val="000000">
                      <a:alpha val="43137"/>
                    </a:srgbClr>
                  </a:outerShdw>
                </a:effectLst>
              </a:rPr>
              <a:t> </a:t>
            </a:r>
            <a:r>
              <a:rPr lang="en-US" sz="2800" u="sng" dirty="0">
                <a:effectLst>
                  <a:outerShdw blurRad="38100" dist="38100" dir="2700000" algn="tl">
                    <a:srgbClr val="000000">
                      <a:alpha val="43137"/>
                    </a:srgbClr>
                  </a:outerShdw>
                </a:effectLst>
                <a:latin typeface="Arial Black" panose="020B0A04020102090204" pitchFamily="34" charset="0"/>
              </a:rPr>
              <a:t>Preparatory</a:t>
            </a:r>
            <a:r>
              <a:rPr lang="en-US" sz="2800" b="1" dirty="0">
                <a:effectLst>
                  <a:outerShdw blurRad="38100" dist="38100" dir="2700000" algn="tl">
                    <a:srgbClr val="000000">
                      <a:alpha val="43137"/>
                    </a:srgbClr>
                  </a:outerShdw>
                </a:effectLst>
              </a:rPr>
              <a:t> – all God does in bringing a person to Christ.</a:t>
            </a:r>
          </a:p>
        </p:txBody>
      </p:sp>
      <p:sp>
        <p:nvSpPr>
          <p:cNvPr id="14" name="Content Placeholder 2"/>
          <p:cNvSpPr txBox="1">
            <a:spLocks/>
          </p:cNvSpPr>
          <p:nvPr/>
        </p:nvSpPr>
        <p:spPr>
          <a:xfrm>
            <a:off x="1828800" y="1066800"/>
            <a:ext cx="4648200" cy="1295400"/>
          </a:xfrm>
          <a:prstGeom prst="rect">
            <a:avLst/>
          </a:prstGeom>
        </p:spPr>
        <p:txBody>
          <a:bodyPr vert="horz" lIns="91440" tIns="45720" rIns="91440" bIns="45720" rtlCol="0">
            <a:normAutofit lnSpcReduction="10000"/>
          </a:bodyPr>
          <a:lstStyle/>
          <a:p>
            <a:pPr marL="514350" indent="-514350">
              <a:spcBef>
                <a:spcPct val="20000"/>
              </a:spcBef>
              <a:buFont typeface="+mj-lt"/>
              <a:buAutoNum type="alphaLcPeriod" startAt="2"/>
            </a:pPr>
            <a:r>
              <a:rPr lang="en-US" sz="2800" b="1" dirty="0">
                <a:effectLst>
                  <a:outerShdw blurRad="38100" dist="38100" dir="2700000" algn="tl">
                    <a:srgbClr val="000000">
                      <a:alpha val="43137"/>
                    </a:srgbClr>
                  </a:outerShdw>
                </a:effectLst>
              </a:rPr>
              <a:t> </a:t>
            </a:r>
            <a:r>
              <a:rPr lang="en-US" sz="2800" u="sng" dirty="0">
                <a:effectLst>
                  <a:outerShdw blurRad="38100" dist="38100" dir="2700000" algn="tl">
                    <a:srgbClr val="000000">
                      <a:alpha val="43137"/>
                    </a:srgbClr>
                  </a:outerShdw>
                </a:effectLst>
                <a:latin typeface="Arial Black" panose="020B0A04020102090204" pitchFamily="34" charset="0"/>
              </a:rPr>
              <a:t>Positional</a:t>
            </a:r>
            <a:r>
              <a:rPr lang="en-US" sz="2800" b="1" dirty="0">
                <a:effectLst>
                  <a:outerShdw blurRad="38100" dist="38100" dir="2700000" algn="tl">
                    <a:srgbClr val="000000">
                      <a:alpha val="43137"/>
                    </a:srgbClr>
                  </a:outerShdw>
                </a:effectLst>
              </a:rPr>
              <a:t> –  the moment a person is saved, justified.</a:t>
            </a:r>
          </a:p>
        </p:txBody>
      </p:sp>
      <p:sp>
        <p:nvSpPr>
          <p:cNvPr id="15" name="Content Placeholder 2"/>
          <p:cNvSpPr txBox="1">
            <a:spLocks/>
          </p:cNvSpPr>
          <p:nvPr/>
        </p:nvSpPr>
        <p:spPr>
          <a:xfrm>
            <a:off x="5638800" y="3886200"/>
            <a:ext cx="4953000" cy="1524000"/>
          </a:xfrm>
          <a:prstGeom prst="rect">
            <a:avLst/>
          </a:prstGeom>
        </p:spPr>
        <p:txBody>
          <a:bodyPr vert="horz" lIns="91440" tIns="45720" rIns="91440" bIns="45720" rtlCol="0">
            <a:normAutofit fontScale="92500"/>
          </a:bodyPr>
          <a:lstStyle/>
          <a:p>
            <a:pPr marL="514350" indent="-514350">
              <a:spcBef>
                <a:spcPct val="20000"/>
              </a:spcBef>
              <a:buFont typeface="+mj-lt"/>
              <a:buAutoNum type="alphaLcPeriod" startAt="3"/>
            </a:pPr>
            <a:r>
              <a:rPr lang="en-US" sz="2800" b="1" dirty="0">
                <a:effectLst>
                  <a:outerShdw blurRad="38100" dist="38100" dir="2700000" algn="tl">
                    <a:srgbClr val="000000">
                      <a:alpha val="43137"/>
                    </a:srgbClr>
                  </a:outerShdw>
                </a:effectLst>
              </a:rPr>
              <a:t> </a:t>
            </a:r>
            <a:r>
              <a:rPr lang="en-US" sz="2800" u="sng" dirty="0">
                <a:effectLst>
                  <a:outerShdw blurRad="38100" dist="38100" dir="2700000" algn="tl">
                    <a:srgbClr val="000000">
                      <a:alpha val="43137"/>
                    </a:srgbClr>
                  </a:outerShdw>
                </a:effectLst>
                <a:latin typeface="Arial Black" panose="020B0A04020102090204" pitchFamily="34" charset="0"/>
              </a:rPr>
              <a:t>Progressive</a:t>
            </a:r>
            <a:r>
              <a:rPr lang="en-US" sz="2800" b="1" dirty="0">
                <a:effectLst>
                  <a:outerShdw blurRad="38100" dist="38100" dir="2700000" algn="tl">
                    <a:srgbClr val="000000">
                      <a:alpha val="43137"/>
                    </a:srgbClr>
                  </a:outerShdw>
                </a:effectLst>
              </a:rPr>
              <a:t> – the process of changing/growing over time.</a:t>
            </a:r>
          </a:p>
        </p:txBody>
      </p:sp>
      <p:sp>
        <p:nvSpPr>
          <p:cNvPr id="16" name="TextBox 15">
            <a:extLst>
              <a:ext uri="{FF2B5EF4-FFF2-40B4-BE49-F238E27FC236}">
                <a16:creationId xmlns:a16="http://schemas.microsoft.com/office/drawing/2014/main" id="{4F743B46-B706-4493-A516-BAA9C236DCA1}"/>
              </a:ext>
            </a:extLst>
          </p:cNvPr>
          <p:cNvSpPr txBox="1"/>
          <p:nvPr/>
        </p:nvSpPr>
        <p:spPr>
          <a:xfrm>
            <a:off x="4267200" y="90525"/>
            <a:ext cx="5092504" cy="523220"/>
          </a:xfrm>
          <a:prstGeom prst="rect">
            <a:avLst/>
          </a:prstGeom>
          <a:noFill/>
        </p:spPr>
        <p:txBody>
          <a:bodyPr wrap="square">
            <a:spAutoFit/>
          </a:bodyPr>
          <a:lstStyle/>
          <a:p>
            <a:r>
              <a:rPr lang="en-US" sz="2800" u="sng" dirty="0">
                <a:solidFill>
                  <a:prstClr val="black"/>
                </a:solidFill>
                <a:effectLst>
                  <a:outerShdw blurRad="38100" dist="38100" dir="2700000" algn="tl">
                    <a:srgbClr val="000000">
                      <a:alpha val="43137"/>
                    </a:srgbClr>
                  </a:outerShdw>
                </a:effectLst>
                <a:latin typeface="Arial Black" panose="020B0A04020102090204" pitchFamily="34" charset="0"/>
              </a:rPr>
              <a:t>SANCTIFICATION</a:t>
            </a:r>
            <a:endParaRPr lang="en-US" dirty="0"/>
          </a:p>
        </p:txBody>
      </p:sp>
      <p:sp>
        <p:nvSpPr>
          <p:cNvPr id="17" name="TextBox 16">
            <a:extLst>
              <a:ext uri="{FF2B5EF4-FFF2-40B4-BE49-F238E27FC236}">
                <a16:creationId xmlns:a16="http://schemas.microsoft.com/office/drawing/2014/main" id="{1453C275-A059-4749-A456-9C72DD708D8D}"/>
              </a:ext>
            </a:extLst>
          </p:cNvPr>
          <p:cNvSpPr txBox="1"/>
          <p:nvPr/>
        </p:nvSpPr>
        <p:spPr>
          <a:xfrm>
            <a:off x="5029872" y="2158231"/>
            <a:ext cx="5092504" cy="923330"/>
          </a:xfrm>
          <a:prstGeom prst="rect">
            <a:avLst/>
          </a:prstGeom>
          <a:noFill/>
        </p:spPr>
        <p:txBody>
          <a:bodyPr wrap="square">
            <a:spAutoFit/>
          </a:bodyPr>
          <a:lstStyle/>
          <a:p>
            <a:r>
              <a:rPr lang="en-US" dirty="0">
                <a:solidFill>
                  <a:prstClr val="black"/>
                </a:solidFill>
                <a:effectLst>
                  <a:outerShdw blurRad="38100" dist="38100" dir="2700000" algn="tl">
                    <a:srgbClr val="000000">
                      <a:alpha val="43137"/>
                    </a:srgbClr>
                  </a:outerShdw>
                </a:effectLst>
                <a:latin typeface="Arial Black" panose="020B0A04020102090204" pitchFamily="34" charset="0"/>
              </a:rPr>
              <a:t>Eph. 2:10</a:t>
            </a:r>
          </a:p>
          <a:p>
            <a:r>
              <a:rPr lang="en-US" dirty="0">
                <a:solidFill>
                  <a:prstClr val="black"/>
                </a:solidFill>
                <a:effectLst>
                  <a:outerShdw blurRad="38100" dist="38100" dir="2700000" algn="tl">
                    <a:srgbClr val="000000">
                      <a:alpha val="43137"/>
                    </a:srgbClr>
                  </a:outerShdw>
                </a:effectLst>
                <a:latin typeface="Arial Black" panose="020B0A04020102090204" pitchFamily="34" charset="0"/>
              </a:rPr>
              <a:t>Phil. 2:12-13; 3:13-14</a:t>
            </a:r>
          </a:p>
          <a:p>
            <a:r>
              <a:rPr lang="en-US" dirty="0">
                <a:solidFill>
                  <a:prstClr val="black"/>
                </a:solidFill>
                <a:effectLst>
                  <a:outerShdw blurRad="38100" dist="38100" dir="2700000" algn="tl">
                    <a:srgbClr val="000000">
                      <a:alpha val="43137"/>
                    </a:srgbClr>
                  </a:outerShdw>
                </a:effectLst>
                <a:latin typeface="Arial Black" panose="020B0A04020102090204" pitchFamily="34" charset="0"/>
              </a:rPr>
              <a:t>Titus 3:7-8</a:t>
            </a:r>
            <a:endParaRPr lang="en-US" dirty="0"/>
          </a:p>
        </p:txBody>
      </p:sp>
      <p:sp>
        <p:nvSpPr>
          <p:cNvPr id="18" name="TextBox 17">
            <a:extLst>
              <a:ext uri="{FF2B5EF4-FFF2-40B4-BE49-F238E27FC236}">
                <a16:creationId xmlns:a16="http://schemas.microsoft.com/office/drawing/2014/main" id="{3D0E59B7-88F8-4246-9DC5-D2B5E4154293}"/>
              </a:ext>
            </a:extLst>
          </p:cNvPr>
          <p:cNvSpPr txBox="1"/>
          <p:nvPr/>
        </p:nvSpPr>
        <p:spPr>
          <a:xfrm>
            <a:off x="4625940" y="3491648"/>
            <a:ext cx="5092504" cy="369332"/>
          </a:xfrm>
          <a:prstGeom prst="rect">
            <a:avLst/>
          </a:prstGeom>
          <a:noFill/>
        </p:spPr>
        <p:txBody>
          <a:bodyPr wrap="square">
            <a:spAutoFit/>
          </a:bodyPr>
          <a:lstStyle/>
          <a:p>
            <a:r>
              <a:rPr lang="en-US" b="1" dirty="0">
                <a:effectLst>
                  <a:outerShdw blurRad="38100" dist="38100" dir="2700000" algn="tl">
                    <a:srgbClr val="000000">
                      <a:alpha val="43137"/>
                    </a:srgbClr>
                  </a:outerShdw>
                </a:effectLst>
              </a:rPr>
              <a:t>This is you!</a:t>
            </a:r>
            <a:endParaRPr lang="en-US" dirty="0"/>
          </a:p>
        </p:txBody>
      </p:sp>
      <p:pic>
        <p:nvPicPr>
          <p:cNvPr id="19" name="Picture 18" descr="C:\Users\kevin.c.lee\Desktop\untitled.png">
            <a:extLst>
              <a:ext uri="{FF2B5EF4-FFF2-40B4-BE49-F238E27FC236}">
                <a16:creationId xmlns:a16="http://schemas.microsoft.com/office/drawing/2014/main" id="{35BF1BB6-6380-442B-A585-A86E3782F31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79639"/>
            <a:ext cx="2009775" cy="685800"/>
          </a:xfrm>
          <a:prstGeom prst="rect">
            <a:avLst/>
          </a:prstGeom>
          <a:noFill/>
          <a:ln>
            <a:noFill/>
          </a:ln>
        </p:spPr>
      </p:pic>
      <p:pic>
        <p:nvPicPr>
          <p:cNvPr id="3" name="Picture 2">
            <a:extLst>
              <a:ext uri="{FF2B5EF4-FFF2-40B4-BE49-F238E27FC236}">
                <a16:creationId xmlns:a16="http://schemas.microsoft.com/office/drawing/2014/main" id="{485DC342-4FB9-1836-4A41-4D58A7F7F7E6}"/>
              </a:ext>
            </a:extLst>
          </p:cNvPr>
          <p:cNvPicPr>
            <a:picLocks noChangeAspect="1"/>
          </p:cNvPicPr>
          <p:nvPr/>
        </p:nvPicPr>
        <p:blipFill>
          <a:blip r:embed="rId3"/>
          <a:stretch>
            <a:fillRect/>
          </a:stretch>
        </p:blipFill>
        <p:spPr>
          <a:xfrm>
            <a:off x="10928221" y="-85444"/>
            <a:ext cx="1377815" cy="1152244"/>
          </a:xfrm>
          <a:prstGeom prst="rect">
            <a:avLst/>
          </a:prstGeom>
        </p:spPr>
      </p:pic>
    </p:spTree>
    <p:extLst>
      <p:ext uri="{BB962C8B-B14F-4D97-AF65-F5344CB8AC3E}">
        <p14:creationId xmlns:p14="http://schemas.microsoft.com/office/powerpoint/2010/main" val="323160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856140" y="685800"/>
            <a:ext cx="10192860" cy="5867400"/>
            <a:chOff x="1800" y="8845"/>
            <a:chExt cx="5940" cy="3420"/>
          </a:xfrm>
        </p:grpSpPr>
        <p:sp>
          <p:nvSpPr>
            <p:cNvPr id="4" name="AutoShape 4"/>
            <p:cNvSpPr>
              <a:spLocks noChangeAspect="1" noChangeArrowheads="1"/>
            </p:cNvSpPr>
            <p:nvPr/>
          </p:nvSpPr>
          <p:spPr bwMode="auto">
            <a:xfrm>
              <a:off x="1800" y="8845"/>
              <a:ext cx="5940" cy="3420"/>
            </a:xfrm>
            <a:prstGeom prst="rect">
              <a:avLst/>
            </a:prstGeom>
            <a:noFill/>
            <a:ln w="9525">
              <a:noFill/>
              <a:miter lim="800000"/>
              <a:headEnd/>
              <a:tailEnd/>
            </a:ln>
          </p:spPr>
          <p:txBody>
            <a:bodyPr/>
            <a:lstStyle/>
            <a:p>
              <a:pPr fontAlgn="base">
                <a:spcBef>
                  <a:spcPct val="0"/>
                </a:spcBef>
                <a:spcAft>
                  <a:spcPct val="0"/>
                </a:spcAft>
              </a:pPr>
              <a:endParaRPr lang="en-US" b="1">
                <a:effectLst>
                  <a:outerShdw blurRad="38100" dist="38100" dir="2700000" algn="tl">
                    <a:srgbClr val="000000">
                      <a:alpha val="43137"/>
                    </a:srgbClr>
                  </a:outerShdw>
                </a:effectLst>
              </a:endParaRPr>
            </a:p>
          </p:txBody>
        </p:sp>
        <p:sp>
          <p:nvSpPr>
            <p:cNvPr id="5" name="Line 5"/>
            <p:cNvSpPr>
              <a:spLocks noChangeShapeType="1"/>
            </p:cNvSpPr>
            <p:nvPr/>
          </p:nvSpPr>
          <p:spPr bwMode="auto">
            <a:xfrm flipV="1">
              <a:off x="3961" y="9025"/>
              <a:ext cx="0" cy="2160"/>
            </a:xfrm>
            <a:prstGeom prst="line">
              <a:avLst/>
            </a:prstGeom>
            <a:noFill/>
            <a:ln w="9525">
              <a:solidFill>
                <a:srgbClr val="000000"/>
              </a:solidFill>
              <a:round/>
              <a:headEnd/>
              <a:tailEnd type="triangle" w="med" len="med"/>
            </a:ln>
          </p:spPr>
          <p:txBody>
            <a:bodyPr/>
            <a:lstStyle/>
            <a:p>
              <a:pPr fontAlgn="base">
                <a:spcBef>
                  <a:spcPct val="0"/>
                </a:spcBef>
                <a:spcAft>
                  <a:spcPct val="0"/>
                </a:spcAft>
              </a:pPr>
              <a:endParaRPr lang="en-US" b="1">
                <a:effectLst>
                  <a:outerShdw blurRad="38100" dist="38100" dir="2700000" algn="tl">
                    <a:srgbClr val="000000">
                      <a:alpha val="43137"/>
                    </a:srgbClr>
                  </a:outerShdw>
                </a:effectLst>
              </a:endParaRPr>
            </a:p>
          </p:txBody>
        </p:sp>
        <p:sp>
          <p:nvSpPr>
            <p:cNvPr id="6" name="Line 6"/>
            <p:cNvSpPr>
              <a:spLocks noChangeShapeType="1"/>
            </p:cNvSpPr>
            <p:nvPr/>
          </p:nvSpPr>
          <p:spPr bwMode="auto">
            <a:xfrm flipV="1">
              <a:off x="2367" y="11279"/>
              <a:ext cx="1510" cy="542"/>
            </a:xfrm>
            <a:prstGeom prst="line">
              <a:avLst/>
            </a:prstGeom>
            <a:noFill/>
            <a:ln w="9525">
              <a:solidFill>
                <a:srgbClr val="000000"/>
              </a:solidFill>
              <a:round/>
              <a:headEnd/>
              <a:tailEnd type="triangle" w="med" len="med"/>
            </a:ln>
          </p:spPr>
          <p:txBody>
            <a:bodyPr/>
            <a:lstStyle/>
            <a:p>
              <a:pPr fontAlgn="base">
                <a:spcBef>
                  <a:spcPct val="0"/>
                </a:spcBef>
                <a:spcAft>
                  <a:spcPct val="0"/>
                </a:spcAft>
              </a:pPr>
              <a:endParaRPr lang="en-US" b="1">
                <a:effectLst>
                  <a:outerShdw blurRad="38100" dist="38100" dir="2700000" algn="tl">
                    <a:srgbClr val="000000">
                      <a:alpha val="43137"/>
                    </a:srgbClr>
                  </a:outerShdw>
                </a:effectLst>
              </a:endParaRPr>
            </a:p>
          </p:txBody>
        </p:sp>
        <p:sp>
          <p:nvSpPr>
            <p:cNvPr id="7" name="Line 7"/>
            <p:cNvSpPr>
              <a:spLocks noChangeShapeType="1"/>
            </p:cNvSpPr>
            <p:nvPr/>
          </p:nvSpPr>
          <p:spPr bwMode="auto">
            <a:xfrm>
              <a:off x="3960" y="9025"/>
              <a:ext cx="3240" cy="1"/>
            </a:xfrm>
            <a:prstGeom prst="line">
              <a:avLst/>
            </a:prstGeom>
            <a:noFill/>
            <a:ln w="9525">
              <a:solidFill>
                <a:srgbClr val="000000"/>
              </a:solidFill>
              <a:round/>
              <a:headEnd/>
              <a:tailEnd/>
            </a:ln>
          </p:spPr>
          <p:txBody>
            <a:bodyPr/>
            <a:lstStyle/>
            <a:p>
              <a:pPr fontAlgn="base">
                <a:spcBef>
                  <a:spcPct val="0"/>
                </a:spcBef>
                <a:spcAft>
                  <a:spcPct val="0"/>
                </a:spcAft>
              </a:pPr>
              <a:endParaRPr lang="en-US" b="1">
                <a:effectLst>
                  <a:outerShdw blurRad="38100" dist="38100" dir="2700000" algn="tl">
                    <a:srgbClr val="000000">
                      <a:alpha val="43137"/>
                    </a:srgbClr>
                  </a:outerShdw>
                </a:effectLst>
              </a:endParaRPr>
            </a:p>
          </p:txBody>
        </p:sp>
        <p:sp>
          <p:nvSpPr>
            <p:cNvPr id="11" name="Text Box 11"/>
            <p:cNvSpPr txBox="1">
              <a:spLocks noChangeArrowheads="1"/>
            </p:cNvSpPr>
            <p:nvPr/>
          </p:nvSpPr>
          <p:spPr bwMode="auto">
            <a:xfrm>
              <a:off x="3655" y="10783"/>
              <a:ext cx="1080" cy="1260"/>
            </a:xfrm>
            <a:prstGeom prst="rect">
              <a:avLst/>
            </a:prstGeom>
            <a:noFill/>
            <a:ln w="9525">
              <a:noFill/>
              <a:miter lim="800000"/>
              <a:headEnd/>
              <a:tailEnd/>
            </a:ln>
          </p:spPr>
          <p:txBody>
            <a:bodyPr/>
            <a:lstStyle/>
            <a:p>
              <a:pPr fontAlgn="base">
                <a:spcBef>
                  <a:spcPct val="0"/>
                </a:spcBef>
                <a:spcAft>
                  <a:spcPct val="0"/>
                </a:spcAft>
              </a:pPr>
              <a:r>
                <a:rPr lang="en-US" sz="11500" b="1" dirty="0">
                  <a:effectLst>
                    <a:outerShdw blurRad="38100" dist="38100" dir="2700000" algn="tl">
                      <a:srgbClr val="000000">
                        <a:alpha val="43137"/>
                      </a:srgbClr>
                    </a:outerShdw>
                  </a:effectLst>
                  <a:latin typeface="Blackadder ITC" pitchFamily="82" charset="0"/>
                  <a:sym typeface="Wingdings 2" pitchFamily="18" charset="2"/>
                </a:rPr>
                <a:t></a:t>
              </a:r>
              <a:endParaRPr lang="en-US" sz="4800" b="1" dirty="0">
                <a:effectLst>
                  <a:outerShdw blurRad="38100" dist="38100" dir="2700000" algn="tl">
                    <a:srgbClr val="000000">
                      <a:alpha val="43137"/>
                    </a:srgbClr>
                  </a:outerShdw>
                </a:effectLst>
              </a:endParaRPr>
            </a:p>
          </p:txBody>
        </p:sp>
        <p:sp>
          <p:nvSpPr>
            <p:cNvPr id="12" name="Freeform 12"/>
            <p:cNvSpPr>
              <a:spLocks/>
            </p:cNvSpPr>
            <p:nvPr/>
          </p:nvSpPr>
          <p:spPr bwMode="auto">
            <a:xfrm>
              <a:off x="4140" y="9025"/>
              <a:ext cx="3060" cy="2100"/>
            </a:xfrm>
            <a:custGeom>
              <a:avLst/>
              <a:gdLst>
                <a:gd name="T0" fmla="*/ 0 w 3060"/>
                <a:gd name="T1" fmla="*/ 1980 h 2100"/>
                <a:gd name="T2" fmla="*/ 180 w 3060"/>
                <a:gd name="T3" fmla="*/ 1620 h 2100"/>
                <a:gd name="T4" fmla="*/ 540 w 3060"/>
                <a:gd name="T5" fmla="*/ 1800 h 2100"/>
                <a:gd name="T6" fmla="*/ 720 w 3060"/>
                <a:gd name="T7" fmla="*/ 1980 h 2100"/>
                <a:gd name="T8" fmla="*/ 1080 w 3060"/>
                <a:gd name="T9" fmla="*/ 1080 h 2100"/>
                <a:gd name="T10" fmla="*/ 1440 w 3060"/>
                <a:gd name="T11" fmla="*/ 1260 h 2100"/>
                <a:gd name="T12" fmla="*/ 1620 w 3060"/>
                <a:gd name="T13" fmla="*/ 1440 h 2100"/>
                <a:gd name="T14" fmla="*/ 1800 w 3060"/>
                <a:gd name="T15" fmla="*/ 540 h 2100"/>
                <a:gd name="T16" fmla="*/ 2340 w 3060"/>
                <a:gd name="T17" fmla="*/ 1260 h 2100"/>
                <a:gd name="T18" fmla="*/ 2520 w 3060"/>
                <a:gd name="T19" fmla="*/ 360 h 2100"/>
                <a:gd name="T20" fmla="*/ 2880 w 3060"/>
                <a:gd name="T21" fmla="*/ 540 h 2100"/>
                <a:gd name="T22" fmla="*/ 3060 w 3060"/>
                <a:gd name="T23" fmla="*/ 0 h 2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60"/>
                <a:gd name="T37" fmla="*/ 0 h 2100"/>
                <a:gd name="T38" fmla="*/ 3060 w 3060"/>
                <a:gd name="T39" fmla="*/ 2100 h 21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60" h="2100">
                  <a:moveTo>
                    <a:pt x="0" y="1980"/>
                  </a:moveTo>
                  <a:cubicBezTo>
                    <a:pt x="45" y="1815"/>
                    <a:pt x="90" y="1650"/>
                    <a:pt x="180" y="1620"/>
                  </a:cubicBezTo>
                  <a:cubicBezTo>
                    <a:pt x="270" y="1590"/>
                    <a:pt x="450" y="1740"/>
                    <a:pt x="540" y="1800"/>
                  </a:cubicBezTo>
                  <a:cubicBezTo>
                    <a:pt x="630" y="1860"/>
                    <a:pt x="630" y="2100"/>
                    <a:pt x="720" y="1980"/>
                  </a:cubicBezTo>
                  <a:cubicBezTo>
                    <a:pt x="810" y="1860"/>
                    <a:pt x="960" y="1200"/>
                    <a:pt x="1080" y="1080"/>
                  </a:cubicBezTo>
                  <a:cubicBezTo>
                    <a:pt x="1200" y="960"/>
                    <a:pt x="1350" y="1200"/>
                    <a:pt x="1440" y="1260"/>
                  </a:cubicBezTo>
                  <a:cubicBezTo>
                    <a:pt x="1530" y="1320"/>
                    <a:pt x="1560" y="1560"/>
                    <a:pt x="1620" y="1440"/>
                  </a:cubicBezTo>
                  <a:cubicBezTo>
                    <a:pt x="1680" y="1320"/>
                    <a:pt x="1680" y="570"/>
                    <a:pt x="1800" y="540"/>
                  </a:cubicBezTo>
                  <a:cubicBezTo>
                    <a:pt x="1920" y="510"/>
                    <a:pt x="2220" y="1290"/>
                    <a:pt x="2340" y="1260"/>
                  </a:cubicBezTo>
                  <a:cubicBezTo>
                    <a:pt x="2460" y="1230"/>
                    <a:pt x="2430" y="480"/>
                    <a:pt x="2520" y="360"/>
                  </a:cubicBezTo>
                  <a:cubicBezTo>
                    <a:pt x="2610" y="240"/>
                    <a:pt x="2790" y="600"/>
                    <a:pt x="2880" y="540"/>
                  </a:cubicBezTo>
                  <a:cubicBezTo>
                    <a:pt x="2970" y="480"/>
                    <a:pt x="3030" y="90"/>
                    <a:pt x="3060" y="0"/>
                  </a:cubicBezTo>
                </a:path>
              </a:pathLst>
            </a:custGeom>
            <a:noFill/>
            <a:ln w="12700">
              <a:solidFill>
                <a:srgbClr val="000000"/>
              </a:solidFill>
              <a:round/>
              <a:headEnd/>
              <a:tailEnd type="triangle" w="med" len="med"/>
            </a:ln>
          </p:spPr>
          <p:txBody>
            <a:bodyPr/>
            <a:lstStyle/>
            <a:p>
              <a:pPr fontAlgn="base">
                <a:spcBef>
                  <a:spcPct val="0"/>
                </a:spcBef>
                <a:spcAft>
                  <a:spcPct val="0"/>
                </a:spcAft>
              </a:pPr>
              <a:endParaRPr lang="en-US" b="1">
                <a:effectLst>
                  <a:outerShdw blurRad="38100" dist="38100" dir="2700000" algn="tl">
                    <a:srgbClr val="000000">
                      <a:alpha val="43137"/>
                    </a:srgbClr>
                  </a:outerShdw>
                </a:effectLst>
              </a:endParaRPr>
            </a:p>
          </p:txBody>
        </p:sp>
      </p:grpSp>
      <p:sp>
        <p:nvSpPr>
          <p:cNvPr id="13" name="Content Placeholder 2"/>
          <p:cNvSpPr txBox="1">
            <a:spLocks/>
          </p:cNvSpPr>
          <p:nvPr/>
        </p:nvSpPr>
        <p:spPr>
          <a:xfrm>
            <a:off x="3530659" y="5736149"/>
            <a:ext cx="6019800" cy="1524000"/>
          </a:xfrm>
          <a:prstGeom prst="rect">
            <a:avLst/>
          </a:prstGeom>
        </p:spPr>
        <p:txBody>
          <a:bodyPr vert="horz" lIns="91440" tIns="45720" rIns="91440" bIns="45720" rtlCol="0">
            <a:normAutofit/>
          </a:bodyPr>
          <a:lstStyle/>
          <a:p>
            <a:pPr marL="514350" indent="-514350">
              <a:spcBef>
                <a:spcPct val="20000"/>
              </a:spcBef>
              <a:buFont typeface="+mj-lt"/>
              <a:buAutoNum type="alphaLcPeriod"/>
            </a:pPr>
            <a:r>
              <a:rPr lang="en-US" sz="2800" b="1" dirty="0">
                <a:effectLst>
                  <a:outerShdw blurRad="38100" dist="38100" dir="2700000" algn="tl">
                    <a:srgbClr val="000000">
                      <a:alpha val="43137"/>
                    </a:srgbClr>
                  </a:outerShdw>
                </a:effectLst>
              </a:rPr>
              <a:t> </a:t>
            </a:r>
            <a:r>
              <a:rPr lang="en-US" sz="2800" u="sng" dirty="0">
                <a:effectLst>
                  <a:outerShdw blurRad="38100" dist="38100" dir="2700000" algn="tl">
                    <a:srgbClr val="000000">
                      <a:alpha val="43137"/>
                    </a:srgbClr>
                  </a:outerShdw>
                </a:effectLst>
                <a:latin typeface="Arial Black" panose="020B0A04020102090204" pitchFamily="34" charset="0"/>
              </a:rPr>
              <a:t>Preparatory</a:t>
            </a:r>
            <a:r>
              <a:rPr lang="en-US" sz="2800" b="1" dirty="0">
                <a:effectLst>
                  <a:outerShdw blurRad="38100" dist="38100" dir="2700000" algn="tl">
                    <a:srgbClr val="000000">
                      <a:alpha val="43137"/>
                    </a:srgbClr>
                  </a:outerShdw>
                </a:effectLst>
              </a:rPr>
              <a:t> – all God does in bringing a person to Christ.</a:t>
            </a:r>
          </a:p>
        </p:txBody>
      </p:sp>
      <p:sp>
        <p:nvSpPr>
          <p:cNvPr id="14" name="Content Placeholder 2"/>
          <p:cNvSpPr txBox="1">
            <a:spLocks/>
          </p:cNvSpPr>
          <p:nvPr/>
        </p:nvSpPr>
        <p:spPr>
          <a:xfrm>
            <a:off x="1828800" y="1066800"/>
            <a:ext cx="4648200" cy="1295400"/>
          </a:xfrm>
          <a:prstGeom prst="rect">
            <a:avLst/>
          </a:prstGeom>
        </p:spPr>
        <p:txBody>
          <a:bodyPr vert="horz" lIns="91440" tIns="45720" rIns="91440" bIns="45720" rtlCol="0">
            <a:normAutofit lnSpcReduction="10000"/>
          </a:bodyPr>
          <a:lstStyle/>
          <a:p>
            <a:pPr marL="514350" indent="-514350">
              <a:spcBef>
                <a:spcPct val="20000"/>
              </a:spcBef>
              <a:buFont typeface="+mj-lt"/>
              <a:buAutoNum type="alphaLcPeriod" startAt="2"/>
            </a:pPr>
            <a:r>
              <a:rPr lang="en-US" sz="2800" b="1" dirty="0">
                <a:effectLst>
                  <a:outerShdw blurRad="38100" dist="38100" dir="2700000" algn="tl">
                    <a:srgbClr val="000000">
                      <a:alpha val="43137"/>
                    </a:srgbClr>
                  </a:outerShdw>
                </a:effectLst>
              </a:rPr>
              <a:t> </a:t>
            </a:r>
            <a:r>
              <a:rPr lang="en-US" sz="2800" u="sng" dirty="0">
                <a:effectLst>
                  <a:outerShdw blurRad="38100" dist="38100" dir="2700000" algn="tl">
                    <a:srgbClr val="000000">
                      <a:alpha val="43137"/>
                    </a:srgbClr>
                  </a:outerShdw>
                </a:effectLst>
                <a:latin typeface="Arial Black" panose="020B0A04020102090204" pitchFamily="34" charset="0"/>
              </a:rPr>
              <a:t>Positional</a:t>
            </a:r>
            <a:r>
              <a:rPr lang="en-US" sz="2800" b="1" dirty="0">
                <a:effectLst>
                  <a:outerShdw blurRad="38100" dist="38100" dir="2700000" algn="tl">
                    <a:srgbClr val="000000">
                      <a:alpha val="43137"/>
                    </a:srgbClr>
                  </a:outerShdw>
                </a:effectLst>
              </a:rPr>
              <a:t> –  the moment a person is saved, justified.</a:t>
            </a:r>
          </a:p>
        </p:txBody>
      </p:sp>
      <p:sp>
        <p:nvSpPr>
          <p:cNvPr id="15" name="Content Placeholder 2"/>
          <p:cNvSpPr txBox="1">
            <a:spLocks/>
          </p:cNvSpPr>
          <p:nvPr/>
        </p:nvSpPr>
        <p:spPr>
          <a:xfrm>
            <a:off x="5651920" y="4010660"/>
            <a:ext cx="4953000" cy="1524000"/>
          </a:xfrm>
          <a:prstGeom prst="rect">
            <a:avLst/>
          </a:prstGeom>
        </p:spPr>
        <p:txBody>
          <a:bodyPr vert="horz" lIns="91440" tIns="45720" rIns="91440" bIns="45720" rtlCol="0">
            <a:normAutofit fontScale="92500"/>
          </a:bodyPr>
          <a:lstStyle/>
          <a:p>
            <a:pPr marL="514350" indent="-514350">
              <a:spcBef>
                <a:spcPct val="20000"/>
              </a:spcBef>
              <a:buFont typeface="+mj-lt"/>
              <a:buAutoNum type="alphaLcPeriod" startAt="3"/>
            </a:pPr>
            <a:r>
              <a:rPr lang="en-US" sz="2800" b="1" dirty="0">
                <a:effectLst>
                  <a:outerShdw blurRad="38100" dist="38100" dir="2700000" algn="tl">
                    <a:srgbClr val="000000">
                      <a:alpha val="43137"/>
                    </a:srgbClr>
                  </a:outerShdw>
                </a:effectLst>
              </a:rPr>
              <a:t> </a:t>
            </a:r>
            <a:r>
              <a:rPr lang="en-US" sz="2800" u="sng" dirty="0">
                <a:effectLst>
                  <a:outerShdw blurRad="38100" dist="38100" dir="2700000" algn="tl">
                    <a:srgbClr val="000000">
                      <a:alpha val="43137"/>
                    </a:srgbClr>
                  </a:outerShdw>
                </a:effectLst>
                <a:latin typeface="Arial Black" panose="020B0A04020102090204" pitchFamily="34" charset="0"/>
              </a:rPr>
              <a:t>Progressive</a:t>
            </a:r>
            <a:r>
              <a:rPr lang="en-US" sz="2800" b="1" dirty="0">
                <a:effectLst>
                  <a:outerShdw blurRad="38100" dist="38100" dir="2700000" algn="tl">
                    <a:srgbClr val="000000">
                      <a:alpha val="43137"/>
                    </a:srgbClr>
                  </a:outerShdw>
                </a:effectLst>
              </a:rPr>
              <a:t> – the process of changing/growing over time.</a:t>
            </a:r>
          </a:p>
        </p:txBody>
      </p:sp>
      <p:sp>
        <p:nvSpPr>
          <p:cNvPr id="16" name="Content Placeholder 2"/>
          <p:cNvSpPr txBox="1">
            <a:spLocks/>
          </p:cNvSpPr>
          <p:nvPr/>
        </p:nvSpPr>
        <p:spPr>
          <a:xfrm>
            <a:off x="7086600" y="457200"/>
            <a:ext cx="3657600" cy="990600"/>
          </a:xfrm>
          <a:prstGeom prst="rect">
            <a:avLst/>
          </a:prstGeom>
        </p:spPr>
        <p:txBody>
          <a:bodyPr vert="horz" lIns="91440" tIns="45720" rIns="91440" bIns="45720" rtlCol="0">
            <a:normAutofit/>
          </a:bodyPr>
          <a:lstStyle/>
          <a:p>
            <a:pPr marL="514350" indent="-514350">
              <a:spcBef>
                <a:spcPct val="20000"/>
              </a:spcBef>
              <a:buFont typeface="+mj-lt"/>
              <a:buAutoNum type="alphaLcPeriod" startAt="4"/>
            </a:pPr>
            <a:r>
              <a:rPr lang="en-US" sz="2800" b="1" dirty="0">
                <a:effectLst>
                  <a:outerShdw blurRad="38100" dist="38100" dir="2700000" algn="tl">
                    <a:srgbClr val="000000">
                      <a:alpha val="43137"/>
                    </a:srgbClr>
                  </a:outerShdw>
                </a:effectLst>
              </a:rPr>
              <a:t> </a:t>
            </a:r>
            <a:r>
              <a:rPr lang="en-US" sz="2800" u="sng" dirty="0">
                <a:effectLst>
                  <a:outerShdw blurRad="38100" dist="38100" dir="2700000" algn="tl">
                    <a:srgbClr val="000000">
                      <a:alpha val="43137"/>
                    </a:srgbClr>
                  </a:outerShdw>
                </a:effectLst>
                <a:latin typeface="Arial Black" panose="020B0A04020102090204" pitchFamily="34" charset="0"/>
              </a:rPr>
              <a:t>Prospective</a:t>
            </a:r>
            <a:r>
              <a:rPr lang="en-US" sz="2800" b="1" dirty="0">
                <a:effectLst>
                  <a:outerShdw blurRad="38100" dist="38100" dir="2700000" algn="tl">
                    <a:srgbClr val="000000">
                      <a:alpha val="43137"/>
                    </a:srgbClr>
                  </a:outerShdw>
                </a:effectLst>
              </a:rPr>
              <a:t> – heaven, glory.</a:t>
            </a:r>
          </a:p>
        </p:txBody>
      </p:sp>
      <p:sp>
        <p:nvSpPr>
          <p:cNvPr id="17" name="TextBox 16">
            <a:extLst>
              <a:ext uri="{FF2B5EF4-FFF2-40B4-BE49-F238E27FC236}">
                <a16:creationId xmlns:a16="http://schemas.microsoft.com/office/drawing/2014/main" id="{6E84E42A-E06E-472B-B4BB-3E9C95535516}"/>
              </a:ext>
            </a:extLst>
          </p:cNvPr>
          <p:cNvSpPr txBox="1"/>
          <p:nvPr/>
        </p:nvSpPr>
        <p:spPr>
          <a:xfrm>
            <a:off x="3822896" y="34515"/>
            <a:ext cx="5092504" cy="523220"/>
          </a:xfrm>
          <a:prstGeom prst="rect">
            <a:avLst/>
          </a:prstGeom>
          <a:noFill/>
        </p:spPr>
        <p:txBody>
          <a:bodyPr wrap="square">
            <a:spAutoFit/>
          </a:bodyPr>
          <a:lstStyle/>
          <a:p>
            <a:r>
              <a:rPr lang="en-US" sz="2800" u="sng" dirty="0">
                <a:solidFill>
                  <a:prstClr val="black"/>
                </a:solidFill>
                <a:effectLst>
                  <a:outerShdw blurRad="38100" dist="38100" dir="2700000" algn="tl">
                    <a:srgbClr val="000000">
                      <a:alpha val="43137"/>
                    </a:srgbClr>
                  </a:outerShdw>
                </a:effectLst>
                <a:latin typeface="Arial Black" panose="020B0A04020102090204" pitchFamily="34" charset="0"/>
              </a:rPr>
              <a:t>SANCTIFICATION</a:t>
            </a:r>
            <a:endParaRPr lang="en-US" dirty="0"/>
          </a:p>
        </p:txBody>
      </p:sp>
      <p:sp>
        <p:nvSpPr>
          <p:cNvPr id="18" name="TextBox 17">
            <a:extLst>
              <a:ext uri="{FF2B5EF4-FFF2-40B4-BE49-F238E27FC236}">
                <a16:creationId xmlns:a16="http://schemas.microsoft.com/office/drawing/2014/main" id="{F9497A46-79FA-485D-A1BA-DE8E82F106CA}"/>
              </a:ext>
            </a:extLst>
          </p:cNvPr>
          <p:cNvSpPr txBox="1"/>
          <p:nvPr/>
        </p:nvSpPr>
        <p:spPr>
          <a:xfrm>
            <a:off x="8979214" y="1979598"/>
            <a:ext cx="5092504" cy="923330"/>
          </a:xfrm>
          <a:prstGeom prst="rect">
            <a:avLst/>
          </a:prstGeom>
          <a:noFill/>
        </p:spPr>
        <p:txBody>
          <a:bodyPr wrap="square">
            <a:spAutoFit/>
          </a:bodyPr>
          <a:lstStyle/>
          <a:p>
            <a:r>
              <a:rPr lang="en-US" dirty="0">
                <a:solidFill>
                  <a:prstClr val="black"/>
                </a:solidFill>
                <a:effectLst>
                  <a:outerShdw blurRad="38100" dist="38100" dir="2700000" algn="tl">
                    <a:srgbClr val="000000">
                      <a:alpha val="43137"/>
                    </a:srgbClr>
                  </a:outerShdw>
                </a:effectLst>
                <a:latin typeface="Arial Black" panose="020B0A04020102090204" pitchFamily="34" charset="0"/>
              </a:rPr>
              <a:t>ROM. 8:30</a:t>
            </a:r>
          </a:p>
          <a:p>
            <a:r>
              <a:rPr lang="en-US" dirty="0">
                <a:solidFill>
                  <a:prstClr val="black"/>
                </a:solidFill>
                <a:effectLst>
                  <a:outerShdw blurRad="38100" dist="38100" dir="2700000" algn="tl">
                    <a:srgbClr val="000000">
                      <a:alpha val="43137"/>
                    </a:srgbClr>
                  </a:outerShdw>
                </a:effectLst>
                <a:latin typeface="Arial Black" panose="020B0A04020102090204" pitchFamily="34" charset="0"/>
              </a:rPr>
              <a:t>2 Tim. 4:8</a:t>
            </a:r>
          </a:p>
          <a:p>
            <a:r>
              <a:rPr lang="en-US" dirty="0">
                <a:solidFill>
                  <a:prstClr val="black"/>
                </a:solidFill>
                <a:effectLst>
                  <a:outerShdw blurRad="38100" dist="38100" dir="2700000" algn="tl">
                    <a:srgbClr val="000000">
                      <a:alpha val="43137"/>
                    </a:srgbClr>
                  </a:outerShdw>
                </a:effectLst>
                <a:latin typeface="Arial Black" panose="020B0A04020102090204" pitchFamily="34" charset="0"/>
              </a:rPr>
              <a:t>2 Cor. 5:5-10</a:t>
            </a:r>
            <a:endParaRPr lang="en-US" dirty="0"/>
          </a:p>
        </p:txBody>
      </p:sp>
      <p:sp>
        <p:nvSpPr>
          <p:cNvPr id="19" name="TextBox 18">
            <a:extLst>
              <a:ext uri="{FF2B5EF4-FFF2-40B4-BE49-F238E27FC236}">
                <a16:creationId xmlns:a16="http://schemas.microsoft.com/office/drawing/2014/main" id="{7CD09847-EA0C-4333-BEA5-A587422C5D3B}"/>
              </a:ext>
            </a:extLst>
          </p:cNvPr>
          <p:cNvSpPr txBox="1"/>
          <p:nvPr/>
        </p:nvSpPr>
        <p:spPr>
          <a:xfrm>
            <a:off x="8293576" y="1267756"/>
            <a:ext cx="5092504" cy="369332"/>
          </a:xfrm>
          <a:prstGeom prst="rect">
            <a:avLst/>
          </a:prstGeom>
          <a:noFill/>
        </p:spPr>
        <p:txBody>
          <a:bodyPr wrap="square">
            <a:spAutoFit/>
          </a:bodyPr>
          <a:lstStyle/>
          <a:p>
            <a:r>
              <a:rPr lang="en-US" b="1" dirty="0">
                <a:solidFill>
                  <a:srgbClr val="FF0000"/>
                </a:solidFill>
                <a:effectLst>
                  <a:outerShdw blurRad="38100" dist="38100" dir="2700000" algn="tl">
                    <a:srgbClr val="000000">
                      <a:alpha val="43137"/>
                    </a:srgbClr>
                  </a:outerShdw>
                </a:effectLst>
              </a:rPr>
              <a:t>This is you!</a:t>
            </a:r>
            <a:endParaRPr lang="en-US" dirty="0">
              <a:solidFill>
                <a:srgbClr val="FF0000"/>
              </a:solidFill>
            </a:endParaRPr>
          </a:p>
        </p:txBody>
      </p:sp>
      <p:pic>
        <p:nvPicPr>
          <p:cNvPr id="20" name="Picture 19" descr="C:\Users\kevin.c.lee\Desktop\untitled.png">
            <a:extLst>
              <a:ext uri="{FF2B5EF4-FFF2-40B4-BE49-F238E27FC236}">
                <a16:creationId xmlns:a16="http://schemas.microsoft.com/office/drawing/2014/main" id="{BB41B883-7D70-4DBA-AC20-B141A66AA0F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8112" y="114300"/>
            <a:ext cx="2009775" cy="685800"/>
          </a:xfrm>
          <a:prstGeom prst="rect">
            <a:avLst/>
          </a:prstGeom>
          <a:noFill/>
          <a:ln>
            <a:noFill/>
          </a:ln>
        </p:spPr>
      </p:pic>
      <p:pic>
        <p:nvPicPr>
          <p:cNvPr id="3" name="Picture 2">
            <a:extLst>
              <a:ext uri="{FF2B5EF4-FFF2-40B4-BE49-F238E27FC236}">
                <a16:creationId xmlns:a16="http://schemas.microsoft.com/office/drawing/2014/main" id="{B47443E5-171D-3A06-703A-F58F5FA071DB}"/>
              </a:ext>
            </a:extLst>
          </p:cNvPr>
          <p:cNvPicPr>
            <a:picLocks noChangeAspect="1"/>
          </p:cNvPicPr>
          <p:nvPr/>
        </p:nvPicPr>
        <p:blipFill>
          <a:blip r:embed="rId3"/>
          <a:stretch>
            <a:fillRect/>
          </a:stretch>
        </p:blipFill>
        <p:spPr>
          <a:xfrm>
            <a:off x="10976610" y="-34518"/>
            <a:ext cx="1377815" cy="1152244"/>
          </a:xfrm>
          <a:prstGeom prst="rect">
            <a:avLst/>
          </a:prstGeom>
        </p:spPr>
      </p:pic>
    </p:spTree>
    <p:extLst>
      <p:ext uri="{BB962C8B-B14F-4D97-AF65-F5344CB8AC3E}">
        <p14:creationId xmlns:p14="http://schemas.microsoft.com/office/powerpoint/2010/main" val="170301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5725" y="749761"/>
            <a:ext cx="8839200" cy="5509200"/>
          </a:xfrm>
          <a:prstGeom prst="rect">
            <a:avLst/>
          </a:prstGeom>
        </p:spPr>
        <p:txBody>
          <a:bodyPr wrap="square">
            <a:spAutoFit/>
          </a:bodyPr>
          <a:lstStyle/>
          <a:p>
            <a:r>
              <a:rPr lang="en-US" sz="1600" dirty="0">
                <a:solidFill>
                  <a:srgbClr val="000000"/>
                </a:solidFill>
                <a:latin typeface="Arial" panose="020B0604020202020204" pitchFamily="34" charset="0"/>
                <a:cs typeface="Arial" panose="020B0604020202020204" pitchFamily="34" charset="0"/>
              </a:rPr>
              <a:t>"</a:t>
            </a:r>
            <a:r>
              <a:rPr lang="en-US" sz="1600" b="1" u="sng" dirty="0">
                <a:solidFill>
                  <a:srgbClr val="000000"/>
                </a:solidFill>
                <a:latin typeface="Arial" panose="020B0604020202020204" pitchFamily="34" charset="0"/>
                <a:cs typeface="Arial" panose="020B0604020202020204" pitchFamily="34" charset="0"/>
              </a:rPr>
              <a:t>Counseling God's Way</a:t>
            </a:r>
            <a:r>
              <a:rPr lang="en-US" sz="1600" dirty="0">
                <a:solidFill>
                  <a:srgbClr val="000000"/>
                </a:solidFill>
                <a:latin typeface="Arial" panose="020B0604020202020204" pitchFamily="34" charset="0"/>
                <a:cs typeface="Arial" panose="020B0604020202020204" pitchFamily="34" charset="0"/>
              </a:rPr>
              <a:t>" </a:t>
            </a:r>
          </a:p>
          <a:p>
            <a:endParaRPr lang="en-US" sz="1600" dirty="0">
              <a:solidFill>
                <a:srgbClr val="000000"/>
              </a:solidFill>
              <a:latin typeface="Arial" panose="020B0604020202020204" pitchFamily="34" charset="0"/>
              <a:cs typeface="Arial" panose="020B0604020202020204" pitchFamily="34" charset="0"/>
            </a:endParaRPr>
          </a:p>
          <a:p>
            <a:r>
              <a:rPr lang="en-US" sz="1600" dirty="0">
                <a:solidFill>
                  <a:srgbClr val="000000"/>
                </a:solidFill>
                <a:latin typeface="Arial" panose="020B0604020202020204" pitchFamily="34" charset="0"/>
                <a:cs typeface="Arial" panose="020B0604020202020204" pitchFamily="34" charset="0"/>
              </a:rPr>
              <a:t>A </a:t>
            </a:r>
            <a:r>
              <a:rPr lang="en-US" sz="1600" b="1" dirty="0">
                <a:solidFill>
                  <a:srgbClr val="000000"/>
                </a:solidFill>
                <a:latin typeface="Arial" panose="020B0604020202020204" pitchFamily="34" charset="0"/>
                <a:cs typeface="Arial" panose="020B0604020202020204" pitchFamily="34" charset="0"/>
              </a:rPr>
              <a:t>commitment to take the Scriptures seriously </a:t>
            </a:r>
            <a:r>
              <a:rPr lang="en-US" sz="1600" dirty="0">
                <a:solidFill>
                  <a:srgbClr val="000000"/>
                </a:solidFill>
                <a:latin typeface="Arial" panose="020B0604020202020204" pitchFamily="34" charset="0"/>
                <a:cs typeface="Arial" panose="020B0604020202020204" pitchFamily="34" charset="0"/>
              </a:rPr>
              <a:t>and to </a:t>
            </a:r>
            <a:r>
              <a:rPr lang="en-US" sz="1600" b="1" dirty="0">
                <a:solidFill>
                  <a:srgbClr val="000000"/>
                </a:solidFill>
                <a:latin typeface="Arial" panose="020B0604020202020204" pitchFamily="34" charset="0"/>
                <a:cs typeface="Arial" panose="020B0604020202020204" pitchFamily="34" charset="0"/>
              </a:rPr>
              <a:t>help God's people apply His truth to their personal lives in practical ways. </a:t>
            </a:r>
          </a:p>
          <a:p>
            <a:endParaRPr lang="en-US" sz="1600" dirty="0">
              <a:solidFill>
                <a:srgbClr val="000000"/>
              </a:solidFill>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Genuine biblical counseling doesn't merely sprinkle a few Bible verses here and there to make the counseling appear Bible-centered. </a:t>
            </a:r>
            <a:r>
              <a:rPr lang="en-US" sz="1600" b="1" dirty="0">
                <a:latin typeface="Arial" panose="020B0604020202020204" pitchFamily="34" charset="0"/>
                <a:cs typeface="Arial" panose="020B0604020202020204" pitchFamily="34" charset="0"/>
              </a:rPr>
              <a:t>Biblical counseling seeks to carefully discover those areas in which a Christian may be disobedient to or unaware of the principles and commands of Scripture and to help him learn how to lovingly submit to God's will.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Effective biblical counselors do not automatically diagnose a counselee's problems as flagrant and willful rebellion and prescribe a couple of verses with the promise of instant healing. However, a genuine Biblical counselor </a:t>
            </a:r>
            <a:r>
              <a:rPr lang="en-US" sz="1600" b="1" dirty="0">
                <a:latin typeface="Arial" panose="020B0604020202020204" pitchFamily="34" charset="0"/>
                <a:cs typeface="Arial" panose="020B0604020202020204" pitchFamily="34" charset="0"/>
              </a:rPr>
              <a:t>does not assume that every problem is biologically caused,</a:t>
            </a:r>
            <a:r>
              <a:rPr lang="en-US" sz="1600" dirty="0">
                <a:latin typeface="Arial" panose="020B0604020202020204" pitchFamily="34" charset="0"/>
                <a:cs typeface="Arial" panose="020B0604020202020204" pitchFamily="34" charset="0"/>
              </a:rPr>
              <a:t> requiring years of intensive psychotherapy and psychotropic drugs.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While recognizing that many problems of thinking and behavior are physically caused, biblical counselors recognize that many physical symptoms are generated by </a:t>
            </a:r>
            <a:r>
              <a:rPr lang="en-US" sz="1600" b="1" dirty="0">
                <a:latin typeface="Arial" panose="020B0604020202020204" pitchFamily="34" charset="0"/>
                <a:cs typeface="Arial" panose="020B0604020202020204" pitchFamily="34" charset="0"/>
              </a:rPr>
              <a:t>wrong patterns of thinking and action.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Biblical counselors take Colossians 1:28 seriously, presenting Christ without shame, lovingly confronting sin, and </a:t>
            </a:r>
            <a:r>
              <a:rPr lang="en-US" sz="1600" b="1" dirty="0">
                <a:latin typeface="Arial" panose="020B0604020202020204" pitchFamily="34" charset="0"/>
                <a:cs typeface="Arial" panose="020B0604020202020204" pitchFamily="34" charset="0"/>
              </a:rPr>
              <a:t>teaching biblical principles to produce maturity</a:t>
            </a:r>
            <a:r>
              <a:rPr lang="en-US" sz="1600" dirty="0">
                <a:latin typeface="Arial" panose="020B0604020202020204" pitchFamily="34" charset="0"/>
                <a:cs typeface="Arial" panose="020B0604020202020204" pitchFamily="34" charset="0"/>
              </a:rPr>
              <a:t> in the person’s life. </a:t>
            </a:r>
          </a:p>
          <a:p>
            <a:endParaRPr lang="en-US" sz="16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A4D1D1A-9362-4FFE-9ECA-42D0B53CEDE7}"/>
              </a:ext>
            </a:extLst>
          </p:cNvPr>
          <p:cNvSpPr/>
          <p:nvPr/>
        </p:nvSpPr>
        <p:spPr>
          <a:xfrm>
            <a:off x="4715142" y="349651"/>
            <a:ext cx="2957989" cy="400110"/>
          </a:xfrm>
          <a:prstGeom prst="rect">
            <a:avLst/>
          </a:prstGeom>
        </p:spPr>
        <p:txBody>
          <a:bodyPr wrap="none">
            <a:spAutoFit/>
          </a:bodyPr>
          <a:lstStyle/>
          <a:p>
            <a:r>
              <a:rPr lang="en-US" sz="2000" b="1" u="sng" dirty="0">
                <a:solidFill>
                  <a:srgbClr val="000000"/>
                </a:solidFill>
                <a:latin typeface="Arial" panose="020B0604020202020204" pitchFamily="34" charset="0"/>
                <a:cs typeface="Arial" panose="020B0604020202020204" pitchFamily="34" charset="0"/>
              </a:rPr>
              <a:t>Counseling God's Way</a:t>
            </a:r>
            <a:endParaRPr lang="en-US" sz="2000" dirty="0"/>
          </a:p>
        </p:txBody>
      </p:sp>
      <p:pic>
        <p:nvPicPr>
          <p:cNvPr id="3" name="Picture 2" descr="C:\Users\kevin.c.lee\Desktop\untitled.png">
            <a:extLst>
              <a:ext uri="{FF2B5EF4-FFF2-40B4-BE49-F238E27FC236}">
                <a16:creationId xmlns:a16="http://schemas.microsoft.com/office/drawing/2014/main" id="{BD474CDF-55CB-FAE0-8978-C35FB8F73F1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6751"/>
            <a:ext cx="2009775" cy="685800"/>
          </a:xfrm>
          <a:prstGeom prst="rect">
            <a:avLst/>
          </a:prstGeom>
          <a:noFill/>
          <a:ln>
            <a:noFill/>
          </a:ln>
        </p:spPr>
      </p:pic>
      <p:pic>
        <p:nvPicPr>
          <p:cNvPr id="5" name="Picture 4">
            <a:extLst>
              <a:ext uri="{FF2B5EF4-FFF2-40B4-BE49-F238E27FC236}">
                <a16:creationId xmlns:a16="http://schemas.microsoft.com/office/drawing/2014/main" id="{B3DE59E1-936A-2460-3417-B48C73D698C7}"/>
              </a:ext>
            </a:extLst>
          </p:cNvPr>
          <p:cNvPicPr>
            <a:picLocks noChangeAspect="1"/>
          </p:cNvPicPr>
          <p:nvPr/>
        </p:nvPicPr>
        <p:blipFill>
          <a:blip r:embed="rId3"/>
          <a:stretch>
            <a:fillRect/>
          </a:stretch>
        </p:blipFill>
        <p:spPr>
          <a:xfrm>
            <a:off x="10980577" y="-26416"/>
            <a:ext cx="1377815" cy="1152244"/>
          </a:xfrm>
          <a:prstGeom prst="rect">
            <a:avLst/>
          </a:prstGeom>
        </p:spPr>
      </p:pic>
    </p:spTree>
    <p:extLst>
      <p:ext uri="{BB962C8B-B14F-4D97-AF65-F5344CB8AC3E}">
        <p14:creationId xmlns:p14="http://schemas.microsoft.com/office/powerpoint/2010/main" val="2410123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2584174"/>
            <a:ext cx="8534400" cy="1219200"/>
          </a:xfrm>
        </p:spPr>
        <p:txBody>
          <a:bodyPr>
            <a:noAutofit/>
          </a:bodyPr>
          <a:lstStyle/>
          <a:p>
            <a:pPr marL="0" indent="0">
              <a:buNone/>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True biblical counseling will have the clearly defined and communicated goal of helping someone glorify God, beginning at the heart level and reaching towards a life that gives a watching world a biblically accurate view of who God is (Colossians 1:28).</a:t>
            </a:r>
          </a:p>
        </p:txBody>
      </p:sp>
      <p:sp>
        <p:nvSpPr>
          <p:cNvPr id="4" name="TextBox 3"/>
          <p:cNvSpPr txBox="1"/>
          <p:nvPr/>
        </p:nvSpPr>
        <p:spPr>
          <a:xfrm>
            <a:off x="1752600" y="1019889"/>
            <a:ext cx="8534400" cy="1077218"/>
          </a:xfrm>
          <a:prstGeom prst="rect">
            <a:avLst/>
          </a:prstGeom>
          <a:noFill/>
        </p:spPr>
        <p:txBody>
          <a:bodyPr wrap="square" rtlCol="0">
            <a:spAutoFit/>
          </a:bodyPr>
          <a:lstStyle/>
          <a:p>
            <a:pPr lvl="0"/>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Goal of Biblical Counseling</a:t>
            </a:r>
          </a:p>
        </p:txBody>
      </p:sp>
      <p:pic>
        <p:nvPicPr>
          <p:cNvPr id="2" name="Picture 1">
            <a:extLst>
              <a:ext uri="{FF2B5EF4-FFF2-40B4-BE49-F238E27FC236}">
                <a16:creationId xmlns:a16="http://schemas.microsoft.com/office/drawing/2014/main" id="{EDB15E6B-4A2E-AEF7-A576-35443147D347}"/>
              </a:ext>
            </a:extLst>
          </p:cNvPr>
          <p:cNvPicPr>
            <a:picLocks noChangeAspect="1"/>
          </p:cNvPicPr>
          <p:nvPr/>
        </p:nvPicPr>
        <p:blipFill>
          <a:blip r:embed="rId2"/>
          <a:stretch>
            <a:fillRect/>
          </a:stretch>
        </p:blipFill>
        <p:spPr>
          <a:xfrm>
            <a:off x="10937034" y="0"/>
            <a:ext cx="1377815" cy="1152244"/>
          </a:xfrm>
          <a:prstGeom prst="rect">
            <a:avLst/>
          </a:prstGeom>
        </p:spPr>
      </p:pic>
    </p:spTree>
    <p:extLst>
      <p:ext uri="{BB962C8B-B14F-4D97-AF65-F5344CB8AC3E}">
        <p14:creationId xmlns:p14="http://schemas.microsoft.com/office/powerpoint/2010/main" val="10989889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edg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1931" y="2454966"/>
            <a:ext cx="8534400" cy="3581400"/>
          </a:xfrm>
        </p:spPr>
        <p:txBody>
          <a:bodyPr>
            <a:noAutofit/>
          </a:bodyPr>
          <a:lstStyle/>
          <a:p>
            <a:pPr marL="0" indent="0">
              <a:buNone/>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problems of a person’s life are used as a springboard to teach and train him/her at the heart level to think and act in a way that pleases the Lord Jesus Christ.  Problems are viewed in light of how God is using them to sanctify us (2 Corinthians 5:9, Galatians 1:10).</a:t>
            </a:r>
          </a:p>
        </p:txBody>
      </p:sp>
      <p:sp>
        <p:nvSpPr>
          <p:cNvPr id="4" name="TextBox 3"/>
          <p:cNvSpPr txBox="1"/>
          <p:nvPr/>
        </p:nvSpPr>
        <p:spPr>
          <a:xfrm>
            <a:off x="1633331" y="1019889"/>
            <a:ext cx="8534400" cy="1077218"/>
          </a:xfrm>
          <a:prstGeom prst="rect">
            <a:avLst/>
          </a:prstGeom>
          <a:noFill/>
        </p:spPr>
        <p:txBody>
          <a:bodyPr wrap="square" rtlCol="0">
            <a:spAutoFit/>
          </a:bodyPr>
          <a:lstStyle/>
          <a:p>
            <a:pPr lvl="0"/>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Goal of Biblical Counseling</a:t>
            </a:r>
          </a:p>
        </p:txBody>
      </p:sp>
      <p:pic>
        <p:nvPicPr>
          <p:cNvPr id="2" name="Picture 1">
            <a:extLst>
              <a:ext uri="{FF2B5EF4-FFF2-40B4-BE49-F238E27FC236}">
                <a16:creationId xmlns:a16="http://schemas.microsoft.com/office/drawing/2014/main" id="{ACA51E67-041F-E4A6-F1ED-E507B6A49A1C}"/>
              </a:ext>
            </a:extLst>
          </p:cNvPr>
          <p:cNvPicPr>
            <a:picLocks noChangeAspect="1"/>
          </p:cNvPicPr>
          <p:nvPr/>
        </p:nvPicPr>
        <p:blipFill>
          <a:blip r:embed="rId2"/>
          <a:stretch>
            <a:fillRect/>
          </a:stretch>
        </p:blipFill>
        <p:spPr>
          <a:xfrm>
            <a:off x="10958807" y="0"/>
            <a:ext cx="1377815" cy="1152244"/>
          </a:xfrm>
          <a:prstGeom prst="rect">
            <a:avLst/>
          </a:prstGeom>
        </p:spPr>
      </p:pic>
    </p:spTree>
    <p:extLst>
      <p:ext uri="{BB962C8B-B14F-4D97-AF65-F5344CB8AC3E}">
        <p14:creationId xmlns:p14="http://schemas.microsoft.com/office/powerpoint/2010/main" val="186488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1943" y="2355574"/>
            <a:ext cx="8610600" cy="3200400"/>
          </a:xfrm>
        </p:spPr>
        <p:txBody>
          <a:bodyPr>
            <a:noAutofit/>
          </a:bodyPr>
          <a:lstStyle/>
          <a:p>
            <a:pPr marL="0" indent="0">
              <a:buNone/>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As people realize that solving problems is secondary to the goal of pleasing Christ in every circumstance, hope is breathed into hearts.  Difficult circumstances become opportunities rather than insurmountable problems.</a:t>
            </a:r>
          </a:p>
        </p:txBody>
      </p:sp>
      <p:sp>
        <p:nvSpPr>
          <p:cNvPr id="4" name="TextBox 3"/>
          <p:cNvSpPr txBox="1"/>
          <p:nvPr/>
        </p:nvSpPr>
        <p:spPr>
          <a:xfrm>
            <a:off x="1714500" y="1143000"/>
            <a:ext cx="8534400" cy="1077218"/>
          </a:xfrm>
          <a:prstGeom prst="rect">
            <a:avLst/>
          </a:prstGeom>
          <a:noFill/>
        </p:spPr>
        <p:txBody>
          <a:bodyPr wrap="square" rtlCol="0">
            <a:spAutoFit/>
          </a:bodyPr>
          <a:lstStyle/>
          <a:p>
            <a:pPr lvl="0"/>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Goal of Biblical Counseling</a:t>
            </a:r>
          </a:p>
        </p:txBody>
      </p:sp>
      <p:pic>
        <p:nvPicPr>
          <p:cNvPr id="2" name="Picture 1">
            <a:extLst>
              <a:ext uri="{FF2B5EF4-FFF2-40B4-BE49-F238E27FC236}">
                <a16:creationId xmlns:a16="http://schemas.microsoft.com/office/drawing/2014/main" id="{F44F58FD-1879-CE1F-1872-682CAFBCABA0}"/>
              </a:ext>
            </a:extLst>
          </p:cNvPr>
          <p:cNvPicPr>
            <a:picLocks noChangeAspect="1"/>
          </p:cNvPicPr>
          <p:nvPr/>
        </p:nvPicPr>
        <p:blipFill>
          <a:blip r:embed="rId2"/>
          <a:stretch>
            <a:fillRect/>
          </a:stretch>
        </p:blipFill>
        <p:spPr>
          <a:xfrm>
            <a:off x="10958806" y="-9244"/>
            <a:ext cx="1377815" cy="1152244"/>
          </a:xfrm>
          <a:prstGeom prst="rect">
            <a:avLst/>
          </a:prstGeom>
        </p:spPr>
      </p:pic>
    </p:spTree>
    <p:extLst>
      <p:ext uri="{BB962C8B-B14F-4D97-AF65-F5344CB8AC3E}">
        <p14:creationId xmlns:p14="http://schemas.microsoft.com/office/powerpoint/2010/main" val="690285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435AC-E5E7-F3CE-6D8E-9B7ABFA3A884}"/>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F14234E1-96A3-002D-E8AE-65609AE68EB7}"/>
              </a:ext>
            </a:extLst>
          </p:cNvPr>
          <p:cNvSpPr>
            <a:spLocks noGrp="1"/>
          </p:cNvSpPr>
          <p:nvPr>
            <p:ph type="dt" sz="half" idx="10"/>
          </p:nvPr>
        </p:nvSpPr>
        <p:spPr/>
        <p:txBody>
          <a:bodyPr/>
          <a:lstStyle/>
          <a:p>
            <a:pPr defTabSz="457200">
              <a:defRPr/>
            </a:pPr>
            <a:r>
              <a:rPr lang="en-US" sz="1000">
                <a:solidFill>
                  <a:prstClr val="black"/>
                </a:solidFill>
                <a:latin typeface="Lucida Sans Unicode"/>
              </a:rPr>
              <a:t>Name, Copyright Information</a:t>
            </a:r>
          </a:p>
        </p:txBody>
      </p:sp>
      <p:sp>
        <p:nvSpPr>
          <p:cNvPr id="4" name="TextBox 3">
            <a:extLst>
              <a:ext uri="{FF2B5EF4-FFF2-40B4-BE49-F238E27FC236}">
                <a16:creationId xmlns:a16="http://schemas.microsoft.com/office/drawing/2014/main" id="{7A29F2F0-1459-E387-5BC0-833C8CFEC40E}"/>
              </a:ext>
            </a:extLst>
          </p:cNvPr>
          <p:cNvSpPr txBox="1"/>
          <p:nvPr/>
        </p:nvSpPr>
        <p:spPr>
          <a:xfrm>
            <a:off x="2340429" y="2544797"/>
            <a:ext cx="8240889" cy="523220"/>
          </a:xfrm>
          <a:prstGeom prst="rect">
            <a:avLst/>
          </a:prstGeom>
          <a:noFill/>
        </p:spPr>
        <p:txBody>
          <a:bodyPr wrap="square" rtlCol="0">
            <a:spAutoFit/>
          </a:bodyPr>
          <a:lstStyle/>
          <a:p>
            <a:pPr algn="ctr"/>
            <a:r>
              <a:rPr lang="en-US" sz="2800" i="1" dirty="0" err="1">
                <a:solidFill>
                  <a:schemeClr val="accent3">
                    <a:lumMod val="75000"/>
                  </a:schemeClr>
                </a:solidFill>
                <a:latin typeface="Arial" panose="020B0604020202020204" pitchFamily="34" charset="0"/>
                <a:cs typeface="Arial" panose="020B0604020202020204" pitchFamily="34" charset="0"/>
              </a:rPr>
              <a:t>Newheiser</a:t>
            </a:r>
            <a:r>
              <a:rPr lang="en-US" sz="2800" i="1" dirty="0">
                <a:solidFill>
                  <a:schemeClr val="accent3">
                    <a:lumMod val="75000"/>
                  </a:schemeClr>
                </a:solidFill>
                <a:latin typeface="Arial" panose="020B0604020202020204" pitchFamily="34" charset="0"/>
                <a:cs typeface="Arial" panose="020B0604020202020204" pitchFamily="34" charset="0"/>
              </a:rPr>
              <a:t> video</a:t>
            </a:r>
          </a:p>
        </p:txBody>
      </p:sp>
    </p:spTree>
    <p:extLst>
      <p:ext uri="{BB962C8B-B14F-4D97-AF65-F5344CB8AC3E}">
        <p14:creationId xmlns:p14="http://schemas.microsoft.com/office/powerpoint/2010/main" val="916432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2405269"/>
            <a:ext cx="8534400" cy="3429000"/>
          </a:xfrm>
        </p:spPr>
        <p:txBody>
          <a:bodyPr>
            <a:noAutofit/>
          </a:bodyPr>
          <a:lstStyle/>
          <a:p>
            <a:pPr marL="0" indent="0">
              <a:buNone/>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is sanctification!</a:t>
            </a:r>
          </a:p>
          <a:p>
            <a:pPr marL="0" indent="0">
              <a:buNone/>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process of sanctification involves the progression of putting off wrong thinking, behavior, and emotions; renewing the mind by God’s Word; and putting on biblical thinking and acting (Ephesians 4:17-32, Colossians 3).</a:t>
            </a:r>
          </a:p>
        </p:txBody>
      </p:sp>
      <p:sp>
        <p:nvSpPr>
          <p:cNvPr id="4" name="TextBox 3"/>
          <p:cNvSpPr txBox="1"/>
          <p:nvPr/>
        </p:nvSpPr>
        <p:spPr>
          <a:xfrm>
            <a:off x="1663148" y="1133061"/>
            <a:ext cx="8534400" cy="1077218"/>
          </a:xfrm>
          <a:prstGeom prst="rect">
            <a:avLst/>
          </a:prstGeom>
          <a:noFill/>
        </p:spPr>
        <p:txBody>
          <a:bodyPr wrap="square" rtlCol="0">
            <a:spAutoFit/>
          </a:bodyPr>
          <a:lstStyle/>
          <a:p>
            <a:pPr lvl="0"/>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Goal of Biblical Counseling</a:t>
            </a:r>
          </a:p>
        </p:txBody>
      </p:sp>
      <p:pic>
        <p:nvPicPr>
          <p:cNvPr id="2" name="Picture 1">
            <a:extLst>
              <a:ext uri="{FF2B5EF4-FFF2-40B4-BE49-F238E27FC236}">
                <a16:creationId xmlns:a16="http://schemas.microsoft.com/office/drawing/2014/main" id="{94BD0505-C3FF-BD01-F1F0-87E0C001259D}"/>
              </a:ext>
            </a:extLst>
          </p:cNvPr>
          <p:cNvPicPr>
            <a:picLocks noChangeAspect="1"/>
          </p:cNvPicPr>
          <p:nvPr/>
        </p:nvPicPr>
        <p:blipFill>
          <a:blip r:embed="rId2"/>
          <a:stretch>
            <a:fillRect/>
          </a:stretch>
        </p:blipFill>
        <p:spPr>
          <a:xfrm>
            <a:off x="10915263" y="-97151"/>
            <a:ext cx="1377815" cy="1152244"/>
          </a:xfrm>
          <a:prstGeom prst="rect">
            <a:avLst/>
          </a:prstGeom>
        </p:spPr>
      </p:pic>
    </p:spTree>
    <p:extLst>
      <p:ext uri="{BB962C8B-B14F-4D97-AF65-F5344CB8AC3E}">
        <p14:creationId xmlns:p14="http://schemas.microsoft.com/office/powerpoint/2010/main" val="19491259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500"/>
                                        <p:tgtEl>
                                          <p:spTgt spid="3">
                                            <p:txEl>
                                              <p:pRg st="0" end="0"/>
                                            </p:txEl>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edg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1" y="1569259"/>
            <a:ext cx="8998527" cy="4801314"/>
          </a:xfrm>
          <a:prstGeom prst="rect">
            <a:avLst/>
          </a:prstGeom>
        </p:spPr>
        <p:txBody>
          <a:bodyPr wrap="square">
            <a:spAutoFit/>
          </a:bodyPr>
          <a:lstStyle/>
          <a:p>
            <a:pPr algn="ctr"/>
            <a:endParaRPr lang="en-US"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Goal, method, focus, target, and tools of intensive discipleship and biblical counseling</a:t>
            </a:r>
            <a:r>
              <a:rPr lang="en-US" dirty="0">
                <a:latin typeface="Arial" panose="020B0604020202020204" pitchFamily="34" charset="0"/>
                <a:cs typeface="Arial" panose="020B0604020202020204" pitchFamily="34" charset="0"/>
              </a:rPr>
              <a:t>:</a:t>
            </a:r>
          </a:p>
          <a:p>
            <a:pPr algn="ct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 The </a:t>
            </a:r>
            <a:r>
              <a:rPr lang="en-US" b="1" u="sng" dirty="0">
                <a:latin typeface="Arial" panose="020B0604020202020204" pitchFamily="34" charset="0"/>
                <a:cs typeface="Arial" panose="020B0604020202020204" pitchFamily="34" charset="0"/>
              </a:rPr>
              <a:t>goal</a:t>
            </a:r>
            <a:r>
              <a:rPr lang="en-US" dirty="0">
                <a:latin typeface="Arial" panose="020B0604020202020204" pitchFamily="34" charset="0"/>
                <a:cs typeface="Arial" panose="020B0604020202020204" pitchFamily="34" charset="0"/>
              </a:rPr>
              <a:t> is heart transformation and relational restoration (</a:t>
            </a:r>
            <a:r>
              <a:rPr lang="en-US" b="1" dirty="0">
                <a:latin typeface="Arial" panose="020B0604020202020204" pitchFamily="34" charset="0"/>
                <a:cs typeface="Arial" panose="020B0604020202020204" pitchFamily="34" charset="0"/>
              </a:rPr>
              <a:t>2 Corinthians 5:12-21</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 The </a:t>
            </a:r>
            <a:r>
              <a:rPr lang="en-US" b="1" u="sng" dirty="0">
                <a:latin typeface="Arial" panose="020B0604020202020204" pitchFamily="34" charset="0"/>
                <a:cs typeface="Arial" panose="020B0604020202020204" pitchFamily="34" charset="0"/>
              </a:rPr>
              <a:t>method</a:t>
            </a:r>
            <a:r>
              <a:rPr lang="en-US" dirty="0">
                <a:latin typeface="Arial" panose="020B0604020202020204" pitchFamily="34" charset="0"/>
                <a:cs typeface="Arial" panose="020B0604020202020204" pitchFamily="34" charset="0"/>
              </a:rPr>
              <a:t> is truth in the context of grace (</a:t>
            </a:r>
            <a:r>
              <a:rPr lang="en-US" b="1" dirty="0">
                <a:latin typeface="Arial" panose="020B0604020202020204" pitchFamily="34" charset="0"/>
                <a:cs typeface="Arial" panose="020B0604020202020204" pitchFamily="34" charset="0"/>
              </a:rPr>
              <a:t>John 1:14</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3. The </a:t>
            </a:r>
            <a:r>
              <a:rPr lang="en-US" b="1" u="sng" dirty="0">
                <a:latin typeface="Arial" panose="020B0604020202020204" pitchFamily="34" charset="0"/>
                <a:cs typeface="Arial" panose="020B0604020202020204" pitchFamily="34" charset="0"/>
              </a:rPr>
              <a:t>focus</a:t>
            </a:r>
            <a:r>
              <a:rPr lang="en-US" dirty="0">
                <a:latin typeface="Arial" panose="020B0604020202020204" pitchFamily="34" charset="0"/>
                <a:cs typeface="Arial" panose="020B0604020202020204" pitchFamily="34" charset="0"/>
              </a:rPr>
              <a:t> is mind, will, emotions, and right behavior—renewed mind, submitted will, informed emotions, and godly behavior.</a:t>
            </a:r>
          </a:p>
          <a:p>
            <a:endParaRPr lang="en-US"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4. </a:t>
            </a:r>
            <a:r>
              <a:rPr lang="en-US" dirty="0">
                <a:latin typeface="Arial" panose="020B0604020202020204" pitchFamily="34" charset="0"/>
                <a:cs typeface="Arial" panose="020B0604020202020204" pitchFamily="34" charset="0"/>
              </a:rPr>
              <a:t>The </a:t>
            </a:r>
            <a:r>
              <a:rPr lang="en-US" b="1" u="sng" dirty="0">
                <a:latin typeface="Arial" panose="020B0604020202020204" pitchFamily="34" charset="0"/>
                <a:cs typeface="Arial" panose="020B0604020202020204" pitchFamily="34" charset="0"/>
              </a:rPr>
              <a:t>target</a:t>
            </a:r>
            <a:r>
              <a:rPr lang="en-US" dirty="0">
                <a:latin typeface="Arial" panose="020B0604020202020204" pitchFamily="34" charset="0"/>
                <a:cs typeface="Arial" panose="020B0604020202020204" pitchFamily="34" charset="0"/>
              </a:rPr>
              <a:t> is beyond behavior to the desire and motivations of the inner man. </a:t>
            </a:r>
            <a:r>
              <a:rPr lang="en-US" i="1" dirty="0">
                <a:latin typeface="Arial" panose="020B0604020202020204" pitchFamily="34" charset="0"/>
                <a:cs typeface="Arial" panose="020B0604020202020204" pitchFamily="34" charset="0"/>
              </a:rPr>
              <a:t>(For example: Is it possible that there are cases where mania and depression that have resulted in a bi-polar diagnosis, are a long-standing pattern of foolish behavior and despairing thoughts?)</a:t>
            </a:r>
          </a:p>
          <a:p>
            <a:endParaRPr lang="en-US" i="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5. The </a:t>
            </a:r>
            <a:r>
              <a:rPr lang="en-US" b="1" u="sng" dirty="0">
                <a:latin typeface="Arial" panose="020B0604020202020204" pitchFamily="34" charset="0"/>
                <a:cs typeface="Arial" panose="020B0604020202020204" pitchFamily="34" charset="0"/>
              </a:rPr>
              <a:t>tools</a:t>
            </a:r>
            <a:r>
              <a:rPr lang="en-US" dirty="0">
                <a:latin typeface="Arial" panose="020B0604020202020204" pitchFamily="34" charset="0"/>
                <a:cs typeface="Arial" panose="020B0604020202020204" pitchFamily="34" charset="0"/>
              </a:rPr>
              <a:t> are the Word of God, Spirit of God, community of God (2 Peter 1:3).</a:t>
            </a:r>
          </a:p>
        </p:txBody>
      </p:sp>
      <p:sp>
        <p:nvSpPr>
          <p:cNvPr id="2" name="Rectangle 1">
            <a:extLst>
              <a:ext uri="{FF2B5EF4-FFF2-40B4-BE49-F238E27FC236}">
                <a16:creationId xmlns:a16="http://schemas.microsoft.com/office/drawing/2014/main" id="{B5F3D998-AE13-40E7-AEA3-C5FD03175CEC}"/>
              </a:ext>
            </a:extLst>
          </p:cNvPr>
          <p:cNvSpPr/>
          <p:nvPr/>
        </p:nvSpPr>
        <p:spPr>
          <a:xfrm>
            <a:off x="3882736" y="897899"/>
            <a:ext cx="4572000" cy="584775"/>
          </a:xfrm>
          <a:prstGeom prst="rect">
            <a:avLst/>
          </a:prstGeom>
        </p:spPr>
        <p:txBody>
          <a:bodyPr>
            <a:spAutoFit/>
          </a:bodyPr>
          <a:lstStyle/>
          <a:p>
            <a:pPr algn="ctr"/>
            <a:r>
              <a:rPr lang="en-US" sz="3200" b="1" u="sng" dirty="0">
                <a:latin typeface="Arial" panose="020B0604020202020204" pitchFamily="34" charset="0"/>
                <a:cs typeface="Arial" panose="020B0604020202020204" pitchFamily="34" charset="0"/>
              </a:rPr>
              <a:t>Hopeful Counseling </a:t>
            </a:r>
            <a:endParaRPr lang="en-US" sz="32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07099AD-56BB-5A65-D4C2-584A86783769}"/>
              </a:ext>
            </a:extLst>
          </p:cNvPr>
          <p:cNvPicPr>
            <a:picLocks noChangeAspect="1"/>
          </p:cNvPicPr>
          <p:nvPr/>
        </p:nvPicPr>
        <p:blipFill>
          <a:blip r:embed="rId2"/>
          <a:stretch>
            <a:fillRect/>
          </a:stretch>
        </p:blipFill>
        <p:spPr>
          <a:xfrm>
            <a:off x="10958806" y="0"/>
            <a:ext cx="1377815" cy="1152244"/>
          </a:xfrm>
          <a:prstGeom prst="rect">
            <a:avLst/>
          </a:prstGeom>
        </p:spPr>
      </p:pic>
    </p:spTree>
    <p:extLst>
      <p:ext uri="{BB962C8B-B14F-4D97-AF65-F5344CB8AC3E}">
        <p14:creationId xmlns:p14="http://schemas.microsoft.com/office/powerpoint/2010/main" val="1556409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F8BBC2-F52B-4B48-9F54-08A0DF5028AD}"/>
              </a:ext>
            </a:extLst>
          </p:cNvPr>
          <p:cNvSpPr/>
          <p:nvPr/>
        </p:nvSpPr>
        <p:spPr>
          <a:xfrm>
            <a:off x="2906151" y="-51733"/>
            <a:ext cx="6379698" cy="830997"/>
          </a:xfrm>
          <a:prstGeom prst="rect">
            <a:avLst/>
          </a:prstGeom>
        </p:spPr>
        <p:txBody>
          <a:bodyPr wrap="square">
            <a:spAutoFit/>
          </a:bodyPr>
          <a:lstStyle/>
          <a:p>
            <a:pPr defTabSz="457200">
              <a:defRPr/>
            </a:pPr>
            <a:endParaRPr lang="en-US" sz="2400" dirty="0">
              <a:solidFill>
                <a:prstClr val="black"/>
              </a:solidFill>
              <a:latin typeface="Arial" panose="020B0604020202020204" pitchFamily="34" charset="0"/>
              <a:cs typeface="Arial" panose="020B0604020202020204" pitchFamily="34" charset="0"/>
            </a:endParaRPr>
          </a:p>
          <a:p>
            <a:pPr algn="ctr" defTabSz="457200">
              <a:defRPr/>
            </a:pPr>
            <a:r>
              <a:rPr lang="en-US" sz="2400" b="1" u="sng" dirty="0">
                <a:solidFill>
                  <a:prstClr val="black"/>
                </a:solidFill>
                <a:latin typeface="Arial" panose="020B0604020202020204" pitchFamily="34" charset="0"/>
                <a:cs typeface="Arial" panose="020B0604020202020204" pitchFamily="34" charset="0"/>
              </a:rPr>
              <a:t>Four Levels of Problems</a:t>
            </a:r>
          </a:p>
        </p:txBody>
      </p:sp>
      <p:sp>
        <p:nvSpPr>
          <p:cNvPr id="5" name="Rectangle 4">
            <a:extLst>
              <a:ext uri="{FF2B5EF4-FFF2-40B4-BE49-F238E27FC236}">
                <a16:creationId xmlns:a16="http://schemas.microsoft.com/office/drawing/2014/main" id="{B737A28E-8DFF-4C3E-87B4-ECA00B292FFA}"/>
              </a:ext>
            </a:extLst>
          </p:cNvPr>
          <p:cNvSpPr/>
          <p:nvPr/>
        </p:nvSpPr>
        <p:spPr>
          <a:xfrm>
            <a:off x="-97971" y="539778"/>
            <a:ext cx="10580914" cy="5940088"/>
          </a:xfrm>
          <a:prstGeom prst="rect">
            <a:avLst/>
          </a:prstGeom>
        </p:spPr>
        <p:txBody>
          <a:bodyPr wrap="square">
            <a:spAutoFit/>
          </a:bodyPr>
          <a:lstStyle/>
          <a:p>
            <a:pPr defTabSz="457200">
              <a:defRPr/>
            </a:pPr>
            <a:endParaRPr lang="en-US" sz="2000" dirty="0">
              <a:solidFill>
                <a:prstClr val="black"/>
              </a:solidFill>
              <a:latin typeface="Arial" panose="020B0604020202020204" pitchFamily="34" charset="0"/>
              <a:cs typeface="Arial" panose="020B0604020202020204" pitchFamily="34" charset="0"/>
            </a:endParaRPr>
          </a:p>
          <a:p>
            <a:pPr defTabSz="457200">
              <a:defRPr/>
            </a:pPr>
            <a:r>
              <a:rPr lang="en-US" sz="2000" b="1" dirty="0">
                <a:solidFill>
                  <a:prstClr val="black"/>
                </a:solidFill>
                <a:latin typeface="Arial" panose="020B0604020202020204" pitchFamily="34" charset="0"/>
                <a:cs typeface="Arial" panose="020B0604020202020204" pitchFamily="34" charset="0"/>
              </a:rPr>
              <a:t>         														</a:t>
            </a:r>
          </a:p>
          <a:p>
            <a:pPr defTabSz="457200">
              <a:defRPr/>
            </a:pPr>
            <a:r>
              <a:rPr lang="en-US" sz="2000" dirty="0">
                <a:solidFill>
                  <a:prstClr val="black"/>
                </a:solidFill>
                <a:latin typeface="Arial" panose="020B0604020202020204" pitchFamily="34" charset="0"/>
                <a:cs typeface="Arial" panose="020B0604020202020204" pitchFamily="34" charset="0"/>
              </a:rPr>
              <a:t>	</a:t>
            </a:r>
            <a:r>
              <a:rPr lang="en-US" sz="2000" b="1" u="sng" dirty="0">
                <a:solidFill>
                  <a:prstClr val="black"/>
                </a:solidFill>
                <a:latin typeface="Arial" panose="020B0604020202020204" pitchFamily="34" charset="0"/>
                <a:cs typeface="Arial" panose="020B0604020202020204" pitchFamily="34" charset="0"/>
              </a:rPr>
              <a:t>Perception/Perceptual Level: Where problem begins </a:t>
            </a:r>
            <a:r>
              <a:rPr lang="en-US" sz="2000" b="1" dirty="0">
                <a:solidFill>
                  <a:prstClr val="black"/>
                </a:solidFill>
                <a:latin typeface="Arial" panose="020B0604020202020204" pitchFamily="34" charset="0"/>
                <a:cs typeface="Arial" panose="020B0604020202020204" pitchFamily="34" charset="0"/>
              </a:rPr>
              <a:t>                                     </a:t>
            </a:r>
          </a:p>
          <a:p>
            <a:pPr defTabSz="457200">
              <a:defRPr/>
            </a:pPr>
            <a:r>
              <a:rPr lang="en-US" sz="2000" b="1" dirty="0">
                <a:solidFill>
                  <a:prstClr val="black"/>
                </a:solidFill>
                <a:latin typeface="Arial" panose="020B0604020202020204" pitchFamily="34" charset="0"/>
                <a:cs typeface="Arial" panose="020B0604020202020204" pitchFamily="34" charset="0"/>
              </a:rPr>
              <a:t>	</a:t>
            </a:r>
            <a:r>
              <a:rPr lang="en-US" sz="2000" dirty="0">
                <a:solidFill>
                  <a:prstClr val="black"/>
                </a:solidFill>
                <a:latin typeface="Arial" panose="020B0604020202020204" pitchFamily="34" charset="0"/>
                <a:cs typeface="Arial" panose="020B0604020202020204" pitchFamily="34" charset="0"/>
              </a:rPr>
              <a:t>Mind-set, established attitude, values. Often a conscious choice to adopt a certain</a:t>
            </a:r>
            <a:endParaRPr lang="en-US" sz="2000" b="1" dirty="0">
              <a:solidFill>
                <a:prstClr val="black"/>
              </a:solidFill>
              <a:latin typeface="Arial" panose="020B0604020202020204" pitchFamily="34" charset="0"/>
              <a:cs typeface="Arial" panose="020B0604020202020204" pitchFamily="34" charset="0"/>
            </a:endParaRPr>
          </a:p>
          <a:p>
            <a:pPr defTabSz="457200">
              <a:defRPr/>
            </a:pPr>
            <a:r>
              <a:rPr lang="en-US" sz="2000" dirty="0">
                <a:solidFill>
                  <a:prstClr val="black"/>
                </a:solidFill>
                <a:latin typeface="Arial" panose="020B0604020202020204" pitchFamily="34" charset="0"/>
                <a:cs typeface="Arial" panose="020B0604020202020204" pitchFamily="34" charset="0"/>
              </a:rPr>
              <a:t>   	manner of thinking. Interpretation of reality. Idols of the heart                                                             </a:t>
            </a:r>
          </a:p>
          <a:p>
            <a:pPr defTabSz="457200">
              <a:defRPr/>
            </a:pPr>
            <a:endParaRPr lang="en-US" sz="2000" b="1" dirty="0">
              <a:solidFill>
                <a:prstClr val="black"/>
              </a:solidFill>
              <a:latin typeface="Arial" panose="020B0604020202020204" pitchFamily="34" charset="0"/>
              <a:cs typeface="Arial" panose="020B0604020202020204" pitchFamily="34" charset="0"/>
            </a:endParaRPr>
          </a:p>
          <a:p>
            <a:pPr defTabSz="457200">
              <a:defRPr/>
            </a:pPr>
            <a:r>
              <a:rPr lang="en-US" sz="2000" b="1" dirty="0">
                <a:solidFill>
                  <a:prstClr val="black"/>
                </a:solidFill>
                <a:latin typeface="Arial" panose="020B0604020202020204" pitchFamily="34" charset="0"/>
                <a:cs typeface="Arial" panose="020B0604020202020204" pitchFamily="34" charset="0"/>
              </a:rPr>
              <a:t>	</a:t>
            </a:r>
            <a:r>
              <a:rPr lang="en-US" sz="2000" b="1" u="sng" dirty="0">
                <a:solidFill>
                  <a:prstClr val="black"/>
                </a:solidFill>
                <a:latin typeface="Arial" panose="020B0604020202020204" pitchFamily="34" charset="0"/>
                <a:cs typeface="Arial" panose="020B0604020202020204" pitchFamily="34" charset="0"/>
              </a:rPr>
              <a:t>Preconditioning Level: </a:t>
            </a:r>
            <a:r>
              <a:rPr lang="en-US" sz="2000" b="1" u="sng">
                <a:solidFill>
                  <a:prstClr val="black"/>
                </a:solidFill>
                <a:latin typeface="Arial" panose="020B0604020202020204" pitchFamily="34" charset="0"/>
                <a:cs typeface="Arial" panose="020B0604020202020204" pitchFamily="34" charset="0"/>
              </a:rPr>
              <a:t>Where problem begins                                                                                                  </a:t>
            </a:r>
            <a:endParaRPr lang="en-US" sz="2000" dirty="0">
              <a:solidFill>
                <a:prstClr val="black"/>
              </a:solidFill>
              <a:latin typeface="Arial" panose="020B0604020202020204" pitchFamily="34" charset="0"/>
              <a:cs typeface="Arial" panose="020B0604020202020204" pitchFamily="34" charset="0"/>
            </a:endParaRPr>
          </a:p>
          <a:p>
            <a:pPr defTabSz="457200">
              <a:defRPr/>
            </a:pPr>
            <a:r>
              <a:rPr lang="en-US" sz="2000" b="1" dirty="0">
                <a:solidFill>
                  <a:prstClr val="black"/>
                </a:solidFill>
                <a:latin typeface="Arial" panose="020B0604020202020204" pitchFamily="34" charset="0"/>
                <a:cs typeface="Arial" panose="020B0604020202020204" pitchFamily="34" charset="0"/>
              </a:rPr>
              <a:t>	</a:t>
            </a:r>
            <a:r>
              <a:rPr lang="en-US" sz="2000" dirty="0">
                <a:solidFill>
                  <a:prstClr val="black"/>
                </a:solidFill>
                <a:latin typeface="Arial" panose="020B0604020202020204" pitchFamily="34" charset="0"/>
                <a:cs typeface="Arial" panose="020B0604020202020204" pitchFamily="34" charset="0"/>
              </a:rPr>
              <a:t>Learned patterns: unconscious, absorbed patterns from various influences in our lives,</a:t>
            </a:r>
          </a:p>
          <a:p>
            <a:pPr defTabSz="457200">
              <a:defRPr/>
            </a:pPr>
            <a:r>
              <a:rPr lang="en-US" sz="2000" b="1" dirty="0">
                <a:solidFill>
                  <a:prstClr val="black"/>
                </a:solidFill>
                <a:latin typeface="Arial" panose="020B0604020202020204" pitchFamily="34" charset="0"/>
                <a:cs typeface="Arial" panose="020B0604020202020204" pitchFamily="34" charset="0"/>
              </a:rPr>
              <a:t>	</a:t>
            </a:r>
            <a:r>
              <a:rPr lang="en-US" sz="2000" dirty="0">
                <a:solidFill>
                  <a:prstClr val="black"/>
                </a:solidFill>
                <a:latin typeface="Arial" panose="020B0604020202020204" pitchFamily="34" charset="0"/>
                <a:cs typeface="Arial" panose="020B0604020202020204" pitchFamily="34" charset="0"/>
              </a:rPr>
              <a:t>including sinful choices which have become regularized behavior.</a:t>
            </a:r>
          </a:p>
          <a:p>
            <a:pPr defTabSz="457200">
              <a:defRPr/>
            </a:pPr>
            <a:endParaRPr lang="en-US" sz="2000" b="1" dirty="0">
              <a:solidFill>
                <a:prstClr val="black"/>
              </a:solidFill>
              <a:latin typeface="Arial" panose="020B0604020202020204" pitchFamily="34" charset="0"/>
              <a:cs typeface="Arial" panose="020B0604020202020204" pitchFamily="34" charset="0"/>
            </a:endParaRPr>
          </a:p>
          <a:p>
            <a:pPr defTabSz="457200">
              <a:defRPr/>
            </a:pPr>
            <a:r>
              <a:rPr lang="en-US" sz="2000" b="1" dirty="0">
                <a:solidFill>
                  <a:prstClr val="black"/>
                </a:solidFill>
                <a:latin typeface="Arial" panose="020B0604020202020204" pitchFamily="34" charset="0"/>
                <a:cs typeface="Arial" panose="020B0604020202020204" pitchFamily="34" charset="0"/>
              </a:rPr>
              <a:t>	</a:t>
            </a:r>
            <a:r>
              <a:rPr lang="en-US" sz="2000" b="1" u="sng" dirty="0">
                <a:solidFill>
                  <a:prstClr val="black"/>
                </a:solidFill>
                <a:latin typeface="Arial" panose="020B0604020202020204" pitchFamily="34" charset="0"/>
                <a:cs typeface="Arial" panose="020B0604020202020204" pitchFamily="34" charset="0"/>
              </a:rPr>
              <a:t>Performance Level: How one acts</a:t>
            </a:r>
            <a:endParaRPr lang="en-US" sz="2000" dirty="0">
              <a:solidFill>
                <a:prstClr val="black"/>
              </a:solidFill>
              <a:latin typeface="Arial" panose="020B0604020202020204" pitchFamily="34" charset="0"/>
              <a:cs typeface="Arial" panose="020B0604020202020204" pitchFamily="34" charset="0"/>
            </a:endParaRPr>
          </a:p>
          <a:p>
            <a:pPr defTabSz="457200">
              <a:defRPr/>
            </a:pPr>
            <a:r>
              <a:rPr lang="en-US" sz="2000" b="1" dirty="0">
                <a:solidFill>
                  <a:prstClr val="black"/>
                </a:solidFill>
                <a:latin typeface="Arial" panose="020B0604020202020204" pitchFamily="34" charset="0"/>
                <a:cs typeface="Arial" panose="020B0604020202020204" pitchFamily="34" charset="0"/>
              </a:rPr>
              <a:t>	“</a:t>
            </a:r>
            <a:r>
              <a:rPr lang="en-US" sz="2000" dirty="0">
                <a:solidFill>
                  <a:prstClr val="black"/>
                </a:solidFill>
                <a:latin typeface="Arial" panose="020B0604020202020204" pitchFamily="34" charset="0"/>
                <a:cs typeface="Arial" panose="020B0604020202020204" pitchFamily="34" charset="0"/>
              </a:rPr>
              <a:t>Doing level” Ask what, when, how and who questions to discover why this behavior is</a:t>
            </a:r>
          </a:p>
          <a:p>
            <a:pPr defTabSz="457200">
              <a:defRPr/>
            </a:pPr>
            <a:r>
              <a:rPr lang="en-US" sz="2000" b="1" dirty="0">
                <a:solidFill>
                  <a:prstClr val="black"/>
                </a:solidFill>
                <a:latin typeface="Arial" panose="020B0604020202020204" pitchFamily="34" charset="0"/>
                <a:cs typeface="Arial" panose="020B0604020202020204" pitchFamily="34" charset="0"/>
              </a:rPr>
              <a:t>	</a:t>
            </a:r>
            <a:r>
              <a:rPr lang="en-US" sz="2000" dirty="0">
                <a:solidFill>
                  <a:prstClr val="black"/>
                </a:solidFill>
                <a:latin typeface="Arial" panose="020B0604020202020204" pitchFamily="34" charset="0"/>
                <a:cs typeface="Arial" panose="020B0604020202020204" pitchFamily="34" charset="0"/>
              </a:rPr>
              <a:t>characteristic</a:t>
            </a:r>
            <a:r>
              <a:rPr lang="en-US" sz="2000" b="1" dirty="0">
                <a:solidFill>
                  <a:prstClr val="black"/>
                </a:solidFill>
                <a:latin typeface="Arial" panose="020B0604020202020204" pitchFamily="34" charset="0"/>
                <a:cs typeface="Arial" panose="020B0604020202020204" pitchFamily="34" charset="0"/>
              </a:rPr>
              <a:t>	</a:t>
            </a:r>
            <a:r>
              <a:rPr lang="en-US" sz="2000" dirty="0">
                <a:solidFill>
                  <a:prstClr val="black"/>
                </a:solidFill>
                <a:latin typeface="Arial" panose="020B0604020202020204" pitchFamily="34" charset="0"/>
                <a:cs typeface="Arial" panose="020B0604020202020204" pitchFamily="34" charset="0"/>
              </a:rPr>
              <a:t>of this counselee. Performance includes a variety of behaviors such as  	brooding, being critical, slamming doors, overeating, lying, clamming up.</a:t>
            </a:r>
          </a:p>
          <a:p>
            <a:pPr defTabSz="457200">
              <a:defRPr/>
            </a:pPr>
            <a:endParaRPr lang="en-US" sz="2000" dirty="0">
              <a:solidFill>
                <a:prstClr val="black"/>
              </a:solidFill>
              <a:latin typeface="Arial" panose="020B0604020202020204" pitchFamily="34" charset="0"/>
              <a:cs typeface="Arial" panose="020B0604020202020204" pitchFamily="34" charset="0"/>
            </a:endParaRPr>
          </a:p>
          <a:p>
            <a:pPr defTabSz="457200">
              <a:defRPr/>
            </a:pPr>
            <a:r>
              <a:rPr lang="en-US" sz="2000" dirty="0">
                <a:solidFill>
                  <a:prstClr val="black"/>
                </a:solidFill>
                <a:latin typeface="Arial" panose="020B0604020202020204" pitchFamily="34" charset="0"/>
                <a:cs typeface="Arial" panose="020B0604020202020204" pitchFamily="34" charset="0"/>
              </a:rPr>
              <a:t>	</a:t>
            </a:r>
            <a:r>
              <a:rPr lang="en-US" sz="2000" b="1" u="sng" dirty="0">
                <a:solidFill>
                  <a:prstClr val="black"/>
                </a:solidFill>
                <a:latin typeface="Arial" panose="020B0604020202020204" pitchFamily="34" charset="0"/>
                <a:cs typeface="Arial" panose="020B0604020202020204" pitchFamily="34" charset="0"/>
              </a:rPr>
              <a:t>Presence/Presentation Level - Observable</a:t>
            </a:r>
            <a:endParaRPr lang="en-US" sz="2000" dirty="0">
              <a:solidFill>
                <a:prstClr val="black"/>
              </a:solidFill>
              <a:latin typeface="Arial" panose="020B0604020202020204" pitchFamily="34" charset="0"/>
              <a:cs typeface="Arial" panose="020B0604020202020204" pitchFamily="34" charset="0"/>
            </a:endParaRPr>
          </a:p>
          <a:p>
            <a:pPr defTabSz="457200">
              <a:defRPr/>
            </a:pPr>
            <a:r>
              <a:rPr lang="en-US" sz="2000" dirty="0">
                <a:solidFill>
                  <a:prstClr val="black"/>
                </a:solidFill>
                <a:latin typeface="Arial" panose="020B0604020202020204" pitchFamily="34" charset="0"/>
                <a:cs typeface="Arial" panose="020B0604020202020204" pitchFamily="34" charset="0"/>
              </a:rPr>
              <a:t>	What is felt: this includes what a person projects – constant frown, rigid muscle tone – 	and what he feels and talks about feeling. Depression, listlessness, confusion, 	fearfulness, relational problems, suicidal ideations, inability to control anger.</a:t>
            </a:r>
          </a:p>
        </p:txBody>
      </p:sp>
      <p:cxnSp>
        <p:nvCxnSpPr>
          <p:cNvPr id="7" name="Straight Arrow Connector 6">
            <a:extLst>
              <a:ext uri="{FF2B5EF4-FFF2-40B4-BE49-F238E27FC236}">
                <a16:creationId xmlns:a16="http://schemas.microsoft.com/office/drawing/2014/main" id="{44378EC2-EC27-45E8-AE0D-F00A81FEA765}"/>
              </a:ext>
            </a:extLst>
          </p:cNvPr>
          <p:cNvCxnSpPr/>
          <p:nvPr/>
        </p:nvCxnSpPr>
        <p:spPr>
          <a:xfrm>
            <a:off x="10722702" y="2075066"/>
            <a:ext cx="0" cy="261937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AF0A71D-2C9B-4300-B51C-5A2C2B7FD810}"/>
              </a:ext>
            </a:extLst>
          </p:cNvPr>
          <p:cNvCxnSpPr/>
          <p:nvPr/>
        </p:nvCxnSpPr>
        <p:spPr>
          <a:xfrm flipV="1">
            <a:off x="11681733" y="2071698"/>
            <a:ext cx="0" cy="248602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F0FB5EC-FD22-4AF5-B241-A5602F004DD4}"/>
              </a:ext>
            </a:extLst>
          </p:cNvPr>
          <p:cNvSpPr/>
          <p:nvPr/>
        </p:nvSpPr>
        <p:spPr>
          <a:xfrm>
            <a:off x="11171601" y="4557723"/>
            <a:ext cx="1237978" cy="830997"/>
          </a:xfrm>
          <a:prstGeom prst="rect">
            <a:avLst/>
          </a:prstGeom>
        </p:spPr>
        <p:txBody>
          <a:bodyPr wrap="square">
            <a:spAutoFit/>
          </a:bodyPr>
          <a:lstStyle/>
          <a:p>
            <a:pPr lvl="0">
              <a:defRPr/>
            </a:pPr>
            <a:r>
              <a:rPr lang="en-US" sz="1600" b="1" dirty="0">
                <a:solidFill>
                  <a:prstClr val="black"/>
                </a:solidFill>
                <a:latin typeface="Arial" panose="020B0604020202020204" pitchFamily="34" charset="0"/>
                <a:cs typeface="Arial" panose="020B0604020202020204" pitchFamily="34" charset="0"/>
              </a:rPr>
              <a:t>Dealing with it Biblically</a:t>
            </a:r>
          </a:p>
        </p:txBody>
      </p:sp>
      <p:sp>
        <p:nvSpPr>
          <p:cNvPr id="3" name="Rectangle 2">
            <a:extLst>
              <a:ext uri="{FF2B5EF4-FFF2-40B4-BE49-F238E27FC236}">
                <a16:creationId xmlns:a16="http://schemas.microsoft.com/office/drawing/2014/main" id="{CE99D107-6264-6E7C-9D9E-A60FFCA8E1F1}"/>
              </a:ext>
            </a:extLst>
          </p:cNvPr>
          <p:cNvSpPr/>
          <p:nvPr/>
        </p:nvSpPr>
        <p:spPr>
          <a:xfrm>
            <a:off x="10103713" y="1486923"/>
            <a:ext cx="1237978" cy="584775"/>
          </a:xfrm>
          <a:prstGeom prst="rect">
            <a:avLst/>
          </a:prstGeom>
        </p:spPr>
        <p:txBody>
          <a:bodyPr wrap="square">
            <a:spAutoFit/>
          </a:bodyPr>
          <a:lstStyle/>
          <a:p>
            <a:pPr lvl="0" algn="ctr">
              <a:defRPr/>
            </a:pPr>
            <a:r>
              <a:rPr lang="en-US" sz="1600" b="1" dirty="0">
                <a:solidFill>
                  <a:prstClr val="black"/>
                </a:solidFill>
                <a:latin typeface="Arial" panose="020B0604020202020204" pitchFamily="34" charset="0"/>
                <a:cs typeface="Arial" panose="020B0604020202020204" pitchFamily="34" charset="0"/>
              </a:rPr>
              <a:t>Problem         starts:</a:t>
            </a:r>
          </a:p>
        </p:txBody>
      </p:sp>
      <p:pic>
        <p:nvPicPr>
          <p:cNvPr id="2" name="Picture 1" descr="C:\Users\kevin.c.lee\Desktop\untitled.png">
            <a:extLst>
              <a:ext uri="{FF2B5EF4-FFF2-40B4-BE49-F238E27FC236}">
                <a16:creationId xmlns:a16="http://schemas.microsoft.com/office/drawing/2014/main" id="{A1DE0F86-9D1A-62C9-739C-D6D7F170CF2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628" y="93464"/>
            <a:ext cx="2009775" cy="685800"/>
          </a:xfrm>
          <a:prstGeom prst="rect">
            <a:avLst/>
          </a:prstGeom>
          <a:noFill/>
          <a:ln>
            <a:noFill/>
          </a:ln>
        </p:spPr>
      </p:pic>
      <p:pic>
        <p:nvPicPr>
          <p:cNvPr id="6" name="Picture 5">
            <a:extLst>
              <a:ext uri="{FF2B5EF4-FFF2-40B4-BE49-F238E27FC236}">
                <a16:creationId xmlns:a16="http://schemas.microsoft.com/office/drawing/2014/main" id="{CAE1A389-1BDA-973A-7B6C-3921D91BD1AF}"/>
              </a:ext>
            </a:extLst>
          </p:cNvPr>
          <p:cNvPicPr>
            <a:picLocks noChangeAspect="1"/>
          </p:cNvPicPr>
          <p:nvPr/>
        </p:nvPicPr>
        <p:blipFill>
          <a:blip r:embed="rId3"/>
          <a:stretch>
            <a:fillRect/>
          </a:stretch>
        </p:blipFill>
        <p:spPr>
          <a:xfrm>
            <a:off x="10992825" y="0"/>
            <a:ext cx="1377815" cy="1152244"/>
          </a:xfrm>
          <a:prstGeom prst="rect">
            <a:avLst/>
          </a:prstGeom>
        </p:spPr>
      </p:pic>
    </p:spTree>
    <p:extLst>
      <p:ext uri="{BB962C8B-B14F-4D97-AF65-F5344CB8AC3E}">
        <p14:creationId xmlns:p14="http://schemas.microsoft.com/office/powerpoint/2010/main" val="2226176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870669"/>
            <a:ext cx="9514114" cy="1631216"/>
          </a:xfrm>
          <a:prstGeom prst="rect">
            <a:avLst/>
          </a:prstGeom>
          <a:noFill/>
        </p:spPr>
        <p:txBody>
          <a:bodyPr wrap="square" rtlCol="0">
            <a:spAutoFit/>
          </a:bodyPr>
          <a:lstStyle/>
          <a:p>
            <a:pPr algn="ctr"/>
            <a:r>
              <a:rPr lang="en-US" sz="2000" b="1" u="sng" dirty="0">
                <a:latin typeface="Arial" panose="020B0604020202020204" pitchFamily="34" charset="0"/>
                <a:cs typeface="Arial" panose="020B0604020202020204" pitchFamily="34" charset="0"/>
              </a:rPr>
              <a:t>Biblical Counseling Statement of Practice</a:t>
            </a:r>
            <a:endParaRPr lang="en-US" sz="2000" b="1" dirty="0">
              <a:latin typeface="Arial" panose="020B0604020202020204" pitchFamily="34" charset="0"/>
              <a:cs typeface="Arial" panose="020B0604020202020204" pitchFamily="34" charset="0"/>
            </a:endParaRPr>
          </a:p>
          <a:p>
            <a:pPr algn="ctr"/>
            <a:endParaRPr lang="en-US" sz="2000" b="1" u="sng" dirty="0">
              <a:latin typeface="Arial" panose="020B0604020202020204" pitchFamily="34" charset="0"/>
              <a:cs typeface="Arial" panose="020B0604020202020204" pitchFamily="34" charset="0"/>
            </a:endParaRPr>
          </a:p>
          <a:p>
            <a:pPr algn="ctr"/>
            <a:r>
              <a:rPr lang="en-US" sz="2000" b="1" dirty="0">
                <a:latin typeface="Arial" panose="020B0604020202020204" pitchFamily="34" charset="0"/>
                <a:cs typeface="Arial" panose="020B0604020202020204" pitchFamily="34" charset="0"/>
              </a:rPr>
              <a:t>As a biblical expository preaching and teaching church, and as an ACBC certified biblical counseling training center, we adhere to and practice this position regarding counseling, discipleship and ministering the Word:</a:t>
            </a:r>
          </a:p>
        </p:txBody>
      </p:sp>
      <p:sp>
        <p:nvSpPr>
          <p:cNvPr id="5" name="Rectangle 4"/>
          <p:cNvSpPr/>
          <p:nvPr/>
        </p:nvSpPr>
        <p:spPr>
          <a:xfrm>
            <a:off x="898289" y="2617179"/>
            <a:ext cx="10765536" cy="4093428"/>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1. Scripture is sufficient, through the empowering presence of the Holy Spirit, to address all of man’s needs (2 Peter 1:3-4; 2 Timothy 3:16). Therefore, counseling methods, practices, and techniques will be based upon the clear biblical principles and not upon theories of personality, model of man, psychotherapies, or philosophies derived from secular sources (1 Corinthians 3:19).</a:t>
            </a:r>
          </a:p>
          <a:p>
            <a:pPr marL="342900" indent="-342900">
              <a:buAutoNum type="arabicPeriod"/>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2. All mankind is in need of personal salvation through faith in Jesus Christ. For counselees who do not possess this salvation, a primary objective of counseling must be clear, Spirit-led communication of Jesus Christ as Savior and Lord (Romans 3:23, 6:23; Matthew 28:19-20).</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3. Counsel and teach the lordship of Jesus Christ in order to lead counselees away from a humanistic focus on self to a proper focus on Him (Luke 9:23; Romans 12:1-2).</a:t>
            </a:r>
          </a:p>
          <a:p>
            <a:endParaRPr lang="en-US" sz="2000" dirty="0">
              <a:latin typeface="Arial" panose="020B0604020202020204" pitchFamily="34" charset="0"/>
              <a:cs typeface="Arial" panose="020B0604020202020204" pitchFamily="34" charset="0"/>
            </a:endParaRPr>
          </a:p>
        </p:txBody>
      </p:sp>
      <p:pic>
        <p:nvPicPr>
          <p:cNvPr id="2" name="Picture 1" descr="C:\Users\kevin.c.lee\Desktop\untitled.png">
            <a:extLst>
              <a:ext uri="{FF2B5EF4-FFF2-40B4-BE49-F238E27FC236}">
                <a16:creationId xmlns:a16="http://schemas.microsoft.com/office/drawing/2014/main" id="{34CE5F64-2DAF-8F0C-814B-52DF5505FA2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3784" y="0"/>
            <a:ext cx="2009775" cy="685800"/>
          </a:xfrm>
          <a:prstGeom prst="rect">
            <a:avLst/>
          </a:prstGeom>
          <a:noFill/>
          <a:ln>
            <a:noFill/>
          </a:ln>
        </p:spPr>
      </p:pic>
      <p:pic>
        <p:nvPicPr>
          <p:cNvPr id="4" name="Picture 3">
            <a:extLst>
              <a:ext uri="{FF2B5EF4-FFF2-40B4-BE49-F238E27FC236}">
                <a16:creationId xmlns:a16="http://schemas.microsoft.com/office/drawing/2014/main" id="{4F4D2DD6-B845-7D5C-ED15-51302E095DC8}"/>
              </a:ext>
            </a:extLst>
          </p:cNvPr>
          <p:cNvPicPr>
            <a:picLocks noChangeAspect="1"/>
          </p:cNvPicPr>
          <p:nvPr/>
        </p:nvPicPr>
        <p:blipFill>
          <a:blip r:embed="rId3"/>
          <a:stretch>
            <a:fillRect/>
          </a:stretch>
        </p:blipFill>
        <p:spPr>
          <a:xfrm>
            <a:off x="10974917" y="-76876"/>
            <a:ext cx="1377815" cy="1152244"/>
          </a:xfrm>
          <a:prstGeom prst="rect">
            <a:avLst/>
          </a:prstGeom>
        </p:spPr>
      </p:pic>
    </p:spTree>
    <p:extLst>
      <p:ext uri="{BB962C8B-B14F-4D97-AF65-F5344CB8AC3E}">
        <p14:creationId xmlns:p14="http://schemas.microsoft.com/office/powerpoint/2010/main" val="4062558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3999" y="809709"/>
            <a:ext cx="9503229" cy="707886"/>
          </a:xfrm>
          <a:prstGeom prst="rect">
            <a:avLst/>
          </a:prstGeom>
          <a:noFill/>
        </p:spPr>
        <p:txBody>
          <a:bodyPr wrap="square" rtlCol="0">
            <a:spAutoFit/>
          </a:bodyPr>
          <a:lstStyle/>
          <a:p>
            <a:pPr algn="ctr"/>
            <a:r>
              <a:rPr lang="en-US" sz="2000" b="1" u="sng" dirty="0">
                <a:latin typeface="Arial" panose="020B0604020202020204" pitchFamily="34" charset="0"/>
                <a:cs typeface="Arial" panose="020B0604020202020204" pitchFamily="34" charset="0"/>
              </a:rPr>
              <a:t>Biblical Counseling Statement of Practice</a:t>
            </a:r>
            <a:endParaRPr lang="en-US" sz="2000" b="1" dirty="0">
              <a:latin typeface="Arial" panose="020B0604020202020204" pitchFamily="34" charset="0"/>
              <a:cs typeface="Arial" panose="020B0604020202020204" pitchFamily="34" charset="0"/>
            </a:endParaRPr>
          </a:p>
          <a:p>
            <a:pPr algn="ctr"/>
            <a:endParaRPr lang="en-US" sz="2000" b="1" u="sng" dirty="0">
              <a:latin typeface="Arial" panose="020B0604020202020204" pitchFamily="34" charset="0"/>
              <a:cs typeface="Arial" panose="020B0604020202020204" pitchFamily="34" charset="0"/>
            </a:endParaRPr>
          </a:p>
        </p:txBody>
      </p:sp>
      <p:sp>
        <p:nvSpPr>
          <p:cNvPr id="5" name="Rectangle 4"/>
          <p:cNvSpPr/>
          <p:nvPr/>
        </p:nvSpPr>
        <p:spPr>
          <a:xfrm>
            <a:off x="1415143" y="1954863"/>
            <a:ext cx="9144000" cy="4093428"/>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4. Honor the scriptural sanctity of life, marriage, and family and to do the utmost in counseling to reinforce these beliefs (Ps 139:13-14; Gen 2:24; Malachi 2:16; Prov 23:25; Col 3:20).</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5. As God empowers us, we will live our life and conduct our relationships in godliness and holiness before Him, with the goal of living out the truths that we are teaching (Philippians 2:12-13).</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6. The spiritual authority of the Church is paramount. Counseling in a local church must be  evidenced by involvement in a local church and by instructing those whom we counsel to involve themselves in a church also, thus working in concert with it rather than in competition against it (Hebrews 10:25).</a:t>
            </a:r>
          </a:p>
          <a:p>
            <a:endParaRPr lang="en-US" sz="2000" dirty="0">
              <a:latin typeface="Arial" panose="020B0604020202020204" pitchFamily="34" charset="0"/>
              <a:cs typeface="Arial" panose="020B0604020202020204" pitchFamily="34" charset="0"/>
            </a:endParaRPr>
          </a:p>
        </p:txBody>
      </p:sp>
      <p:pic>
        <p:nvPicPr>
          <p:cNvPr id="2" name="Picture 1" descr="C:\Users\kevin.c.lee\Desktop\untitled.png">
            <a:extLst>
              <a:ext uri="{FF2B5EF4-FFF2-40B4-BE49-F238E27FC236}">
                <a16:creationId xmlns:a16="http://schemas.microsoft.com/office/drawing/2014/main" id="{46163E60-92F5-ED0A-3CBA-C3D0FFEC208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9884" y="123909"/>
            <a:ext cx="2009775" cy="685800"/>
          </a:xfrm>
          <a:prstGeom prst="rect">
            <a:avLst/>
          </a:prstGeom>
          <a:noFill/>
          <a:ln>
            <a:noFill/>
          </a:ln>
        </p:spPr>
      </p:pic>
      <p:pic>
        <p:nvPicPr>
          <p:cNvPr id="4" name="Picture 3">
            <a:extLst>
              <a:ext uri="{FF2B5EF4-FFF2-40B4-BE49-F238E27FC236}">
                <a16:creationId xmlns:a16="http://schemas.microsoft.com/office/drawing/2014/main" id="{BDE39E70-4C1D-18A4-22E3-455EB00D0799}"/>
              </a:ext>
            </a:extLst>
          </p:cNvPr>
          <p:cNvPicPr>
            <a:picLocks noChangeAspect="1"/>
          </p:cNvPicPr>
          <p:nvPr/>
        </p:nvPicPr>
        <p:blipFill>
          <a:blip r:embed="rId3"/>
          <a:stretch>
            <a:fillRect/>
          </a:stretch>
        </p:blipFill>
        <p:spPr>
          <a:xfrm>
            <a:off x="10893492" y="0"/>
            <a:ext cx="1377815" cy="1152244"/>
          </a:xfrm>
          <a:prstGeom prst="rect">
            <a:avLst/>
          </a:prstGeom>
        </p:spPr>
      </p:pic>
    </p:spTree>
    <p:extLst>
      <p:ext uri="{BB962C8B-B14F-4D97-AF65-F5344CB8AC3E}">
        <p14:creationId xmlns:p14="http://schemas.microsoft.com/office/powerpoint/2010/main" val="2919432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6D5085-7F90-4A65-89CB-44C888AC1B5A}"/>
              </a:ext>
            </a:extLst>
          </p:cNvPr>
          <p:cNvPicPr>
            <a:picLocks noChangeAspect="1"/>
          </p:cNvPicPr>
          <p:nvPr/>
        </p:nvPicPr>
        <p:blipFill>
          <a:blip r:embed="rId2"/>
          <a:stretch>
            <a:fillRect/>
          </a:stretch>
        </p:blipFill>
        <p:spPr>
          <a:xfrm>
            <a:off x="1524000" y="1364941"/>
            <a:ext cx="9144000" cy="5140990"/>
          </a:xfrm>
          <a:prstGeom prst="rect">
            <a:avLst/>
          </a:prstGeom>
        </p:spPr>
      </p:pic>
      <p:sp>
        <p:nvSpPr>
          <p:cNvPr id="6" name="TextBox 5">
            <a:extLst>
              <a:ext uri="{FF2B5EF4-FFF2-40B4-BE49-F238E27FC236}">
                <a16:creationId xmlns:a16="http://schemas.microsoft.com/office/drawing/2014/main" id="{C2689E37-876A-45AD-8A13-D5FBD34AB8A9}"/>
              </a:ext>
            </a:extLst>
          </p:cNvPr>
          <p:cNvSpPr txBox="1"/>
          <p:nvPr/>
        </p:nvSpPr>
        <p:spPr>
          <a:xfrm>
            <a:off x="3817032" y="476704"/>
            <a:ext cx="6077244"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Association of Certified Biblical Counselors (ACBC)</a:t>
            </a:r>
          </a:p>
          <a:p>
            <a:r>
              <a:rPr lang="en-US" dirty="0">
                <a:latin typeface="Arial" panose="020B0604020202020204" pitchFamily="34" charset="0"/>
                <a:cs typeface="Arial" panose="020B0604020202020204" pitchFamily="34" charset="0"/>
              </a:rPr>
              <a:t>         https://biblicalcounseling.com/</a:t>
            </a:r>
          </a:p>
        </p:txBody>
      </p:sp>
      <p:pic>
        <p:nvPicPr>
          <p:cNvPr id="2" name="Picture 1">
            <a:extLst>
              <a:ext uri="{FF2B5EF4-FFF2-40B4-BE49-F238E27FC236}">
                <a16:creationId xmlns:a16="http://schemas.microsoft.com/office/drawing/2014/main" id="{74323EC7-DA5A-ECA5-FE9B-99CC31994B33}"/>
              </a:ext>
            </a:extLst>
          </p:cNvPr>
          <p:cNvPicPr>
            <a:picLocks noChangeAspect="1"/>
          </p:cNvPicPr>
          <p:nvPr/>
        </p:nvPicPr>
        <p:blipFill>
          <a:blip r:embed="rId3"/>
          <a:stretch>
            <a:fillRect/>
          </a:stretch>
        </p:blipFill>
        <p:spPr>
          <a:xfrm>
            <a:off x="10947920" y="-29209"/>
            <a:ext cx="1377815" cy="1152244"/>
          </a:xfrm>
          <a:prstGeom prst="rect">
            <a:avLst/>
          </a:prstGeom>
        </p:spPr>
      </p:pic>
    </p:spTree>
    <p:extLst>
      <p:ext uri="{BB962C8B-B14F-4D97-AF65-F5344CB8AC3E}">
        <p14:creationId xmlns:p14="http://schemas.microsoft.com/office/powerpoint/2010/main" val="2491380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6757DC-3C29-4B08-B694-088472FFB88B}"/>
              </a:ext>
            </a:extLst>
          </p:cNvPr>
          <p:cNvSpPr>
            <a:spLocks noGrp="1"/>
          </p:cNvSpPr>
          <p:nvPr>
            <p:ph type="dt" sz="half" idx="10"/>
          </p:nvPr>
        </p:nvSpPr>
        <p:spPr/>
        <p:txBody>
          <a:bodyPr/>
          <a:lstStyle/>
          <a:p>
            <a:r>
              <a:rPr lang="en-US"/>
              <a:t>Name, Copyright Information</a:t>
            </a:r>
          </a:p>
        </p:txBody>
      </p:sp>
      <p:sp>
        <p:nvSpPr>
          <p:cNvPr id="4" name="TextBox 3">
            <a:extLst>
              <a:ext uri="{FF2B5EF4-FFF2-40B4-BE49-F238E27FC236}">
                <a16:creationId xmlns:a16="http://schemas.microsoft.com/office/drawing/2014/main" id="{2BB0AAD8-4ED4-4CC4-9E7A-C14DC7CBFDD8}"/>
              </a:ext>
            </a:extLst>
          </p:cNvPr>
          <p:cNvSpPr txBox="1"/>
          <p:nvPr/>
        </p:nvSpPr>
        <p:spPr>
          <a:xfrm>
            <a:off x="3760763" y="650183"/>
            <a:ext cx="7512148"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Institute of Biblical Counseling and Discipleship (IBCD)                        				https://ibcd.org/</a:t>
            </a:r>
          </a:p>
        </p:txBody>
      </p:sp>
      <p:pic>
        <p:nvPicPr>
          <p:cNvPr id="6" name="Picture 5">
            <a:extLst>
              <a:ext uri="{FF2B5EF4-FFF2-40B4-BE49-F238E27FC236}">
                <a16:creationId xmlns:a16="http://schemas.microsoft.com/office/drawing/2014/main" id="{7F9A71F5-9D70-44E6-ACE2-EDBE5E416841}"/>
              </a:ext>
            </a:extLst>
          </p:cNvPr>
          <p:cNvPicPr>
            <a:picLocks noChangeAspect="1"/>
          </p:cNvPicPr>
          <p:nvPr/>
        </p:nvPicPr>
        <p:blipFill>
          <a:blip r:embed="rId2"/>
          <a:stretch>
            <a:fillRect/>
          </a:stretch>
        </p:blipFill>
        <p:spPr>
          <a:xfrm>
            <a:off x="1524000" y="1225675"/>
            <a:ext cx="9144000" cy="5140990"/>
          </a:xfrm>
          <a:prstGeom prst="rect">
            <a:avLst/>
          </a:prstGeom>
        </p:spPr>
      </p:pic>
      <p:pic>
        <p:nvPicPr>
          <p:cNvPr id="3" name="Picture 2">
            <a:extLst>
              <a:ext uri="{FF2B5EF4-FFF2-40B4-BE49-F238E27FC236}">
                <a16:creationId xmlns:a16="http://schemas.microsoft.com/office/drawing/2014/main" id="{CF9837B0-E616-8420-62EC-6653156695AC}"/>
              </a:ext>
            </a:extLst>
          </p:cNvPr>
          <p:cNvPicPr>
            <a:picLocks noChangeAspect="1"/>
          </p:cNvPicPr>
          <p:nvPr/>
        </p:nvPicPr>
        <p:blipFill>
          <a:blip r:embed="rId3"/>
          <a:stretch>
            <a:fillRect/>
          </a:stretch>
        </p:blipFill>
        <p:spPr>
          <a:xfrm>
            <a:off x="10915264" y="0"/>
            <a:ext cx="1377815" cy="1152244"/>
          </a:xfrm>
          <a:prstGeom prst="rect">
            <a:avLst/>
          </a:prstGeom>
        </p:spPr>
      </p:pic>
    </p:spTree>
    <p:extLst>
      <p:ext uri="{BB962C8B-B14F-4D97-AF65-F5344CB8AC3E}">
        <p14:creationId xmlns:p14="http://schemas.microsoft.com/office/powerpoint/2010/main" val="3083888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kevin.c.lee\Desktop\untitled.png">
            <a:extLst>
              <a:ext uri="{FF2B5EF4-FFF2-40B4-BE49-F238E27FC236}">
                <a16:creationId xmlns:a16="http://schemas.microsoft.com/office/drawing/2014/main" id="{A68B9F67-8150-4C4E-9C95-B2D85760055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05829" y="35664"/>
            <a:ext cx="2009775" cy="685800"/>
          </a:xfrm>
          <a:prstGeom prst="rect">
            <a:avLst/>
          </a:prstGeom>
          <a:noFill/>
          <a:ln>
            <a:noFill/>
          </a:ln>
        </p:spPr>
      </p:pic>
      <p:pic>
        <p:nvPicPr>
          <p:cNvPr id="8" name="Picture 7"/>
          <p:cNvPicPr>
            <a:picLocks noChangeAspect="1"/>
          </p:cNvPicPr>
          <p:nvPr/>
        </p:nvPicPr>
        <p:blipFill>
          <a:blip r:embed="rId4"/>
          <a:stretch>
            <a:fillRect/>
          </a:stretch>
        </p:blipFill>
        <p:spPr>
          <a:xfrm>
            <a:off x="1605828" y="744602"/>
            <a:ext cx="8903146" cy="6113399"/>
          </a:xfrm>
          <a:prstGeom prst="rect">
            <a:avLst/>
          </a:prstGeom>
        </p:spPr>
      </p:pic>
      <p:sp>
        <p:nvSpPr>
          <p:cNvPr id="2" name="TextBox 1">
            <a:extLst>
              <a:ext uri="{FF2B5EF4-FFF2-40B4-BE49-F238E27FC236}">
                <a16:creationId xmlns:a16="http://schemas.microsoft.com/office/drawing/2014/main" id="{F4414E14-C2A3-4D78-8D1E-B84CE32184EB}"/>
              </a:ext>
            </a:extLst>
          </p:cNvPr>
          <p:cNvSpPr txBox="1"/>
          <p:nvPr/>
        </p:nvSpPr>
        <p:spPr>
          <a:xfrm>
            <a:off x="3955806" y="35664"/>
            <a:ext cx="5767753"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Biblical Counseling Coalition (BCC)</a:t>
            </a:r>
          </a:p>
          <a:p>
            <a:r>
              <a:rPr lang="en-US" dirty="0">
                <a:latin typeface="Arial" panose="020B0604020202020204" pitchFamily="34" charset="0"/>
                <a:cs typeface="Arial" panose="020B0604020202020204" pitchFamily="34" charset="0"/>
              </a:rPr>
              <a:t>       https://www.biblicalcounselingcoalition.org/</a:t>
            </a:r>
          </a:p>
          <a:p>
            <a:endParaRPr lang="en-US"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6CCB098-1DD4-996F-6262-A4DFD24EACAA}"/>
              </a:ext>
            </a:extLst>
          </p:cNvPr>
          <p:cNvPicPr>
            <a:picLocks noChangeAspect="1"/>
          </p:cNvPicPr>
          <p:nvPr/>
        </p:nvPicPr>
        <p:blipFill>
          <a:blip r:embed="rId5"/>
          <a:stretch>
            <a:fillRect/>
          </a:stretch>
        </p:blipFill>
        <p:spPr>
          <a:xfrm>
            <a:off x="10849176" y="35664"/>
            <a:ext cx="1377815" cy="1152244"/>
          </a:xfrm>
          <a:prstGeom prst="rect">
            <a:avLst/>
          </a:prstGeom>
        </p:spPr>
      </p:pic>
    </p:spTree>
    <p:extLst>
      <p:ext uri="{BB962C8B-B14F-4D97-AF65-F5344CB8AC3E}">
        <p14:creationId xmlns:p14="http://schemas.microsoft.com/office/powerpoint/2010/main" val="1395321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defRPr/>
            </a:pPr>
            <a:r>
              <a:rPr lang="en-US" sz="1000">
                <a:solidFill>
                  <a:prstClr val="black"/>
                </a:solidFill>
                <a:latin typeface="Lucida Sans Unicode"/>
              </a:rPr>
              <a:t>Name, Copyright Information</a:t>
            </a:r>
          </a:p>
        </p:txBody>
      </p:sp>
      <p:sp>
        <p:nvSpPr>
          <p:cNvPr id="4" name="TextBox 3">
            <a:extLst>
              <a:ext uri="{FF2B5EF4-FFF2-40B4-BE49-F238E27FC236}">
                <a16:creationId xmlns:a16="http://schemas.microsoft.com/office/drawing/2014/main" id="{2536ED9E-883F-1518-BC2D-B12D40C3F5D2}"/>
              </a:ext>
            </a:extLst>
          </p:cNvPr>
          <p:cNvSpPr txBox="1"/>
          <p:nvPr/>
        </p:nvSpPr>
        <p:spPr>
          <a:xfrm>
            <a:off x="2340429" y="2544797"/>
            <a:ext cx="8240889" cy="954107"/>
          </a:xfrm>
          <a:prstGeom prst="rect">
            <a:avLst/>
          </a:prstGeom>
          <a:noFill/>
        </p:spPr>
        <p:txBody>
          <a:bodyPr wrap="square" rtlCol="0">
            <a:spAutoFit/>
          </a:bodyPr>
          <a:lstStyle/>
          <a:p>
            <a:pPr algn="ctr"/>
            <a:r>
              <a:rPr lang="en-US" sz="2800" i="1" dirty="0">
                <a:solidFill>
                  <a:schemeClr val="accent3">
                    <a:lumMod val="75000"/>
                  </a:schemeClr>
                </a:solidFill>
                <a:latin typeface="Arial" panose="020B0604020202020204" pitchFamily="34" charset="0"/>
                <a:cs typeface="Arial" panose="020B0604020202020204" pitchFamily="34" charset="0"/>
              </a:rPr>
              <a:t>Class Schedule – Handout and talk through handout</a:t>
            </a:r>
          </a:p>
        </p:txBody>
      </p:sp>
    </p:spTree>
    <p:extLst>
      <p:ext uri="{BB962C8B-B14F-4D97-AF65-F5344CB8AC3E}">
        <p14:creationId xmlns:p14="http://schemas.microsoft.com/office/powerpoint/2010/main" val="1084077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05A77-14B1-CA76-4AC4-04B3EDDC370A}"/>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FB63AAF1-CCB9-60EB-EF2D-95BDA813D068}"/>
              </a:ext>
            </a:extLst>
          </p:cNvPr>
          <p:cNvSpPr>
            <a:spLocks noGrp="1"/>
          </p:cNvSpPr>
          <p:nvPr>
            <p:ph type="dt" sz="half" idx="10"/>
          </p:nvPr>
        </p:nvSpPr>
        <p:spPr/>
        <p:txBody>
          <a:bodyPr/>
          <a:lstStyle/>
          <a:p>
            <a:pPr defTabSz="457200">
              <a:defRPr/>
            </a:pPr>
            <a:r>
              <a:rPr lang="en-US" sz="1000">
                <a:solidFill>
                  <a:prstClr val="black"/>
                </a:solidFill>
                <a:latin typeface="Lucida Sans Unicode"/>
              </a:rPr>
              <a:t>Name, Copyright Information</a:t>
            </a:r>
          </a:p>
        </p:txBody>
      </p:sp>
      <p:sp>
        <p:nvSpPr>
          <p:cNvPr id="4" name="TextBox 3">
            <a:extLst>
              <a:ext uri="{FF2B5EF4-FFF2-40B4-BE49-F238E27FC236}">
                <a16:creationId xmlns:a16="http://schemas.microsoft.com/office/drawing/2014/main" id="{8F8E0AF0-E389-DA1C-AC6F-7A0FF9069649}"/>
              </a:ext>
            </a:extLst>
          </p:cNvPr>
          <p:cNvSpPr txBox="1"/>
          <p:nvPr/>
        </p:nvSpPr>
        <p:spPr>
          <a:xfrm>
            <a:off x="2340429" y="2544797"/>
            <a:ext cx="8240889" cy="1384995"/>
          </a:xfrm>
          <a:prstGeom prst="rect">
            <a:avLst/>
          </a:prstGeom>
          <a:noFill/>
        </p:spPr>
        <p:txBody>
          <a:bodyPr wrap="square" rtlCol="0">
            <a:spAutoFit/>
          </a:bodyPr>
          <a:lstStyle/>
          <a:p>
            <a:pPr algn="ctr"/>
            <a:r>
              <a:rPr lang="en-US" sz="2800" i="1" dirty="0">
                <a:solidFill>
                  <a:schemeClr val="accent3">
                    <a:lumMod val="75000"/>
                  </a:schemeClr>
                </a:solidFill>
                <a:latin typeface="Arial" panose="020B0604020202020204" pitchFamily="34" charset="0"/>
                <a:cs typeface="Arial" panose="020B0604020202020204" pitchFamily="34" charset="0"/>
              </a:rPr>
              <a:t>ACBC Certification Process</a:t>
            </a:r>
          </a:p>
          <a:p>
            <a:pPr algn="ctr"/>
            <a:r>
              <a:rPr lang="en-US" sz="2800" i="1" dirty="0">
                <a:solidFill>
                  <a:schemeClr val="accent3">
                    <a:lumMod val="75000"/>
                  </a:schemeClr>
                </a:solidFill>
                <a:latin typeface="Arial" panose="020B0604020202020204" pitchFamily="34" charset="0"/>
                <a:cs typeface="Arial" panose="020B0604020202020204" pitchFamily="34" charset="0"/>
              </a:rPr>
              <a:t>And</a:t>
            </a:r>
          </a:p>
          <a:p>
            <a:pPr algn="ctr"/>
            <a:r>
              <a:rPr lang="en-US" sz="2800" i="1" dirty="0">
                <a:solidFill>
                  <a:schemeClr val="accent3">
                    <a:lumMod val="75000"/>
                  </a:schemeClr>
                </a:solidFill>
                <a:latin typeface="Arial" panose="020B0604020202020204" pitchFamily="34" charset="0"/>
                <a:cs typeface="Arial" panose="020B0604020202020204" pitchFamily="34" charset="0"/>
              </a:rPr>
              <a:t>Exam Process</a:t>
            </a:r>
          </a:p>
        </p:txBody>
      </p:sp>
    </p:spTree>
    <p:extLst>
      <p:ext uri="{BB962C8B-B14F-4D97-AF65-F5344CB8AC3E}">
        <p14:creationId xmlns:p14="http://schemas.microsoft.com/office/powerpoint/2010/main" val="85858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2996" y="707676"/>
            <a:ext cx="8906007" cy="1784680"/>
          </a:xfrm>
        </p:spPr>
        <p:txBody>
          <a:bodyPr>
            <a:normAutofit/>
          </a:bodyPr>
          <a:lstStyle/>
          <a:p>
            <a:pPr algn="ctr"/>
            <a:r>
              <a:rPr lang="en-US" dirty="0">
                <a:latin typeface="Garamond"/>
                <a:cs typeface="Garamond"/>
              </a:rPr>
              <a:t>Psychological Questions</a:t>
            </a:r>
            <a:br>
              <a:rPr lang="en-US" dirty="0">
                <a:latin typeface="Garamond"/>
                <a:cs typeface="Garamond"/>
              </a:rPr>
            </a:br>
            <a:endParaRPr lang="en-US" dirty="0">
              <a:latin typeface="Garamond"/>
              <a:cs typeface="Garamond"/>
            </a:endParaRPr>
          </a:p>
        </p:txBody>
      </p:sp>
      <p:sp>
        <p:nvSpPr>
          <p:cNvPr id="4" name="Title 1"/>
          <p:cNvSpPr txBox="1">
            <a:spLocks/>
          </p:cNvSpPr>
          <p:nvPr/>
        </p:nvSpPr>
        <p:spPr>
          <a:xfrm>
            <a:off x="2060843" y="2244229"/>
            <a:ext cx="9575986" cy="419981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pPr algn="l"/>
            <a:endParaRPr lang="en-US" sz="1800" i="1" dirty="0">
              <a:effectLst/>
              <a:latin typeface="Arial" panose="020B0604020202020204" pitchFamily="34" charset="0"/>
              <a:cs typeface="Arial" panose="020B0604020202020204" pitchFamily="34" charset="0"/>
            </a:endParaRPr>
          </a:p>
          <a:p>
            <a:pPr algn="l"/>
            <a:endParaRPr lang="en-US" sz="1800" i="1" dirty="0">
              <a:effectLst/>
              <a:latin typeface="Arial" panose="020B0604020202020204" pitchFamily="34" charset="0"/>
              <a:cs typeface="Arial" panose="020B0604020202020204" pitchFamily="34" charset="0"/>
            </a:endParaRPr>
          </a:p>
          <a:p>
            <a:pPr algn="l"/>
            <a:endParaRPr lang="en-US" sz="1800" i="1" dirty="0">
              <a:effectLst/>
              <a:latin typeface="Arial" panose="020B0604020202020204" pitchFamily="34" charset="0"/>
              <a:cs typeface="Arial" panose="020B0604020202020204" pitchFamily="34" charset="0"/>
            </a:endParaRPr>
          </a:p>
          <a:p>
            <a:pPr algn="l"/>
            <a:r>
              <a:rPr lang="en-US" sz="2400" dirty="0">
                <a:effectLst/>
                <a:latin typeface="Arial" panose="020B0604020202020204" pitchFamily="34" charset="0"/>
                <a:cs typeface="Arial" panose="020B0604020202020204" pitchFamily="34" charset="0"/>
              </a:rPr>
              <a:t>All people in every society and culture asks these questions</a:t>
            </a:r>
            <a:r>
              <a:rPr lang="en-US" sz="2400" i="1" dirty="0">
                <a:effectLst/>
                <a:latin typeface="Arial" panose="020B0604020202020204" pitchFamily="34" charset="0"/>
                <a:cs typeface="Arial" panose="020B0604020202020204" pitchFamily="34" charset="0"/>
              </a:rPr>
              <a:t>:</a:t>
            </a:r>
          </a:p>
          <a:p>
            <a:pPr algn="l"/>
            <a:endParaRPr lang="en-US" sz="2400" i="1" dirty="0">
              <a:effectLst/>
              <a:latin typeface="Arial" panose="020B0604020202020204" pitchFamily="34" charset="0"/>
              <a:cs typeface="Arial" panose="020B0604020202020204" pitchFamily="34" charset="0"/>
            </a:endParaRPr>
          </a:p>
          <a:p>
            <a:pPr algn="l"/>
            <a:r>
              <a:rPr lang="en-US" sz="2400" i="1" dirty="0">
                <a:effectLst/>
                <a:latin typeface="Arial" panose="020B0604020202020204" pitchFamily="34" charset="0"/>
                <a:cs typeface="Arial" panose="020B0604020202020204" pitchFamily="34" charset="0"/>
              </a:rPr>
              <a:t>Who are we?</a:t>
            </a:r>
          </a:p>
          <a:p>
            <a:pPr algn="l"/>
            <a:r>
              <a:rPr lang="en-US" sz="2400" i="1" dirty="0">
                <a:effectLst/>
                <a:latin typeface="Arial" panose="020B0604020202020204" pitchFamily="34" charset="0"/>
                <a:cs typeface="Arial" panose="020B0604020202020204" pitchFamily="34" charset="0"/>
              </a:rPr>
              <a:t>What happened?</a:t>
            </a:r>
          </a:p>
          <a:p>
            <a:pPr algn="l"/>
            <a:r>
              <a:rPr lang="en-US" sz="2400" i="1" dirty="0">
                <a:effectLst/>
                <a:latin typeface="Arial" panose="020B0604020202020204" pitchFamily="34" charset="0"/>
                <a:cs typeface="Arial" panose="020B0604020202020204" pitchFamily="34" charset="0"/>
              </a:rPr>
              <a:t>Why do we do the things we do?</a:t>
            </a:r>
          </a:p>
          <a:p>
            <a:pPr algn="l"/>
            <a:r>
              <a:rPr lang="en-US" sz="2400" i="1" dirty="0">
                <a:effectLst/>
                <a:latin typeface="Arial" panose="020B0604020202020204" pitchFamily="34" charset="0"/>
                <a:cs typeface="Arial" panose="020B0604020202020204" pitchFamily="34" charset="0"/>
              </a:rPr>
              <a:t>What motivates people?</a:t>
            </a:r>
          </a:p>
          <a:p>
            <a:pPr algn="l"/>
            <a:r>
              <a:rPr lang="en-US" sz="2400" i="1" dirty="0">
                <a:effectLst/>
                <a:latin typeface="Arial" panose="020B0604020202020204" pitchFamily="34" charset="0"/>
                <a:cs typeface="Arial" panose="020B0604020202020204" pitchFamily="34" charset="0"/>
              </a:rPr>
              <a:t>What are the causes of our psychological ills?</a:t>
            </a:r>
          </a:p>
          <a:p>
            <a:pPr algn="l"/>
            <a:r>
              <a:rPr lang="en-US" sz="2400" i="1" dirty="0">
                <a:effectLst/>
                <a:latin typeface="Arial" panose="020B0604020202020204" pitchFamily="34" charset="0"/>
                <a:cs typeface="Arial" panose="020B0604020202020204" pitchFamily="34" charset="0"/>
              </a:rPr>
              <a:t>How do we change?</a:t>
            </a:r>
          </a:p>
          <a:p>
            <a:pPr algn="l"/>
            <a:r>
              <a:rPr lang="en-US" sz="2400" i="1" dirty="0">
                <a:effectLst/>
                <a:latin typeface="Arial" panose="020B0604020202020204" pitchFamily="34" charset="0"/>
                <a:cs typeface="Arial" panose="020B0604020202020204" pitchFamily="34" charset="0"/>
              </a:rPr>
              <a:t>How do we heal?</a:t>
            </a:r>
          </a:p>
          <a:p>
            <a:pPr algn="l"/>
            <a:r>
              <a:rPr lang="en-US" sz="2400" i="1" dirty="0">
                <a:effectLst/>
                <a:latin typeface="Arial" panose="020B0604020202020204" pitchFamily="34" charset="0"/>
                <a:cs typeface="Arial" panose="020B0604020202020204" pitchFamily="34" charset="0"/>
              </a:rPr>
              <a:t>What is the goal of change?</a:t>
            </a:r>
          </a:p>
          <a:p>
            <a:pPr algn="l"/>
            <a:endParaRPr lang="en-US" sz="2400" i="1" dirty="0">
              <a:effectLst/>
              <a:latin typeface="Arial" panose="020B0604020202020204" pitchFamily="34" charset="0"/>
              <a:cs typeface="Arial" panose="020B0604020202020204" pitchFamily="34" charset="0"/>
            </a:endParaRPr>
          </a:p>
          <a:p>
            <a:pPr algn="l"/>
            <a:r>
              <a:rPr lang="en-US" sz="2400" dirty="0">
                <a:effectLst/>
                <a:latin typeface="Arial" panose="020B0604020202020204" pitchFamily="34" charset="0"/>
                <a:cs typeface="Arial" panose="020B0604020202020204" pitchFamily="34" charset="0"/>
              </a:rPr>
              <a:t>We propose to answer these questions from a biblical worldview!</a:t>
            </a:r>
          </a:p>
        </p:txBody>
      </p:sp>
      <p:cxnSp>
        <p:nvCxnSpPr>
          <p:cNvPr id="5" name="Straight Connector 4">
            <a:extLst>
              <a:ext uri="{FF2B5EF4-FFF2-40B4-BE49-F238E27FC236}">
                <a16:creationId xmlns:a16="http://schemas.microsoft.com/office/drawing/2014/main" id="{A1D3B529-B97C-4E3B-84AE-83B1EFA44675}"/>
              </a:ext>
            </a:extLst>
          </p:cNvPr>
          <p:cNvCxnSpPr/>
          <p:nvPr/>
        </p:nvCxnSpPr>
        <p:spPr>
          <a:xfrm>
            <a:off x="3628374" y="1475952"/>
            <a:ext cx="5010411" cy="0"/>
          </a:xfrm>
          <a:prstGeom prst="line">
            <a:avLst/>
          </a:prstGeom>
          <a:ln>
            <a:solidFill>
              <a:schemeClr val="dk1"/>
            </a:solidFill>
            <a:bevel/>
          </a:ln>
        </p:spPr>
        <p:style>
          <a:lnRef idx="3">
            <a:schemeClr val="dk1"/>
          </a:lnRef>
          <a:fillRef idx="0">
            <a:schemeClr val="dk1"/>
          </a:fillRef>
          <a:effectRef idx="2">
            <a:schemeClr val="dk1"/>
          </a:effectRef>
          <a:fontRef idx="minor">
            <a:schemeClr val="tx1"/>
          </a:fontRef>
        </p:style>
      </p:cxnSp>
      <p:pic>
        <p:nvPicPr>
          <p:cNvPr id="3" name="Picture 2">
            <a:extLst>
              <a:ext uri="{FF2B5EF4-FFF2-40B4-BE49-F238E27FC236}">
                <a16:creationId xmlns:a16="http://schemas.microsoft.com/office/drawing/2014/main" id="{4DB61247-9554-4537-C2DD-1E7CF36A6533}"/>
              </a:ext>
            </a:extLst>
          </p:cNvPr>
          <p:cNvPicPr>
            <a:picLocks noChangeAspect="1"/>
          </p:cNvPicPr>
          <p:nvPr/>
        </p:nvPicPr>
        <p:blipFill>
          <a:blip r:embed="rId3"/>
          <a:stretch>
            <a:fillRect/>
          </a:stretch>
        </p:blipFill>
        <p:spPr>
          <a:xfrm>
            <a:off x="10814185" y="0"/>
            <a:ext cx="1377815" cy="1152244"/>
          </a:xfrm>
          <a:prstGeom prst="rect">
            <a:avLst/>
          </a:prstGeom>
        </p:spPr>
      </p:pic>
    </p:spTree>
    <p:extLst>
      <p:ext uri="{BB962C8B-B14F-4D97-AF65-F5344CB8AC3E}">
        <p14:creationId xmlns:p14="http://schemas.microsoft.com/office/powerpoint/2010/main" val="1823407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4EFFF-4568-4CCB-4DC9-046C51ED160F}"/>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835D6C06-9DBF-F790-9254-99B23A6F6B7D}"/>
              </a:ext>
            </a:extLst>
          </p:cNvPr>
          <p:cNvSpPr>
            <a:spLocks noGrp="1"/>
          </p:cNvSpPr>
          <p:nvPr>
            <p:ph type="dt" sz="half" idx="10"/>
          </p:nvPr>
        </p:nvSpPr>
        <p:spPr/>
        <p:txBody>
          <a:bodyPr/>
          <a:lstStyle/>
          <a:p>
            <a:pPr defTabSz="457200">
              <a:defRPr/>
            </a:pPr>
            <a:r>
              <a:rPr lang="en-US" sz="1000">
                <a:solidFill>
                  <a:prstClr val="black"/>
                </a:solidFill>
                <a:latin typeface="Lucida Sans Unicode"/>
              </a:rPr>
              <a:t>Name, Copyright Information</a:t>
            </a:r>
          </a:p>
        </p:txBody>
      </p:sp>
      <p:sp>
        <p:nvSpPr>
          <p:cNvPr id="4" name="TextBox 3">
            <a:extLst>
              <a:ext uri="{FF2B5EF4-FFF2-40B4-BE49-F238E27FC236}">
                <a16:creationId xmlns:a16="http://schemas.microsoft.com/office/drawing/2014/main" id="{E7242673-F938-7CAF-89AD-7DF20A590ECA}"/>
              </a:ext>
            </a:extLst>
          </p:cNvPr>
          <p:cNvSpPr txBox="1"/>
          <p:nvPr/>
        </p:nvSpPr>
        <p:spPr>
          <a:xfrm>
            <a:off x="2340429" y="2544797"/>
            <a:ext cx="8240889" cy="523220"/>
          </a:xfrm>
          <a:prstGeom prst="rect">
            <a:avLst/>
          </a:prstGeom>
          <a:noFill/>
        </p:spPr>
        <p:txBody>
          <a:bodyPr wrap="square" rtlCol="0">
            <a:spAutoFit/>
          </a:bodyPr>
          <a:lstStyle/>
          <a:p>
            <a:pPr algn="ctr"/>
            <a:r>
              <a:rPr lang="en-US" sz="2800" i="1" dirty="0">
                <a:solidFill>
                  <a:schemeClr val="accent3">
                    <a:lumMod val="75000"/>
                  </a:schemeClr>
                </a:solidFill>
                <a:latin typeface="Arial" panose="020B0604020202020204" pitchFamily="34" charset="0"/>
                <a:cs typeface="Arial" panose="020B0604020202020204" pitchFamily="34" charset="0"/>
              </a:rPr>
              <a:t>ACBC Theology Exam – Fall Semester - Handout</a:t>
            </a:r>
          </a:p>
        </p:txBody>
      </p:sp>
    </p:spTree>
    <p:extLst>
      <p:ext uri="{BB962C8B-B14F-4D97-AF65-F5344CB8AC3E}">
        <p14:creationId xmlns:p14="http://schemas.microsoft.com/office/powerpoint/2010/main" val="38209238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707E5-DD64-C512-3E7A-7EFF3ADFDC9B}"/>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43E8E660-7B06-DD4E-8860-0ADA29CCC232}"/>
              </a:ext>
            </a:extLst>
          </p:cNvPr>
          <p:cNvSpPr>
            <a:spLocks noGrp="1"/>
          </p:cNvSpPr>
          <p:nvPr>
            <p:ph type="dt" sz="half" idx="10"/>
          </p:nvPr>
        </p:nvSpPr>
        <p:spPr/>
        <p:txBody>
          <a:bodyPr/>
          <a:lstStyle/>
          <a:p>
            <a:pPr defTabSz="457200">
              <a:defRPr/>
            </a:pPr>
            <a:r>
              <a:rPr lang="en-US" sz="1000">
                <a:solidFill>
                  <a:prstClr val="black"/>
                </a:solidFill>
                <a:latin typeface="Lucida Sans Unicode"/>
              </a:rPr>
              <a:t>Name, Copyright Information</a:t>
            </a:r>
          </a:p>
        </p:txBody>
      </p:sp>
      <p:sp>
        <p:nvSpPr>
          <p:cNvPr id="4" name="TextBox 3">
            <a:extLst>
              <a:ext uri="{FF2B5EF4-FFF2-40B4-BE49-F238E27FC236}">
                <a16:creationId xmlns:a16="http://schemas.microsoft.com/office/drawing/2014/main" id="{FFC0097A-E5FB-0AE7-B5E6-C25426DC346C}"/>
              </a:ext>
            </a:extLst>
          </p:cNvPr>
          <p:cNvSpPr txBox="1"/>
          <p:nvPr/>
        </p:nvSpPr>
        <p:spPr>
          <a:xfrm>
            <a:off x="2340429" y="2544797"/>
            <a:ext cx="8240889" cy="954107"/>
          </a:xfrm>
          <a:prstGeom prst="rect">
            <a:avLst/>
          </a:prstGeom>
          <a:noFill/>
        </p:spPr>
        <p:txBody>
          <a:bodyPr wrap="square" rtlCol="0">
            <a:spAutoFit/>
          </a:bodyPr>
          <a:lstStyle/>
          <a:p>
            <a:pPr algn="ctr"/>
            <a:r>
              <a:rPr lang="en-US" sz="2800" i="1" dirty="0">
                <a:solidFill>
                  <a:schemeClr val="accent3">
                    <a:lumMod val="75000"/>
                  </a:schemeClr>
                </a:solidFill>
                <a:latin typeface="Arial" panose="020B0604020202020204" pitchFamily="34" charset="0"/>
                <a:cs typeface="Arial" panose="020B0604020202020204" pitchFamily="34" charset="0"/>
              </a:rPr>
              <a:t>ACBC Counseling Exam – Spring Semester - Handout</a:t>
            </a:r>
          </a:p>
        </p:txBody>
      </p:sp>
    </p:spTree>
    <p:extLst>
      <p:ext uri="{BB962C8B-B14F-4D97-AF65-F5344CB8AC3E}">
        <p14:creationId xmlns:p14="http://schemas.microsoft.com/office/powerpoint/2010/main" val="31580015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0CDA1-6FA9-A910-D622-38DEEBADDA16}"/>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464F8D4A-1B7D-E01F-682F-936C26E7E05B}"/>
              </a:ext>
            </a:extLst>
          </p:cNvPr>
          <p:cNvSpPr>
            <a:spLocks noGrp="1"/>
          </p:cNvSpPr>
          <p:nvPr>
            <p:ph type="dt" sz="half" idx="10"/>
          </p:nvPr>
        </p:nvSpPr>
        <p:spPr/>
        <p:txBody>
          <a:bodyPr/>
          <a:lstStyle/>
          <a:p>
            <a:pPr defTabSz="457200">
              <a:defRPr/>
            </a:pPr>
            <a:r>
              <a:rPr lang="en-US" sz="1000">
                <a:solidFill>
                  <a:prstClr val="black"/>
                </a:solidFill>
                <a:latin typeface="Lucida Sans Unicode"/>
              </a:rPr>
              <a:t>Name, Copyright Information</a:t>
            </a:r>
          </a:p>
        </p:txBody>
      </p:sp>
      <p:sp>
        <p:nvSpPr>
          <p:cNvPr id="4" name="TextBox 3">
            <a:extLst>
              <a:ext uri="{FF2B5EF4-FFF2-40B4-BE49-F238E27FC236}">
                <a16:creationId xmlns:a16="http://schemas.microsoft.com/office/drawing/2014/main" id="{FFD54AD2-AD1D-47B6-5DBB-9D0E4658A490}"/>
              </a:ext>
            </a:extLst>
          </p:cNvPr>
          <p:cNvSpPr txBox="1"/>
          <p:nvPr/>
        </p:nvSpPr>
        <p:spPr>
          <a:xfrm>
            <a:off x="2340429" y="2544797"/>
            <a:ext cx="8240889" cy="523220"/>
          </a:xfrm>
          <a:prstGeom prst="rect">
            <a:avLst/>
          </a:prstGeom>
          <a:noFill/>
        </p:spPr>
        <p:txBody>
          <a:bodyPr wrap="square" rtlCol="0">
            <a:spAutoFit/>
          </a:bodyPr>
          <a:lstStyle/>
          <a:p>
            <a:pPr algn="ctr"/>
            <a:r>
              <a:rPr lang="en-US" sz="2800" i="1" dirty="0">
                <a:solidFill>
                  <a:schemeClr val="accent3">
                    <a:lumMod val="75000"/>
                  </a:schemeClr>
                </a:solidFill>
                <a:latin typeface="Arial" panose="020B0604020202020204" pitchFamily="34" charset="0"/>
                <a:cs typeface="Arial" panose="020B0604020202020204" pitchFamily="34" charset="0"/>
              </a:rPr>
              <a:t>ACBC Counseling Exam – Class Homework</a:t>
            </a:r>
          </a:p>
        </p:txBody>
      </p:sp>
    </p:spTree>
    <p:extLst>
      <p:ext uri="{BB962C8B-B14F-4D97-AF65-F5344CB8AC3E}">
        <p14:creationId xmlns:p14="http://schemas.microsoft.com/office/powerpoint/2010/main" val="2084551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73EF36-C98C-44DF-89E1-3EF230AC6C92}"/>
              </a:ext>
            </a:extLst>
          </p:cNvPr>
          <p:cNvSpPr>
            <a:spLocks noGrp="1"/>
          </p:cNvSpPr>
          <p:nvPr>
            <p:ph type="dt" sz="half" idx="10"/>
          </p:nvPr>
        </p:nvSpPr>
        <p:spPr/>
        <p:txBody>
          <a:bodyPr/>
          <a:lstStyle/>
          <a:p>
            <a:r>
              <a:rPr lang="en-US"/>
              <a:t>Name, Copyright Information</a:t>
            </a:r>
          </a:p>
        </p:txBody>
      </p:sp>
      <p:sp>
        <p:nvSpPr>
          <p:cNvPr id="8" name="TextBox 7">
            <a:extLst>
              <a:ext uri="{FF2B5EF4-FFF2-40B4-BE49-F238E27FC236}">
                <a16:creationId xmlns:a16="http://schemas.microsoft.com/office/drawing/2014/main" id="{5EA60446-37A2-4EF7-A99B-59B33617B3B2}"/>
              </a:ext>
            </a:extLst>
          </p:cNvPr>
          <p:cNvSpPr txBox="1"/>
          <p:nvPr/>
        </p:nvSpPr>
        <p:spPr>
          <a:xfrm>
            <a:off x="1046590" y="187216"/>
            <a:ext cx="9124683" cy="830997"/>
          </a:xfrm>
          <a:prstGeom prst="rect">
            <a:avLst/>
          </a:prstGeom>
          <a:noFill/>
        </p:spPr>
        <p:txBody>
          <a:bodyPr wrap="square" rtlCol="0">
            <a:spAutoFit/>
          </a:bodyPr>
          <a:lstStyle/>
          <a:p>
            <a:pPr algn="ctr"/>
            <a:r>
              <a:rPr lang="en-US" sz="4800" dirty="0">
                <a:ln w="3175" cmpd="sng">
                  <a:noFill/>
                </a:ln>
                <a:solidFill>
                  <a:prstClr val="black"/>
                </a:solidFill>
                <a:latin typeface="Arial" panose="020B0604020202020204" pitchFamily="34" charset="0"/>
                <a:ea typeface="+mj-ea"/>
                <a:cs typeface="Arial" panose="020B0604020202020204" pitchFamily="34" charset="0"/>
              </a:rPr>
              <a:t>Conclusion</a:t>
            </a:r>
            <a:endParaRPr lang="en-US" sz="4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32A40FA-099C-4686-B6D6-8677E1A7E897}"/>
              </a:ext>
            </a:extLst>
          </p:cNvPr>
          <p:cNvSpPr txBox="1"/>
          <p:nvPr/>
        </p:nvSpPr>
        <p:spPr>
          <a:xfrm>
            <a:off x="1524000" y="1510654"/>
            <a:ext cx="8240889" cy="5693866"/>
          </a:xfrm>
          <a:prstGeom prst="rect">
            <a:avLst/>
          </a:prstGeom>
          <a:noFill/>
        </p:spPr>
        <p:txBody>
          <a:bodyPr wrap="square" rtlCol="0">
            <a:spAutoFit/>
          </a:bodyPr>
          <a:lstStyle/>
          <a:p>
            <a:r>
              <a:rPr lang="en-US" sz="2800" i="1" dirty="0">
                <a:solidFill>
                  <a:schemeClr val="accent3">
                    <a:lumMod val="75000"/>
                  </a:schemeClr>
                </a:solidFill>
                <a:latin typeface="Arial" panose="020B0604020202020204" pitchFamily="34" charset="0"/>
                <a:cs typeface="Arial" panose="020B0604020202020204" pitchFamily="34" charset="0"/>
              </a:rPr>
              <a:t>“We proclaim Him, admonishing every man </a:t>
            </a:r>
          </a:p>
          <a:p>
            <a:r>
              <a:rPr lang="en-US" sz="2800" i="1" dirty="0">
                <a:solidFill>
                  <a:schemeClr val="accent3">
                    <a:lumMod val="75000"/>
                  </a:schemeClr>
                </a:solidFill>
                <a:latin typeface="Arial" panose="020B0604020202020204" pitchFamily="34" charset="0"/>
                <a:cs typeface="Arial" panose="020B0604020202020204" pitchFamily="34" charset="0"/>
              </a:rPr>
              <a:t>and teaching every man with all wisdom, </a:t>
            </a:r>
          </a:p>
          <a:p>
            <a:r>
              <a:rPr lang="en-US" sz="2800" i="1" dirty="0">
                <a:solidFill>
                  <a:schemeClr val="accent3">
                    <a:lumMod val="75000"/>
                  </a:schemeClr>
                </a:solidFill>
                <a:latin typeface="Arial" panose="020B0604020202020204" pitchFamily="34" charset="0"/>
                <a:cs typeface="Arial" panose="020B0604020202020204" pitchFamily="34" charset="0"/>
              </a:rPr>
              <a:t>so that we may present every man </a:t>
            </a:r>
          </a:p>
          <a:p>
            <a:r>
              <a:rPr lang="en-US" sz="2800" i="1" dirty="0">
                <a:solidFill>
                  <a:schemeClr val="accent3">
                    <a:lumMod val="75000"/>
                  </a:schemeClr>
                </a:solidFill>
                <a:latin typeface="Arial" panose="020B0604020202020204" pitchFamily="34" charset="0"/>
                <a:cs typeface="Arial" panose="020B0604020202020204" pitchFamily="34" charset="0"/>
              </a:rPr>
              <a:t>complete in Christ.”  </a:t>
            </a:r>
          </a:p>
          <a:p>
            <a:r>
              <a:rPr lang="en-US" sz="2800" i="1" dirty="0">
                <a:solidFill>
                  <a:schemeClr val="accent3">
                    <a:lumMod val="75000"/>
                  </a:schemeClr>
                </a:solidFill>
                <a:latin typeface="Arial" panose="020B0604020202020204" pitchFamily="34" charset="0"/>
                <a:cs typeface="Arial" panose="020B0604020202020204" pitchFamily="34" charset="0"/>
              </a:rPr>
              <a:t>							Colossians 1:28</a:t>
            </a:r>
          </a:p>
          <a:p>
            <a:endParaRPr lang="en-US" sz="2800" dirty="0">
              <a:latin typeface="Arial" panose="020B0604020202020204" pitchFamily="34" charset="0"/>
              <a:cs typeface="Arial" panose="020B0604020202020204" pitchFamily="34" charset="0"/>
            </a:endParaRPr>
          </a:p>
          <a:p>
            <a:r>
              <a:rPr lang="en-US" sz="2800" i="1" dirty="0">
                <a:solidFill>
                  <a:schemeClr val="accent3">
                    <a:lumMod val="75000"/>
                  </a:schemeClr>
                </a:solidFill>
                <a:latin typeface="Arial" panose="020B0604020202020204" pitchFamily="34" charset="0"/>
                <a:cs typeface="Arial" panose="020B0604020202020204" pitchFamily="34" charset="0"/>
              </a:rPr>
              <a:t>And concerning you, my brethren, I myself also am convinced that you yourselves are full of goodness, filled with all knowledge and able also to admonish one another. </a:t>
            </a:r>
          </a:p>
          <a:p>
            <a:r>
              <a:rPr lang="en-US" sz="2800" i="1" dirty="0">
                <a:solidFill>
                  <a:schemeClr val="accent3">
                    <a:lumMod val="75000"/>
                  </a:schemeClr>
                </a:solidFill>
                <a:latin typeface="Arial" panose="020B0604020202020204" pitchFamily="34" charset="0"/>
                <a:cs typeface="Arial" panose="020B0604020202020204" pitchFamily="34" charset="0"/>
              </a:rPr>
              <a:t>							Romans 15:14</a:t>
            </a:r>
          </a:p>
        </p:txBody>
      </p:sp>
      <p:pic>
        <p:nvPicPr>
          <p:cNvPr id="2" name="Picture 1">
            <a:extLst>
              <a:ext uri="{FF2B5EF4-FFF2-40B4-BE49-F238E27FC236}">
                <a16:creationId xmlns:a16="http://schemas.microsoft.com/office/drawing/2014/main" id="{E2D24FDC-33F8-A40C-4FA5-F43B5AFFD1C0}"/>
              </a:ext>
            </a:extLst>
          </p:cNvPr>
          <p:cNvPicPr>
            <a:picLocks noChangeAspect="1"/>
          </p:cNvPicPr>
          <p:nvPr/>
        </p:nvPicPr>
        <p:blipFill>
          <a:blip r:embed="rId2"/>
          <a:stretch>
            <a:fillRect/>
          </a:stretch>
        </p:blipFill>
        <p:spPr>
          <a:xfrm>
            <a:off x="10814185" y="0"/>
            <a:ext cx="1377815" cy="1152244"/>
          </a:xfrm>
          <a:prstGeom prst="rect">
            <a:avLst/>
          </a:prstGeom>
        </p:spPr>
      </p:pic>
    </p:spTree>
    <p:extLst>
      <p:ext uri="{BB962C8B-B14F-4D97-AF65-F5344CB8AC3E}">
        <p14:creationId xmlns:p14="http://schemas.microsoft.com/office/powerpoint/2010/main" val="3060148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FAB93-D564-80C1-EA67-AFF4190F63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DA1C3B-9611-F8A7-3CD3-60FA7DC01A11}"/>
              </a:ext>
            </a:extLst>
          </p:cNvPr>
          <p:cNvSpPr>
            <a:spLocks noGrp="1"/>
          </p:cNvSpPr>
          <p:nvPr>
            <p:ph type="ctrTitle"/>
          </p:nvPr>
        </p:nvSpPr>
        <p:spPr>
          <a:xfrm>
            <a:off x="1642996" y="707676"/>
            <a:ext cx="8906007" cy="1784680"/>
          </a:xfrm>
        </p:spPr>
        <p:txBody>
          <a:bodyPr>
            <a:normAutofit/>
          </a:bodyPr>
          <a:lstStyle/>
          <a:p>
            <a:pPr algn="ctr"/>
            <a:r>
              <a:rPr lang="en-US" dirty="0">
                <a:latin typeface="Garamond"/>
                <a:cs typeface="Garamond"/>
              </a:rPr>
              <a:t>Christian/Biblical Worldview</a:t>
            </a:r>
            <a:br>
              <a:rPr lang="en-US" dirty="0">
                <a:latin typeface="Garamond"/>
                <a:cs typeface="Garamond"/>
              </a:rPr>
            </a:br>
            <a:endParaRPr lang="en-US" dirty="0">
              <a:latin typeface="Garamond"/>
              <a:cs typeface="Garamond"/>
            </a:endParaRPr>
          </a:p>
        </p:txBody>
      </p:sp>
      <p:sp>
        <p:nvSpPr>
          <p:cNvPr id="4" name="Title 1">
            <a:extLst>
              <a:ext uri="{FF2B5EF4-FFF2-40B4-BE49-F238E27FC236}">
                <a16:creationId xmlns:a16="http://schemas.microsoft.com/office/drawing/2014/main" id="{4F364637-CBEF-FD4D-1468-6155E41BE3CA}"/>
              </a:ext>
            </a:extLst>
          </p:cNvPr>
          <p:cNvSpPr txBox="1">
            <a:spLocks/>
          </p:cNvSpPr>
          <p:nvPr/>
        </p:nvSpPr>
        <p:spPr>
          <a:xfrm>
            <a:off x="293913" y="576122"/>
            <a:ext cx="11604171" cy="419981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pPr algn="l"/>
            <a:r>
              <a:rPr lang="en-US" sz="2400" b="1" u="sng" dirty="0">
                <a:solidFill>
                  <a:srgbClr val="FF0000"/>
                </a:solidFill>
                <a:effectLst/>
                <a:latin typeface="Arial" panose="020B0604020202020204" pitchFamily="34" charset="0"/>
                <a:cs typeface="Arial" panose="020B0604020202020204" pitchFamily="34" charset="0"/>
              </a:rPr>
              <a:t>Presupposition</a:t>
            </a:r>
            <a:r>
              <a:rPr lang="en-US" sz="2400" dirty="0">
                <a:effectLst/>
                <a:latin typeface="Arial" panose="020B0604020202020204" pitchFamily="34" charset="0"/>
                <a:cs typeface="Arial" panose="020B0604020202020204" pitchFamily="34" charset="0"/>
              </a:rPr>
              <a:t>: A thing assumed beforehand, or taken for granted, at the beginning of a line of argument or course of action. Beliefs that one presumes to be true without supporting independent evidence from other sources or systems. </a:t>
            </a:r>
          </a:p>
          <a:p>
            <a:pPr algn="l"/>
            <a:endParaRPr lang="en-US" sz="2400" dirty="0">
              <a:effectLst/>
              <a:latin typeface="Arial" panose="020B0604020202020204" pitchFamily="34" charset="0"/>
              <a:cs typeface="Arial" panose="020B0604020202020204" pitchFamily="34" charset="0"/>
            </a:endParaRPr>
          </a:p>
          <a:p>
            <a:pPr algn="l"/>
            <a:r>
              <a:rPr lang="en-US" sz="2400" b="1" u="sng" dirty="0">
                <a:solidFill>
                  <a:srgbClr val="FF0000"/>
                </a:solidFill>
                <a:effectLst/>
                <a:latin typeface="Arial" panose="020B0604020202020204" pitchFamily="34" charset="0"/>
                <a:cs typeface="Arial" panose="020B0604020202020204" pitchFamily="34" charset="0"/>
              </a:rPr>
              <a:t>Worldview</a:t>
            </a:r>
            <a:r>
              <a:rPr lang="en-US" sz="2400" dirty="0">
                <a:effectLst/>
                <a:latin typeface="Arial" panose="020B0604020202020204" pitchFamily="34" charset="0"/>
                <a:cs typeface="Arial" panose="020B0604020202020204" pitchFamily="34" charset="0"/>
              </a:rPr>
              <a:t>: A worldview comprises one's collection of presuppositions, convictions, and values from which a person tries to understand and make sense out of the world and life. Every worldview starts with presuppositions. </a:t>
            </a:r>
          </a:p>
        </p:txBody>
      </p:sp>
      <p:cxnSp>
        <p:nvCxnSpPr>
          <p:cNvPr id="5" name="Straight Connector 4">
            <a:extLst>
              <a:ext uri="{FF2B5EF4-FFF2-40B4-BE49-F238E27FC236}">
                <a16:creationId xmlns:a16="http://schemas.microsoft.com/office/drawing/2014/main" id="{60811BF3-0634-8618-E32F-01F09E9A9902}"/>
              </a:ext>
            </a:extLst>
          </p:cNvPr>
          <p:cNvCxnSpPr/>
          <p:nvPr/>
        </p:nvCxnSpPr>
        <p:spPr>
          <a:xfrm>
            <a:off x="3628374" y="1475952"/>
            <a:ext cx="5010411" cy="0"/>
          </a:xfrm>
          <a:prstGeom prst="line">
            <a:avLst/>
          </a:prstGeom>
          <a:ln>
            <a:solidFill>
              <a:schemeClr val="dk1"/>
            </a:solidFill>
            <a:bevel/>
          </a:ln>
        </p:spPr>
        <p:style>
          <a:lnRef idx="3">
            <a:schemeClr val="dk1"/>
          </a:lnRef>
          <a:fillRef idx="0">
            <a:schemeClr val="dk1"/>
          </a:fillRef>
          <a:effectRef idx="2">
            <a:schemeClr val="dk1"/>
          </a:effectRef>
          <a:fontRef idx="minor">
            <a:schemeClr val="tx1"/>
          </a:fontRef>
        </p:style>
      </p:cxnSp>
      <p:pic>
        <p:nvPicPr>
          <p:cNvPr id="3" name="Picture 2">
            <a:extLst>
              <a:ext uri="{FF2B5EF4-FFF2-40B4-BE49-F238E27FC236}">
                <a16:creationId xmlns:a16="http://schemas.microsoft.com/office/drawing/2014/main" id="{C386A0D8-398B-5BE1-72BA-9F9FC479FFD7}"/>
              </a:ext>
            </a:extLst>
          </p:cNvPr>
          <p:cNvPicPr>
            <a:picLocks noChangeAspect="1"/>
          </p:cNvPicPr>
          <p:nvPr/>
        </p:nvPicPr>
        <p:blipFill>
          <a:blip r:embed="rId3"/>
          <a:stretch>
            <a:fillRect/>
          </a:stretch>
        </p:blipFill>
        <p:spPr>
          <a:xfrm>
            <a:off x="10814185" y="0"/>
            <a:ext cx="1377815" cy="1152244"/>
          </a:xfrm>
          <a:prstGeom prst="rect">
            <a:avLst/>
          </a:prstGeom>
        </p:spPr>
      </p:pic>
    </p:spTree>
    <p:extLst>
      <p:ext uri="{BB962C8B-B14F-4D97-AF65-F5344CB8AC3E}">
        <p14:creationId xmlns:p14="http://schemas.microsoft.com/office/powerpoint/2010/main" val="2178131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59189-0EAD-C069-AD88-85FE9B86F0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20E2F0-DEE2-4921-77DB-12B58AB34E09}"/>
              </a:ext>
            </a:extLst>
          </p:cNvPr>
          <p:cNvSpPr>
            <a:spLocks noGrp="1"/>
          </p:cNvSpPr>
          <p:nvPr>
            <p:ph type="ctrTitle"/>
          </p:nvPr>
        </p:nvSpPr>
        <p:spPr>
          <a:xfrm>
            <a:off x="1642996" y="707676"/>
            <a:ext cx="8906007" cy="1784680"/>
          </a:xfrm>
        </p:spPr>
        <p:txBody>
          <a:bodyPr>
            <a:normAutofit/>
          </a:bodyPr>
          <a:lstStyle/>
          <a:p>
            <a:pPr algn="ctr"/>
            <a:r>
              <a:rPr lang="en-US" dirty="0">
                <a:latin typeface="Garamond"/>
                <a:cs typeface="Garamond"/>
              </a:rPr>
              <a:t>Christian/Biblical Worldview</a:t>
            </a:r>
            <a:br>
              <a:rPr lang="en-US" dirty="0">
                <a:latin typeface="Garamond"/>
                <a:cs typeface="Garamond"/>
              </a:rPr>
            </a:br>
            <a:endParaRPr lang="en-US" dirty="0">
              <a:latin typeface="Garamond"/>
              <a:cs typeface="Garamond"/>
            </a:endParaRPr>
          </a:p>
        </p:txBody>
      </p:sp>
      <p:sp>
        <p:nvSpPr>
          <p:cNvPr id="4" name="Title 1">
            <a:extLst>
              <a:ext uri="{FF2B5EF4-FFF2-40B4-BE49-F238E27FC236}">
                <a16:creationId xmlns:a16="http://schemas.microsoft.com/office/drawing/2014/main" id="{3C4C7FD2-1A7D-761B-C653-C57605E2D2A6}"/>
              </a:ext>
            </a:extLst>
          </p:cNvPr>
          <p:cNvSpPr txBox="1">
            <a:spLocks/>
          </p:cNvSpPr>
          <p:nvPr/>
        </p:nvSpPr>
        <p:spPr>
          <a:xfrm>
            <a:off x="293913" y="2355948"/>
            <a:ext cx="11604171" cy="419981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pPr algn="l"/>
            <a:r>
              <a:rPr lang="en-US" sz="2000" u="sng" dirty="0">
                <a:effectLst/>
                <a:latin typeface="Arial" panose="020B0604020202020204" pitchFamily="34" charset="0"/>
                <a:cs typeface="Arial" panose="020B0604020202020204" pitchFamily="34" charset="0"/>
              </a:rPr>
              <a:t>Christian/Biblical worldview</a:t>
            </a:r>
            <a:r>
              <a:rPr lang="en-US" sz="2000" dirty="0">
                <a:effectLst/>
                <a:latin typeface="Arial" panose="020B0604020202020204" pitchFamily="34" charset="0"/>
                <a:cs typeface="Arial" panose="020B0604020202020204" pitchFamily="34" charset="0"/>
              </a:rPr>
              <a:t>:  </a:t>
            </a:r>
          </a:p>
          <a:p>
            <a:pPr algn="l"/>
            <a:endParaRPr lang="en-US" sz="2000" dirty="0">
              <a:effectLst/>
              <a:latin typeface="Arial" panose="020B0604020202020204" pitchFamily="34" charset="0"/>
              <a:cs typeface="Arial" panose="020B0604020202020204" pitchFamily="34" charset="0"/>
            </a:endParaRPr>
          </a:p>
          <a:p>
            <a:pPr algn="l"/>
            <a:r>
              <a:rPr lang="en-US" sz="2000" dirty="0">
                <a:effectLst/>
                <a:latin typeface="Arial" panose="020B0604020202020204" pitchFamily="34" charset="0"/>
                <a:cs typeface="Arial" panose="020B0604020202020204" pitchFamily="34" charset="0"/>
              </a:rPr>
              <a:t>	- We are God’s creation, designed to govern the world and fellowship with Him (Genesis 1:27-28; 2:15).  </a:t>
            </a:r>
          </a:p>
          <a:p>
            <a:pPr algn="l"/>
            <a:endParaRPr lang="en-US" sz="2000" dirty="0">
              <a:effectLst/>
              <a:latin typeface="Arial" panose="020B0604020202020204" pitchFamily="34" charset="0"/>
              <a:cs typeface="Arial" panose="020B0604020202020204" pitchFamily="34" charset="0"/>
            </a:endParaRPr>
          </a:p>
          <a:p>
            <a:pPr algn="l"/>
            <a:r>
              <a:rPr lang="en-US" sz="2000" dirty="0">
                <a:effectLst/>
                <a:latin typeface="Arial" panose="020B0604020202020204" pitchFamily="34" charset="0"/>
                <a:cs typeface="Arial" panose="020B0604020202020204" pitchFamily="34" charset="0"/>
              </a:rPr>
              <a:t>	- We sinned against God and subjected the whole world to a curse (Gen. 3). </a:t>
            </a:r>
          </a:p>
          <a:p>
            <a:pPr algn="l"/>
            <a:endParaRPr lang="en-US" sz="2000" dirty="0">
              <a:effectLst/>
              <a:latin typeface="Arial" panose="020B0604020202020204" pitchFamily="34" charset="0"/>
              <a:cs typeface="Arial" panose="020B0604020202020204" pitchFamily="34" charset="0"/>
            </a:endParaRPr>
          </a:p>
          <a:p>
            <a:pPr algn="l"/>
            <a:r>
              <a:rPr lang="en-US" sz="2000" dirty="0">
                <a:effectLst/>
                <a:latin typeface="Arial" panose="020B0604020202020204" pitchFamily="34" charset="0"/>
                <a:cs typeface="Arial" panose="020B0604020202020204" pitchFamily="34" charset="0"/>
              </a:rPr>
              <a:t>	- We are dead in our sins and cannot save ourselves or achieve self-salvation. </a:t>
            </a:r>
          </a:p>
          <a:p>
            <a:pPr algn="l"/>
            <a:endParaRPr lang="en-US" sz="2000" dirty="0">
              <a:effectLst/>
              <a:latin typeface="Arial" panose="020B0604020202020204" pitchFamily="34" charset="0"/>
              <a:cs typeface="Arial" panose="020B0604020202020204" pitchFamily="34" charset="0"/>
            </a:endParaRPr>
          </a:p>
          <a:p>
            <a:pPr algn="l"/>
            <a:r>
              <a:rPr lang="en-US" sz="2000" dirty="0">
                <a:effectLst/>
                <a:latin typeface="Arial" panose="020B0604020202020204" pitchFamily="34" charset="0"/>
                <a:cs typeface="Arial" panose="020B0604020202020204" pitchFamily="34" charset="0"/>
              </a:rPr>
              <a:t>	- God Himself has redeemed us through the sacrifice of His Son, Jesus Christ (Genesis 3:15; Luke 19:10), and will one day restore creation to its former perfect state (Isaiah 65:17-25). </a:t>
            </a:r>
          </a:p>
          <a:p>
            <a:pPr algn="l"/>
            <a:endParaRPr lang="en-US" sz="2000" dirty="0">
              <a:effectLst/>
              <a:latin typeface="Arial" panose="020B0604020202020204" pitchFamily="34" charset="0"/>
              <a:cs typeface="Arial" panose="020B0604020202020204" pitchFamily="34" charset="0"/>
            </a:endParaRPr>
          </a:p>
          <a:p>
            <a:pPr algn="l"/>
            <a:r>
              <a:rPr lang="en-US" sz="2000" dirty="0">
                <a:effectLst/>
                <a:latin typeface="Arial" panose="020B0604020202020204" pitchFamily="34" charset="0"/>
                <a:cs typeface="Arial" panose="020B0604020202020204" pitchFamily="34" charset="0"/>
              </a:rPr>
              <a:t>	- A Christian/Biblical worldview leads us to believe in moral absolutes as the Bible teaches, a Sovereign God who is active, involved, and in control currently in creation, why things are the way they are and what will happen eventually, why we need not fear or be anxious about current events and the future, human dignity, and the possibility of redemption. </a:t>
            </a:r>
          </a:p>
        </p:txBody>
      </p:sp>
      <p:cxnSp>
        <p:nvCxnSpPr>
          <p:cNvPr id="5" name="Straight Connector 4">
            <a:extLst>
              <a:ext uri="{FF2B5EF4-FFF2-40B4-BE49-F238E27FC236}">
                <a16:creationId xmlns:a16="http://schemas.microsoft.com/office/drawing/2014/main" id="{970B9761-13AF-4C13-1E7F-2BBB6AD38266}"/>
              </a:ext>
            </a:extLst>
          </p:cNvPr>
          <p:cNvCxnSpPr/>
          <p:nvPr/>
        </p:nvCxnSpPr>
        <p:spPr>
          <a:xfrm>
            <a:off x="3628374" y="1475952"/>
            <a:ext cx="5010411" cy="0"/>
          </a:xfrm>
          <a:prstGeom prst="line">
            <a:avLst/>
          </a:prstGeom>
          <a:ln>
            <a:solidFill>
              <a:schemeClr val="dk1"/>
            </a:solidFill>
            <a:bevel/>
          </a:ln>
        </p:spPr>
        <p:style>
          <a:lnRef idx="3">
            <a:schemeClr val="dk1"/>
          </a:lnRef>
          <a:fillRef idx="0">
            <a:schemeClr val="dk1"/>
          </a:fillRef>
          <a:effectRef idx="2">
            <a:schemeClr val="dk1"/>
          </a:effectRef>
          <a:fontRef idx="minor">
            <a:schemeClr val="tx1"/>
          </a:fontRef>
        </p:style>
      </p:cxnSp>
      <p:pic>
        <p:nvPicPr>
          <p:cNvPr id="3" name="Picture 2">
            <a:extLst>
              <a:ext uri="{FF2B5EF4-FFF2-40B4-BE49-F238E27FC236}">
                <a16:creationId xmlns:a16="http://schemas.microsoft.com/office/drawing/2014/main" id="{80EBFA09-8199-BADE-10D4-A2D7C5499BB6}"/>
              </a:ext>
            </a:extLst>
          </p:cNvPr>
          <p:cNvPicPr>
            <a:picLocks noChangeAspect="1"/>
          </p:cNvPicPr>
          <p:nvPr/>
        </p:nvPicPr>
        <p:blipFill>
          <a:blip r:embed="rId3"/>
          <a:stretch>
            <a:fillRect/>
          </a:stretch>
        </p:blipFill>
        <p:spPr>
          <a:xfrm>
            <a:off x="10814185" y="0"/>
            <a:ext cx="1377815" cy="1152244"/>
          </a:xfrm>
          <a:prstGeom prst="rect">
            <a:avLst/>
          </a:prstGeom>
        </p:spPr>
      </p:pic>
    </p:spTree>
    <p:extLst>
      <p:ext uri="{BB962C8B-B14F-4D97-AF65-F5344CB8AC3E}">
        <p14:creationId xmlns:p14="http://schemas.microsoft.com/office/powerpoint/2010/main" val="1409388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7784" y="0"/>
            <a:ext cx="8906007" cy="1784680"/>
          </a:xfrm>
        </p:spPr>
        <p:txBody>
          <a:bodyPr>
            <a:normAutofit/>
          </a:bodyPr>
          <a:lstStyle/>
          <a:p>
            <a:pPr algn="ctr"/>
            <a:r>
              <a:rPr lang="en-US" sz="3200" dirty="0">
                <a:latin typeface="Arial" panose="020B0604020202020204" pitchFamily="34" charset="0"/>
                <a:cs typeface="Arial" panose="020B0604020202020204" pitchFamily="34" charset="0"/>
              </a:rPr>
              <a:t>Biblical Counseling: Defined</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4" name="Title 1"/>
          <p:cNvSpPr txBox="1">
            <a:spLocks/>
          </p:cNvSpPr>
          <p:nvPr/>
        </p:nvSpPr>
        <p:spPr>
          <a:xfrm>
            <a:off x="1722782" y="2028083"/>
            <a:ext cx="8746435" cy="3626285"/>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pPr algn="l"/>
            <a:r>
              <a:rPr lang="en-US" sz="1800" i="1" dirty="0">
                <a:effectLst/>
                <a:latin typeface="Arial" panose="020B0604020202020204" pitchFamily="34" charset="0"/>
                <a:cs typeface="Arial" panose="020B0604020202020204" pitchFamily="34" charset="0"/>
              </a:rPr>
              <a:t>Biblical counseling is the </a:t>
            </a:r>
            <a:r>
              <a:rPr lang="en-US" sz="1800" b="1" i="1" dirty="0">
                <a:solidFill>
                  <a:srgbClr val="FF0000"/>
                </a:solidFill>
                <a:effectLst/>
                <a:latin typeface="Arial" panose="020B0604020202020204" pitchFamily="34" charset="0"/>
                <a:cs typeface="Arial" panose="020B0604020202020204" pitchFamily="34" charset="0"/>
              </a:rPr>
              <a:t>personal discipleship ministry </a:t>
            </a:r>
            <a:r>
              <a:rPr lang="en-US" sz="1800" i="1" dirty="0">
                <a:effectLst/>
                <a:latin typeface="Arial" panose="020B0604020202020204" pitchFamily="34" charset="0"/>
                <a:cs typeface="Arial" panose="020B0604020202020204" pitchFamily="34" charset="0"/>
              </a:rPr>
              <a:t>of God’s people to others under the </a:t>
            </a:r>
            <a:r>
              <a:rPr lang="en-US" sz="1800" b="1" i="1" dirty="0">
                <a:solidFill>
                  <a:srgbClr val="FF0000"/>
                </a:solidFill>
                <a:effectLst/>
                <a:latin typeface="Arial" panose="020B0604020202020204" pitchFamily="34" charset="0"/>
                <a:cs typeface="Arial" panose="020B0604020202020204" pitchFamily="34" charset="0"/>
              </a:rPr>
              <a:t>oversight of God’s church</a:t>
            </a:r>
            <a:r>
              <a:rPr lang="en-US" sz="1800" i="1" dirty="0">
                <a:effectLst/>
                <a:latin typeface="Arial" panose="020B0604020202020204" pitchFamily="34" charset="0"/>
                <a:cs typeface="Arial" panose="020B0604020202020204" pitchFamily="34" charset="0"/>
              </a:rPr>
              <a:t>, dependent upon the </a:t>
            </a:r>
            <a:r>
              <a:rPr lang="en-US" sz="1800" b="1" i="1" dirty="0">
                <a:solidFill>
                  <a:srgbClr val="FF0000"/>
                </a:solidFill>
                <a:effectLst/>
                <a:latin typeface="Arial" panose="020B0604020202020204" pitchFamily="34" charset="0"/>
                <a:cs typeface="Arial" panose="020B0604020202020204" pitchFamily="34" charset="0"/>
              </a:rPr>
              <a:t>authority and sufficiency</a:t>
            </a:r>
            <a:r>
              <a:rPr lang="en-US" sz="1800" b="1" i="1" dirty="0">
                <a:effectLst/>
                <a:latin typeface="Arial" panose="020B0604020202020204" pitchFamily="34" charset="0"/>
                <a:cs typeface="Arial" panose="020B0604020202020204" pitchFamily="34" charset="0"/>
              </a:rPr>
              <a:t> </a:t>
            </a:r>
            <a:r>
              <a:rPr lang="en-US" sz="1800" i="1" dirty="0">
                <a:effectLst/>
                <a:latin typeface="Arial" panose="020B0604020202020204" pitchFamily="34" charset="0"/>
                <a:cs typeface="Arial" panose="020B0604020202020204" pitchFamily="34" charset="0"/>
              </a:rPr>
              <a:t>of God’s Word through the </a:t>
            </a:r>
            <a:r>
              <a:rPr lang="en-US" sz="1800" b="1" i="1" dirty="0">
                <a:solidFill>
                  <a:srgbClr val="FF0000"/>
                </a:solidFill>
                <a:effectLst/>
                <a:latin typeface="Arial" panose="020B0604020202020204" pitchFamily="34" charset="0"/>
                <a:cs typeface="Arial" panose="020B0604020202020204" pitchFamily="34" charset="0"/>
              </a:rPr>
              <a:t>work of the Holy Spirit</a:t>
            </a:r>
            <a:r>
              <a:rPr lang="en-US" sz="1800" i="1" dirty="0">
                <a:effectLst/>
                <a:latin typeface="Arial" panose="020B0604020202020204" pitchFamily="34" charset="0"/>
                <a:cs typeface="Arial" panose="020B0604020202020204" pitchFamily="34" charset="0"/>
              </a:rPr>
              <a:t>.</a:t>
            </a:r>
          </a:p>
          <a:p>
            <a:pPr algn="l"/>
            <a:endParaRPr lang="en-US" sz="1800" i="1" dirty="0">
              <a:effectLst/>
              <a:latin typeface="Arial" panose="020B0604020202020204" pitchFamily="34" charset="0"/>
              <a:cs typeface="Arial" panose="020B0604020202020204" pitchFamily="34" charset="0"/>
            </a:endParaRPr>
          </a:p>
          <a:p>
            <a:pPr algn="l"/>
            <a:r>
              <a:rPr lang="en-US" sz="1800" i="1" dirty="0">
                <a:effectLst/>
                <a:latin typeface="Arial" panose="020B0604020202020204" pitchFamily="34" charset="0"/>
                <a:cs typeface="Arial" panose="020B0604020202020204" pitchFamily="34" charset="0"/>
              </a:rPr>
              <a:t>Biblical counseling seeks to </a:t>
            </a:r>
            <a:r>
              <a:rPr lang="en-US" sz="1800" b="1" i="1" dirty="0">
                <a:solidFill>
                  <a:srgbClr val="FF0000"/>
                </a:solidFill>
                <a:effectLst/>
                <a:latin typeface="Arial" panose="020B0604020202020204" pitchFamily="34" charset="0"/>
                <a:cs typeface="Arial" panose="020B0604020202020204" pitchFamily="34" charset="0"/>
              </a:rPr>
              <a:t>reorient disordered </a:t>
            </a:r>
            <a:r>
              <a:rPr lang="en-US" sz="1800" i="1" dirty="0">
                <a:effectLst/>
                <a:latin typeface="Arial" panose="020B0604020202020204" pitchFamily="34" charset="0"/>
                <a:cs typeface="Arial" panose="020B0604020202020204" pitchFamily="34" charset="0"/>
              </a:rPr>
              <a:t>desires, affections, thoughts, behaviors, and worship toward a </a:t>
            </a:r>
            <a:r>
              <a:rPr lang="en-US" sz="1800" b="1" i="1" dirty="0">
                <a:solidFill>
                  <a:srgbClr val="FF0000"/>
                </a:solidFill>
                <a:effectLst/>
                <a:latin typeface="Arial" panose="020B0604020202020204" pitchFamily="34" charset="0"/>
                <a:cs typeface="Arial" panose="020B0604020202020204" pitchFamily="34" charset="0"/>
              </a:rPr>
              <a:t>God-designed anthropology</a:t>
            </a:r>
            <a:r>
              <a:rPr lang="en-US" sz="1800" i="1" dirty="0">
                <a:effectLst/>
                <a:latin typeface="Arial" panose="020B0604020202020204" pitchFamily="34" charset="0"/>
                <a:cs typeface="Arial" panose="020B0604020202020204" pitchFamily="34" charset="0"/>
              </a:rPr>
              <a:t>, in an effort to </a:t>
            </a:r>
            <a:r>
              <a:rPr lang="en-US" sz="1800" b="1" i="1" dirty="0">
                <a:solidFill>
                  <a:srgbClr val="FF0000"/>
                </a:solidFill>
                <a:effectLst/>
                <a:latin typeface="Arial" panose="020B0604020202020204" pitchFamily="34" charset="0"/>
                <a:cs typeface="Arial" panose="020B0604020202020204" pitchFamily="34" charset="0"/>
              </a:rPr>
              <a:t>restore</a:t>
            </a:r>
            <a:r>
              <a:rPr lang="en-US" sz="1800" i="1" dirty="0">
                <a:effectLst/>
                <a:latin typeface="Arial" panose="020B0604020202020204" pitchFamily="34" charset="0"/>
                <a:cs typeface="Arial" panose="020B0604020202020204" pitchFamily="34" charset="0"/>
              </a:rPr>
              <a:t> people to a right fellowship with God and others. </a:t>
            </a:r>
          </a:p>
          <a:p>
            <a:pPr algn="l"/>
            <a:endParaRPr lang="en-US" sz="1800" i="1" dirty="0">
              <a:effectLst/>
              <a:latin typeface="Arial" panose="020B0604020202020204" pitchFamily="34" charset="0"/>
              <a:cs typeface="Arial" panose="020B0604020202020204" pitchFamily="34" charset="0"/>
            </a:endParaRPr>
          </a:p>
          <a:p>
            <a:pPr algn="l"/>
            <a:r>
              <a:rPr lang="en-US" sz="1800" i="1" dirty="0">
                <a:effectLst/>
                <a:latin typeface="Arial" panose="020B0604020202020204" pitchFamily="34" charset="0"/>
                <a:cs typeface="Arial" panose="020B0604020202020204" pitchFamily="34" charset="0"/>
              </a:rPr>
              <a:t>This is accomplished by </a:t>
            </a:r>
            <a:r>
              <a:rPr lang="en-US" sz="1800" b="1" i="1" dirty="0">
                <a:solidFill>
                  <a:srgbClr val="FF0000"/>
                </a:solidFill>
                <a:effectLst/>
                <a:latin typeface="Arial" panose="020B0604020202020204" pitchFamily="34" charset="0"/>
                <a:cs typeface="Arial" panose="020B0604020202020204" pitchFamily="34" charset="0"/>
              </a:rPr>
              <a:t>speaking the truth in love and applying Scripture </a:t>
            </a:r>
            <a:r>
              <a:rPr lang="en-US" sz="1800" i="1" dirty="0">
                <a:effectLst/>
                <a:latin typeface="Arial" panose="020B0604020202020204" pitchFamily="34" charset="0"/>
                <a:cs typeface="Arial" panose="020B0604020202020204" pitchFamily="34" charset="0"/>
              </a:rPr>
              <a:t>to the need of the moment by </a:t>
            </a:r>
            <a:r>
              <a:rPr lang="en-US" sz="1800" b="1" i="1" dirty="0">
                <a:solidFill>
                  <a:srgbClr val="FF0000"/>
                </a:solidFill>
                <a:effectLst/>
                <a:latin typeface="Arial" panose="020B0604020202020204" pitchFamily="34" charset="0"/>
                <a:cs typeface="Arial" panose="020B0604020202020204" pitchFamily="34" charset="0"/>
              </a:rPr>
              <a:t>comforting the suffering </a:t>
            </a:r>
            <a:r>
              <a:rPr lang="en-US" sz="1800" i="1" dirty="0">
                <a:solidFill>
                  <a:srgbClr val="FF0000"/>
                </a:solidFill>
                <a:effectLst/>
                <a:latin typeface="Arial" panose="020B0604020202020204" pitchFamily="34" charset="0"/>
                <a:cs typeface="Arial" panose="020B0604020202020204" pitchFamily="34" charset="0"/>
              </a:rPr>
              <a:t>and </a:t>
            </a:r>
            <a:r>
              <a:rPr lang="en-US" sz="1800" b="1" i="1" dirty="0">
                <a:solidFill>
                  <a:srgbClr val="FF0000"/>
                </a:solidFill>
                <a:effectLst/>
                <a:latin typeface="Arial" panose="020B0604020202020204" pitchFamily="34" charset="0"/>
                <a:cs typeface="Arial" panose="020B0604020202020204" pitchFamily="34" charset="0"/>
              </a:rPr>
              <a:t>calling sinners to repentance</a:t>
            </a:r>
            <a:r>
              <a:rPr lang="en-US" sz="1800" i="1" dirty="0">
                <a:effectLst/>
                <a:latin typeface="Arial" panose="020B0604020202020204" pitchFamily="34" charset="0"/>
                <a:cs typeface="Arial" panose="020B0604020202020204" pitchFamily="34" charset="0"/>
              </a:rPr>
              <a:t>, thus working to </a:t>
            </a:r>
            <a:r>
              <a:rPr lang="en-US" sz="1800" b="1" i="1" dirty="0">
                <a:solidFill>
                  <a:srgbClr val="FF0000"/>
                </a:solidFill>
                <a:effectLst/>
                <a:latin typeface="Arial" panose="020B0604020202020204" pitchFamily="34" charset="0"/>
                <a:cs typeface="Arial" panose="020B0604020202020204" pitchFamily="34" charset="0"/>
              </a:rPr>
              <a:t>make them mature as they abide in Jesus Christ</a:t>
            </a:r>
            <a:r>
              <a:rPr lang="en-US" sz="1800" b="1" i="1" dirty="0">
                <a:effectLst/>
                <a:latin typeface="Arial" panose="020B0604020202020204" pitchFamily="34" charset="0"/>
                <a:cs typeface="Arial" panose="020B0604020202020204" pitchFamily="34" charset="0"/>
              </a:rPr>
              <a:t>.</a:t>
            </a:r>
          </a:p>
          <a:p>
            <a:pPr algn="l"/>
            <a:endParaRPr lang="en-US" sz="1800" i="1" dirty="0">
              <a:effectLst/>
              <a:latin typeface="Arial" panose="020B0604020202020204" pitchFamily="34" charset="0"/>
              <a:cs typeface="Arial" panose="020B0604020202020204" pitchFamily="34" charset="0"/>
            </a:endParaRPr>
          </a:p>
          <a:p>
            <a:pPr algn="l"/>
            <a:r>
              <a:rPr lang="en-US" sz="1800" i="1" dirty="0">
                <a:effectLst/>
                <a:latin typeface="Arial" panose="020B0604020202020204" pitchFamily="34" charset="0"/>
                <a:cs typeface="Arial" panose="020B0604020202020204" pitchFamily="34" charset="0"/>
              </a:rPr>
              <a:t>                </a:t>
            </a:r>
            <a:r>
              <a:rPr lang="en-US" sz="1800" dirty="0">
                <a:effectLst/>
                <a:latin typeface="Arial" panose="020B0604020202020204" pitchFamily="34" charset="0"/>
                <a:cs typeface="Arial" panose="020B0604020202020204" pitchFamily="34" charset="0"/>
              </a:rPr>
              <a:t>Dale Johnson and Samuel Stephens: </a:t>
            </a:r>
          </a:p>
          <a:p>
            <a:pPr algn="l"/>
            <a:r>
              <a:rPr lang="en-US" sz="1800" dirty="0">
                <a:effectLst/>
                <a:latin typeface="Arial" panose="020B0604020202020204" pitchFamily="34" charset="0"/>
                <a:cs typeface="Arial" panose="020B0604020202020204" pitchFamily="34" charset="0"/>
              </a:rPr>
              <a:t>		The Association of Certified Biblical 	Counselors (ACBC)</a:t>
            </a:r>
          </a:p>
        </p:txBody>
      </p:sp>
      <p:cxnSp>
        <p:nvCxnSpPr>
          <p:cNvPr id="5" name="Straight Connector 4">
            <a:extLst>
              <a:ext uri="{FF2B5EF4-FFF2-40B4-BE49-F238E27FC236}">
                <a16:creationId xmlns:a16="http://schemas.microsoft.com/office/drawing/2014/main" id="{A1D3B529-B97C-4E3B-84AE-83B1EFA44675}"/>
              </a:ext>
            </a:extLst>
          </p:cNvPr>
          <p:cNvCxnSpPr/>
          <p:nvPr/>
        </p:nvCxnSpPr>
        <p:spPr>
          <a:xfrm>
            <a:off x="3590793" y="1248347"/>
            <a:ext cx="5010411" cy="0"/>
          </a:xfrm>
          <a:prstGeom prst="line">
            <a:avLst/>
          </a:prstGeom>
          <a:ln>
            <a:solidFill>
              <a:schemeClr val="dk1"/>
            </a:solidFill>
            <a:bevel/>
          </a:ln>
        </p:spPr>
        <p:style>
          <a:lnRef idx="3">
            <a:schemeClr val="dk1"/>
          </a:lnRef>
          <a:fillRef idx="0">
            <a:schemeClr val="dk1"/>
          </a:fillRef>
          <a:effectRef idx="2">
            <a:schemeClr val="dk1"/>
          </a:effectRef>
          <a:fontRef idx="minor">
            <a:schemeClr val="tx1"/>
          </a:fontRef>
        </p:style>
      </p:cxnSp>
      <p:pic>
        <p:nvPicPr>
          <p:cNvPr id="3" name="Picture 2">
            <a:extLst>
              <a:ext uri="{FF2B5EF4-FFF2-40B4-BE49-F238E27FC236}">
                <a16:creationId xmlns:a16="http://schemas.microsoft.com/office/drawing/2014/main" id="{21A5F377-BC35-4553-56A9-8E30C56E34C6}"/>
              </a:ext>
            </a:extLst>
          </p:cNvPr>
          <p:cNvPicPr>
            <a:picLocks noChangeAspect="1"/>
          </p:cNvPicPr>
          <p:nvPr/>
        </p:nvPicPr>
        <p:blipFill>
          <a:blip r:embed="rId3"/>
          <a:stretch>
            <a:fillRect/>
          </a:stretch>
        </p:blipFill>
        <p:spPr>
          <a:xfrm>
            <a:off x="10814185" y="0"/>
            <a:ext cx="1377815" cy="1152244"/>
          </a:xfrm>
          <a:prstGeom prst="rect">
            <a:avLst/>
          </a:prstGeom>
        </p:spPr>
      </p:pic>
    </p:spTree>
    <p:extLst>
      <p:ext uri="{BB962C8B-B14F-4D97-AF65-F5344CB8AC3E}">
        <p14:creationId xmlns:p14="http://schemas.microsoft.com/office/powerpoint/2010/main" val="4245808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E841C9-345B-4FFB-8CD0-A0AA2980D7E4}"/>
              </a:ext>
            </a:extLst>
          </p:cNvPr>
          <p:cNvSpPr txBox="1"/>
          <p:nvPr/>
        </p:nvSpPr>
        <p:spPr>
          <a:xfrm>
            <a:off x="1524000" y="606891"/>
            <a:ext cx="9144000" cy="4339650"/>
          </a:xfrm>
          <a:prstGeom prst="rect">
            <a:avLst/>
          </a:prstGeom>
          <a:noFill/>
        </p:spPr>
        <p:txBody>
          <a:bodyPr wrap="square" rtlCol="0">
            <a:spAutoFit/>
          </a:bodyPr>
          <a:lstStyle/>
          <a:p>
            <a:pPr algn="ctr"/>
            <a:r>
              <a:rPr lang="en-US" sz="1600" b="1" u="sng" dirty="0">
                <a:latin typeface="Arial" panose="020B0604020202020204" pitchFamily="34" charset="0"/>
                <a:cs typeface="Arial" panose="020B0604020202020204" pitchFamily="34" charset="0"/>
              </a:rPr>
              <a:t>Comprehensive and Collaborative </a:t>
            </a:r>
          </a:p>
          <a:p>
            <a:pPr algn="ctr"/>
            <a:r>
              <a:rPr lang="en-US" sz="1600" b="1" u="sng" dirty="0">
                <a:latin typeface="Arial" panose="020B0604020202020204" pitchFamily="34" charset="0"/>
                <a:cs typeface="Arial" panose="020B0604020202020204" pitchFamily="34" charset="0"/>
              </a:rPr>
              <a:t>Disciple-Making, Shepherding, and Biblical Counseling</a:t>
            </a:r>
          </a:p>
          <a:p>
            <a:pPr algn="ctr"/>
            <a:r>
              <a:rPr lang="en-US" sz="1600" b="1" u="sng" dirty="0">
                <a:latin typeface="Arial" panose="020B0604020202020204" pitchFamily="34" charset="0"/>
                <a:cs typeface="Arial" panose="020B0604020202020204" pitchFamily="34" charset="0"/>
              </a:rPr>
              <a:t>In the Local Church</a:t>
            </a: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r>
              <a:rPr lang="en-US" sz="1600" b="1" dirty="0">
                <a:latin typeface="Arial" panose="020B0604020202020204" pitchFamily="34" charset="0"/>
                <a:cs typeface="Arial" panose="020B0604020202020204" pitchFamily="34" charset="0"/>
              </a:rPr>
              <a:t>Matthew 28:18-20</a:t>
            </a:r>
          </a:p>
          <a:p>
            <a:pPr algn="ctr"/>
            <a:endParaRPr lang="en-US" sz="1600" b="1"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Pulpit Ministry - Public ministry – Proclamation ministry – Preaching ministry of the Word.</a:t>
            </a:r>
          </a:p>
          <a:p>
            <a:r>
              <a:rPr lang="en-US" sz="1600" dirty="0">
                <a:latin typeface="Arial" panose="020B0604020202020204" pitchFamily="34" charset="0"/>
                <a:cs typeface="Arial" panose="020B0604020202020204" pitchFamily="34" charset="0"/>
              </a:rPr>
              <a:t>- Small group exhortation ministry of the Word.</a:t>
            </a:r>
          </a:p>
          <a:p>
            <a:r>
              <a:rPr lang="en-US" sz="1600" dirty="0">
                <a:latin typeface="Arial" panose="020B0604020202020204" pitchFamily="34" charset="0"/>
                <a:cs typeface="Arial" panose="020B0604020202020204" pitchFamily="34" charset="0"/>
              </a:rPr>
              <a:t>- Personal ministry of the Word</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400" b="1" u="sng" dirty="0">
              <a:latin typeface="Arial" panose="020B0604020202020204" pitchFamily="34" charset="0"/>
              <a:cs typeface="Arial" panose="020B0604020202020204" pitchFamily="34" charset="0"/>
            </a:endParaRPr>
          </a:p>
          <a:p>
            <a:endParaRPr lang="en-US" sz="1400" b="1" u="sng" dirty="0">
              <a:latin typeface="Arial" panose="020B0604020202020204" pitchFamily="34" charset="0"/>
              <a:cs typeface="Arial" panose="020B0604020202020204" pitchFamily="34" charset="0"/>
            </a:endParaRPr>
          </a:p>
          <a:p>
            <a:endParaRPr lang="en-US" sz="1400" b="1" u="sng" dirty="0">
              <a:latin typeface="Arial" panose="020B0604020202020204" pitchFamily="34" charset="0"/>
              <a:cs typeface="Arial" panose="020B0604020202020204" pitchFamily="34" charset="0"/>
            </a:endParaRPr>
          </a:p>
          <a:p>
            <a:endParaRPr lang="en-US" sz="1400" b="1" u="sng"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3" name="Isosceles Triangle 2"/>
          <p:cNvSpPr/>
          <p:nvPr/>
        </p:nvSpPr>
        <p:spPr>
          <a:xfrm rot="10800000">
            <a:off x="3486912" y="3121456"/>
            <a:ext cx="5425440" cy="343784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a:off x="4145281" y="3877056"/>
            <a:ext cx="4188715" cy="0"/>
          </a:xfrm>
          <a:prstGeom prst="line">
            <a:avLst/>
          </a:prstGeom>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4866132" y="4919519"/>
            <a:ext cx="2607565" cy="0"/>
          </a:xfrm>
          <a:prstGeom prst="line">
            <a:avLst/>
          </a:prstGeom>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4866132" y="3326815"/>
            <a:ext cx="2912365" cy="523220"/>
          </a:xfrm>
          <a:prstGeom prst="rect">
            <a:avLst/>
          </a:prstGeom>
          <a:noFill/>
        </p:spPr>
        <p:txBody>
          <a:bodyPr wrap="square" rtlCol="0">
            <a:spAutoFit/>
          </a:bodyPr>
          <a:lstStyle/>
          <a:p>
            <a:r>
              <a:rPr lang="en-US" sz="2800" dirty="0">
                <a:solidFill>
                  <a:schemeClr val="bg1"/>
                </a:solidFill>
              </a:rPr>
              <a:t>Pulpit Ministry</a:t>
            </a:r>
          </a:p>
        </p:txBody>
      </p:sp>
      <p:sp>
        <p:nvSpPr>
          <p:cNvPr id="11" name="TextBox 10"/>
          <p:cNvSpPr txBox="1"/>
          <p:nvPr/>
        </p:nvSpPr>
        <p:spPr>
          <a:xfrm>
            <a:off x="4866131" y="4096257"/>
            <a:ext cx="2912365" cy="523220"/>
          </a:xfrm>
          <a:prstGeom prst="rect">
            <a:avLst/>
          </a:prstGeom>
          <a:noFill/>
        </p:spPr>
        <p:txBody>
          <a:bodyPr wrap="square" rtlCol="0">
            <a:spAutoFit/>
          </a:bodyPr>
          <a:lstStyle/>
          <a:p>
            <a:r>
              <a:rPr lang="en-US" sz="2800" dirty="0">
                <a:solidFill>
                  <a:schemeClr val="bg1">
                    <a:lumMod val="95000"/>
                  </a:schemeClr>
                </a:solidFill>
              </a:rPr>
              <a:t>Small Groups</a:t>
            </a:r>
          </a:p>
        </p:txBody>
      </p:sp>
      <p:sp>
        <p:nvSpPr>
          <p:cNvPr id="12" name="TextBox 11"/>
          <p:cNvSpPr txBox="1"/>
          <p:nvPr/>
        </p:nvSpPr>
        <p:spPr>
          <a:xfrm>
            <a:off x="5421632" y="4919519"/>
            <a:ext cx="2459626" cy="954107"/>
          </a:xfrm>
          <a:prstGeom prst="rect">
            <a:avLst/>
          </a:prstGeom>
          <a:noFill/>
        </p:spPr>
        <p:txBody>
          <a:bodyPr wrap="square" rtlCol="0">
            <a:spAutoFit/>
          </a:bodyPr>
          <a:lstStyle/>
          <a:p>
            <a:r>
              <a:rPr lang="en-US" sz="2800" dirty="0">
                <a:solidFill>
                  <a:schemeClr val="bg1">
                    <a:lumMod val="95000"/>
                  </a:schemeClr>
                </a:solidFill>
              </a:rPr>
              <a:t>Personal Ministry</a:t>
            </a:r>
          </a:p>
        </p:txBody>
      </p:sp>
      <p:sp>
        <p:nvSpPr>
          <p:cNvPr id="4" name="Arrow: Right 3">
            <a:extLst>
              <a:ext uri="{FF2B5EF4-FFF2-40B4-BE49-F238E27FC236}">
                <a16:creationId xmlns:a16="http://schemas.microsoft.com/office/drawing/2014/main" id="{D63F2A70-A2C0-40DD-B7E9-8A6CAD233DCF}"/>
              </a:ext>
            </a:extLst>
          </p:cNvPr>
          <p:cNvSpPr/>
          <p:nvPr/>
        </p:nvSpPr>
        <p:spPr>
          <a:xfrm>
            <a:off x="2551688" y="5681283"/>
            <a:ext cx="2663301" cy="4110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BF9F2A3-CD6C-438C-ABDB-CB671D0F5D54}"/>
              </a:ext>
            </a:extLst>
          </p:cNvPr>
          <p:cNvPicPr>
            <a:picLocks noChangeAspect="1"/>
          </p:cNvPicPr>
          <p:nvPr/>
        </p:nvPicPr>
        <p:blipFill>
          <a:blip r:embed="rId2"/>
          <a:stretch>
            <a:fillRect/>
          </a:stretch>
        </p:blipFill>
        <p:spPr>
          <a:xfrm rot="10800000">
            <a:off x="7177276" y="5639893"/>
            <a:ext cx="2731245" cy="548688"/>
          </a:xfrm>
          <a:prstGeom prst="rect">
            <a:avLst/>
          </a:prstGeom>
        </p:spPr>
      </p:pic>
      <p:sp>
        <p:nvSpPr>
          <p:cNvPr id="8" name="Rectangle 7">
            <a:extLst>
              <a:ext uri="{FF2B5EF4-FFF2-40B4-BE49-F238E27FC236}">
                <a16:creationId xmlns:a16="http://schemas.microsoft.com/office/drawing/2014/main" id="{BA40FB9A-5634-40BE-9DE0-BA076939E0D0}"/>
              </a:ext>
            </a:extLst>
          </p:cNvPr>
          <p:cNvSpPr/>
          <p:nvPr/>
        </p:nvSpPr>
        <p:spPr>
          <a:xfrm>
            <a:off x="2615727" y="5383587"/>
            <a:ext cx="2216954" cy="369332"/>
          </a:xfrm>
          <a:prstGeom prst="rect">
            <a:avLst/>
          </a:prstGeom>
        </p:spPr>
        <p:txBody>
          <a:bodyPr wrap="none">
            <a:spAutoFit/>
          </a:bodyPr>
          <a:lstStyle/>
          <a:p>
            <a:r>
              <a:rPr lang="en-US" b="1" dirty="0"/>
              <a:t>Biblical Counseling</a:t>
            </a:r>
          </a:p>
        </p:txBody>
      </p:sp>
      <p:sp>
        <p:nvSpPr>
          <p:cNvPr id="13" name="Rectangle 12">
            <a:extLst>
              <a:ext uri="{FF2B5EF4-FFF2-40B4-BE49-F238E27FC236}">
                <a16:creationId xmlns:a16="http://schemas.microsoft.com/office/drawing/2014/main" id="{111ED3BB-17C6-416E-8F09-87B669CE8771}"/>
              </a:ext>
            </a:extLst>
          </p:cNvPr>
          <p:cNvSpPr/>
          <p:nvPr/>
        </p:nvSpPr>
        <p:spPr>
          <a:xfrm>
            <a:off x="7473697" y="5428206"/>
            <a:ext cx="2908360" cy="369332"/>
          </a:xfrm>
          <a:prstGeom prst="rect">
            <a:avLst/>
          </a:prstGeom>
        </p:spPr>
        <p:txBody>
          <a:bodyPr wrap="none">
            <a:spAutoFit/>
          </a:bodyPr>
          <a:lstStyle/>
          <a:p>
            <a:r>
              <a:rPr lang="en-US" b="1" dirty="0"/>
              <a:t>Discipleship/Shepherding</a:t>
            </a:r>
          </a:p>
        </p:txBody>
      </p:sp>
      <p:pic>
        <p:nvPicPr>
          <p:cNvPr id="9" name="Picture 8" descr="C:\Users\kevin.c.lee\Desktop\untitled.png">
            <a:extLst>
              <a:ext uri="{FF2B5EF4-FFF2-40B4-BE49-F238E27FC236}">
                <a16:creationId xmlns:a16="http://schemas.microsoft.com/office/drawing/2014/main" id="{9BEC83A9-BDFD-B36A-D22C-415BDEDEC71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8213" y="169845"/>
            <a:ext cx="2009775" cy="685800"/>
          </a:xfrm>
          <a:prstGeom prst="rect">
            <a:avLst/>
          </a:prstGeom>
          <a:noFill/>
          <a:ln>
            <a:noFill/>
          </a:ln>
        </p:spPr>
      </p:pic>
      <p:pic>
        <p:nvPicPr>
          <p:cNvPr id="14" name="Picture 13">
            <a:extLst>
              <a:ext uri="{FF2B5EF4-FFF2-40B4-BE49-F238E27FC236}">
                <a16:creationId xmlns:a16="http://schemas.microsoft.com/office/drawing/2014/main" id="{CBAB3D5D-0DA7-A5B9-C2A6-707488768A2D}"/>
              </a:ext>
            </a:extLst>
          </p:cNvPr>
          <p:cNvPicPr>
            <a:picLocks noChangeAspect="1"/>
          </p:cNvPicPr>
          <p:nvPr/>
        </p:nvPicPr>
        <p:blipFill>
          <a:blip r:embed="rId4"/>
          <a:stretch>
            <a:fillRect/>
          </a:stretch>
        </p:blipFill>
        <p:spPr>
          <a:xfrm>
            <a:off x="10937035" y="0"/>
            <a:ext cx="1377815" cy="1152244"/>
          </a:xfrm>
          <a:prstGeom prst="rect">
            <a:avLst/>
          </a:prstGeom>
        </p:spPr>
      </p:pic>
    </p:spTree>
    <p:extLst>
      <p:ext uri="{BB962C8B-B14F-4D97-AF65-F5344CB8AC3E}">
        <p14:creationId xmlns:p14="http://schemas.microsoft.com/office/powerpoint/2010/main" val="71974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E841C9-345B-4FFB-8CD0-A0AA2980D7E4}"/>
              </a:ext>
            </a:extLst>
          </p:cNvPr>
          <p:cNvSpPr txBox="1"/>
          <p:nvPr/>
        </p:nvSpPr>
        <p:spPr>
          <a:xfrm>
            <a:off x="1684684" y="1574494"/>
            <a:ext cx="9144000" cy="6247864"/>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Romans 15:14 </a:t>
            </a:r>
          </a:p>
          <a:p>
            <a:r>
              <a:rPr lang="en-US" sz="2000" b="1" i="1" dirty="0">
                <a:latin typeface="Arial" panose="020B0604020202020204" pitchFamily="34" charset="0"/>
                <a:cs typeface="Arial" panose="020B0604020202020204" pitchFamily="34" charset="0"/>
              </a:rPr>
              <a:t>And concerning you, my brethren, I myself also am convinced that you yourselves are full of goodness, filled with all knowledge and able also to admonish one another. </a:t>
            </a: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God’s people are called to minister to one another, to care for one another, to confront and restore one another in sin, to comfort and to build one another up in suffering.</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We are called to admonish, exhort, encourage, and instruct one another.</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Why would we send a brother or sister out into the world for help when God’s people are competent to help?</a:t>
            </a:r>
          </a:p>
          <a:p>
            <a:pPr algn="ctr"/>
            <a:endParaRPr lang="en-US" sz="2000" b="1" u="sng" dirty="0">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a:p>
            <a:endParaRPr lang="en-US" sz="2000" i="1" dirty="0">
              <a:latin typeface="Arial" panose="020B0604020202020204" pitchFamily="34" charset="0"/>
              <a:cs typeface="Arial" panose="020B0604020202020204" pitchFamily="34" charset="0"/>
            </a:endParaRPr>
          </a:p>
          <a:p>
            <a:endParaRPr lang="en-US" sz="2000" i="1" dirty="0">
              <a:latin typeface="Arial" panose="020B0604020202020204" pitchFamily="34" charset="0"/>
              <a:cs typeface="Arial" panose="020B0604020202020204" pitchFamily="34" charset="0"/>
            </a:endParaRPr>
          </a:p>
          <a:p>
            <a:endParaRPr lang="en-US" sz="2000" b="1" i="1" u="sng" baseline="30000" dirty="0">
              <a:latin typeface="Arial" panose="020B0604020202020204" pitchFamily="34" charset="0"/>
              <a:cs typeface="Arial" panose="020B0604020202020204" pitchFamily="34" charset="0"/>
            </a:endParaRPr>
          </a:p>
          <a:p>
            <a:endParaRPr lang="en-US" sz="2000" b="1" baseline="30000" dirty="0">
              <a:latin typeface="Arial" panose="020B0604020202020204" pitchFamily="34" charset="0"/>
              <a:cs typeface="Arial" panose="020B0604020202020204" pitchFamily="34" charset="0"/>
            </a:endParaRPr>
          </a:p>
          <a:p>
            <a:endParaRPr lang="en-US" sz="2000" b="1" baseline="30000" dirty="0">
              <a:latin typeface="Arial" panose="020B0604020202020204" pitchFamily="34" charset="0"/>
              <a:cs typeface="Arial" panose="020B0604020202020204" pitchFamily="34" charset="0"/>
            </a:endParaRPr>
          </a:p>
        </p:txBody>
      </p:sp>
      <p:sp>
        <p:nvSpPr>
          <p:cNvPr id="3" name="Rectangle 2"/>
          <p:cNvSpPr/>
          <p:nvPr/>
        </p:nvSpPr>
        <p:spPr>
          <a:xfrm>
            <a:off x="2379321" y="758877"/>
            <a:ext cx="6833922" cy="400110"/>
          </a:xfrm>
          <a:prstGeom prst="rect">
            <a:avLst/>
          </a:prstGeom>
        </p:spPr>
        <p:txBody>
          <a:bodyPr wrap="none">
            <a:spAutoFit/>
          </a:bodyPr>
          <a:lstStyle/>
          <a:p>
            <a:pPr lvl="0"/>
            <a:r>
              <a:rPr lang="en-US" sz="2000" b="1" u="sng" dirty="0">
                <a:solidFill>
                  <a:prstClr val="black"/>
                </a:solidFill>
                <a:latin typeface="Arial" panose="020B0604020202020204" pitchFamily="34" charset="0"/>
                <a:cs typeface="Arial" panose="020B0604020202020204" pitchFamily="34" charset="0"/>
              </a:rPr>
              <a:t>Biblical Foundations in Overcoming Sin and Suffering</a:t>
            </a:r>
            <a:r>
              <a:rPr lang="en-US" sz="2000" b="1" dirty="0">
                <a:solidFill>
                  <a:prstClr val="black"/>
                </a:solidFill>
                <a:latin typeface="Arial" panose="020B0604020202020204" pitchFamily="34" charset="0"/>
                <a:cs typeface="Arial" panose="020B0604020202020204" pitchFamily="34" charset="0"/>
              </a:rPr>
              <a:t> </a:t>
            </a:r>
          </a:p>
        </p:txBody>
      </p:sp>
      <p:pic>
        <p:nvPicPr>
          <p:cNvPr id="4" name="Picture 3" descr="C:\Users\kevin.c.lee\Desktop\untitled.png">
            <a:extLst>
              <a:ext uri="{FF2B5EF4-FFF2-40B4-BE49-F238E27FC236}">
                <a16:creationId xmlns:a16="http://schemas.microsoft.com/office/drawing/2014/main" id="{15FEC90B-567A-6E76-8BC4-39420155B13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9098" y="113497"/>
            <a:ext cx="2009775" cy="685800"/>
          </a:xfrm>
          <a:prstGeom prst="rect">
            <a:avLst/>
          </a:prstGeom>
          <a:noFill/>
          <a:ln>
            <a:noFill/>
          </a:ln>
        </p:spPr>
      </p:pic>
      <p:pic>
        <p:nvPicPr>
          <p:cNvPr id="5" name="Picture 4">
            <a:extLst>
              <a:ext uri="{FF2B5EF4-FFF2-40B4-BE49-F238E27FC236}">
                <a16:creationId xmlns:a16="http://schemas.microsoft.com/office/drawing/2014/main" id="{79CE674C-D4DC-045C-A4B1-192823FA013E}"/>
              </a:ext>
            </a:extLst>
          </p:cNvPr>
          <p:cNvPicPr>
            <a:picLocks noChangeAspect="1"/>
          </p:cNvPicPr>
          <p:nvPr/>
        </p:nvPicPr>
        <p:blipFill>
          <a:blip r:embed="rId4"/>
          <a:stretch>
            <a:fillRect/>
          </a:stretch>
        </p:blipFill>
        <p:spPr>
          <a:xfrm>
            <a:off x="10947920" y="6743"/>
            <a:ext cx="1377815" cy="1152244"/>
          </a:xfrm>
          <a:prstGeom prst="rect">
            <a:avLst/>
          </a:prstGeom>
        </p:spPr>
      </p:pic>
    </p:spTree>
    <p:extLst>
      <p:ext uri="{BB962C8B-B14F-4D97-AF65-F5344CB8AC3E}">
        <p14:creationId xmlns:p14="http://schemas.microsoft.com/office/powerpoint/2010/main" val="41514872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1266</TotalTime>
  <Words>4267</Words>
  <Application>Microsoft Office PowerPoint</Application>
  <PresentationFormat>Widescreen</PresentationFormat>
  <Paragraphs>387</Paragraphs>
  <Slides>43</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Aptos</vt:lpstr>
      <vt:lpstr>Aptos Display</vt:lpstr>
      <vt:lpstr>Arial</vt:lpstr>
      <vt:lpstr>Arial Black</vt:lpstr>
      <vt:lpstr>Blackadder ITC</vt:lpstr>
      <vt:lpstr>Calibri</vt:lpstr>
      <vt:lpstr>Garamond</vt:lpstr>
      <vt:lpstr>Lucida Sans Unicode</vt:lpstr>
      <vt:lpstr>Office Theme</vt:lpstr>
      <vt:lpstr>Introduction to Biblical Counseling and  Theological and Practical Basis and Application </vt:lpstr>
      <vt:lpstr>PowerPoint Presentation</vt:lpstr>
      <vt:lpstr>PowerPoint Presentation</vt:lpstr>
      <vt:lpstr>Psychological Questions </vt:lpstr>
      <vt:lpstr>Christian/Biblical Worldview </vt:lpstr>
      <vt:lpstr>Christian/Biblical Worldview </vt:lpstr>
      <vt:lpstr>Biblical Counseling: Defined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Kevin and Cindy Lee</dc:creator>
  <cp:lastModifiedBy>Kevin and Cindy Lee</cp:lastModifiedBy>
  <cp:revision>1</cp:revision>
  <dcterms:created xsi:type="dcterms:W3CDTF">2025-08-27T17:50:43Z</dcterms:created>
  <dcterms:modified xsi:type="dcterms:W3CDTF">2025-09-10T13:32:44Z</dcterms:modified>
</cp:coreProperties>
</file>