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8"/>
  </p:notesMasterIdLst>
  <p:sldIdLst>
    <p:sldId id="415" r:id="rId2"/>
    <p:sldId id="417" r:id="rId3"/>
    <p:sldId id="531" r:id="rId4"/>
    <p:sldId id="409" r:id="rId5"/>
    <p:sldId id="526" r:id="rId6"/>
    <p:sldId id="578" r:id="rId7"/>
    <p:sldId id="570" r:id="rId8"/>
    <p:sldId id="576" r:id="rId9"/>
    <p:sldId id="574" r:id="rId10"/>
    <p:sldId id="553" r:id="rId11"/>
    <p:sldId id="554" r:id="rId12"/>
    <p:sldId id="575" r:id="rId13"/>
    <p:sldId id="580" r:id="rId14"/>
    <p:sldId id="523" r:id="rId15"/>
    <p:sldId id="571" r:id="rId16"/>
    <p:sldId id="572" r:id="rId17"/>
    <p:sldId id="573" r:id="rId18"/>
    <p:sldId id="552" r:id="rId19"/>
    <p:sldId id="546" r:id="rId20"/>
    <p:sldId id="579" r:id="rId21"/>
    <p:sldId id="529" r:id="rId22"/>
    <p:sldId id="528" r:id="rId23"/>
    <p:sldId id="561" r:id="rId24"/>
    <p:sldId id="560" r:id="rId25"/>
    <p:sldId id="547" r:id="rId26"/>
    <p:sldId id="548" r:id="rId27"/>
    <p:sldId id="530" r:id="rId28"/>
    <p:sldId id="555" r:id="rId29"/>
    <p:sldId id="527" r:id="rId30"/>
    <p:sldId id="524" r:id="rId31"/>
    <p:sldId id="545" r:id="rId32"/>
    <p:sldId id="550" r:id="rId33"/>
    <p:sldId id="562" r:id="rId34"/>
    <p:sldId id="563" r:id="rId35"/>
    <p:sldId id="551" r:id="rId36"/>
    <p:sldId id="564" r:id="rId37"/>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2B3B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21C08ED-F151-4CFA-BE5D-586D2C1829F9}" v="18" dt="2024-11-06T21:02:03.89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80947" autoAdjust="0"/>
  </p:normalViewPr>
  <p:slideViewPr>
    <p:cSldViewPr snapToGrid="0">
      <p:cViewPr varScale="1">
        <p:scale>
          <a:sx n="102" d="100"/>
          <a:sy n="102" d="100"/>
        </p:scale>
        <p:origin x="894" y="108"/>
      </p:cViewPr>
      <p:guideLst/>
    </p:cSldViewPr>
  </p:slid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microsoft.com/office/2016/11/relationships/changesInfo" Target="changesInfos/changesInfo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utch Mullins" userId="056a2efacf42964e" providerId="LiveId" clId="{621C08ED-F151-4CFA-BE5D-586D2C1829F9}"/>
    <pc:docChg chg="undo custSel addSld delSld modSld sldOrd">
      <pc:chgData name="Butch Mullins" userId="056a2efacf42964e" providerId="LiveId" clId="{621C08ED-F151-4CFA-BE5D-586D2C1829F9}" dt="2024-11-06T22:47:52.326" v="3260" actId="207"/>
      <pc:docMkLst>
        <pc:docMk/>
      </pc:docMkLst>
      <pc:sldChg chg="del">
        <pc:chgData name="Butch Mullins" userId="056a2efacf42964e" providerId="LiveId" clId="{621C08ED-F151-4CFA-BE5D-586D2C1829F9}" dt="2024-11-06T18:30:19.421" v="1606" actId="47"/>
        <pc:sldMkLst>
          <pc:docMk/>
          <pc:sldMk cId="0" sldId="348"/>
        </pc:sldMkLst>
      </pc:sldChg>
      <pc:sldChg chg="modSp mod ord">
        <pc:chgData name="Butch Mullins" userId="056a2efacf42964e" providerId="LiveId" clId="{621C08ED-F151-4CFA-BE5D-586D2C1829F9}" dt="2024-11-06T22:31:36.891" v="3128" actId="207"/>
        <pc:sldMkLst>
          <pc:docMk/>
          <pc:sldMk cId="1840116575" sldId="409"/>
        </pc:sldMkLst>
        <pc:spChg chg="mod">
          <ac:chgData name="Butch Mullins" userId="056a2efacf42964e" providerId="LiveId" clId="{621C08ED-F151-4CFA-BE5D-586D2C1829F9}" dt="2024-11-06T22:31:36.891" v="3128" actId="207"/>
          <ac:spMkLst>
            <pc:docMk/>
            <pc:sldMk cId="1840116575" sldId="409"/>
            <ac:spMk id="26" creationId="{F541F13B-A433-440E-9C69-79C1BC3EBD6E}"/>
          </ac:spMkLst>
        </pc:spChg>
      </pc:sldChg>
      <pc:sldChg chg="del">
        <pc:chgData name="Butch Mullins" userId="056a2efacf42964e" providerId="LiveId" clId="{621C08ED-F151-4CFA-BE5D-586D2C1829F9}" dt="2024-11-06T18:41:41.387" v="1660" actId="47"/>
        <pc:sldMkLst>
          <pc:docMk/>
          <pc:sldMk cId="3729047294" sldId="410"/>
        </pc:sldMkLst>
      </pc:sldChg>
      <pc:sldChg chg="del">
        <pc:chgData name="Butch Mullins" userId="056a2efacf42964e" providerId="LiveId" clId="{621C08ED-F151-4CFA-BE5D-586D2C1829F9}" dt="2024-11-06T18:42:15.718" v="1662" actId="47"/>
        <pc:sldMkLst>
          <pc:docMk/>
          <pc:sldMk cId="210201270" sldId="411"/>
        </pc:sldMkLst>
      </pc:sldChg>
      <pc:sldChg chg="del">
        <pc:chgData name="Butch Mullins" userId="056a2efacf42964e" providerId="LiveId" clId="{621C08ED-F151-4CFA-BE5D-586D2C1829F9}" dt="2024-11-06T18:30:29.430" v="1609" actId="47"/>
        <pc:sldMkLst>
          <pc:docMk/>
          <pc:sldMk cId="2926875210" sldId="412"/>
        </pc:sldMkLst>
      </pc:sldChg>
      <pc:sldChg chg="del">
        <pc:chgData name="Butch Mullins" userId="056a2efacf42964e" providerId="LiveId" clId="{621C08ED-F151-4CFA-BE5D-586D2C1829F9}" dt="2024-11-06T18:30:55.512" v="1612" actId="47"/>
        <pc:sldMkLst>
          <pc:docMk/>
          <pc:sldMk cId="1163755087" sldId="413"/>
        </pc:sldMkLst>
      </pc:sldChg>
      <pc:sldChg chg="del">
        <pc:chgData name="Butch Mullins" userId="056a2efacf42964e" providerId="LiveId" clId="{621C08ED-F151-4CFA-BE5D-586D2C1829F9}" dt="2024-11-06T18:30:07.541" v="1602" actId="47"/>
        <pc:sldMkLst>
          <pc:docMk/>
          <pc:sldMk cId="3177761604" sldId="419"/>
        </pc:sldMkLst>
      </pc:sldChg>
      <pc:sldChg chg="del">
        <pc:chgData name="Butch Mullins" userId="056a2efacf42964e" providerId="LiveId" clId="{621C08ED-F151-4CFA-BE5D-586D2C1829F9}" dt="2024-11-06T18:41:03.992" v="1657" actId="47"/>
        <pc:sldMkLst>
          <pc:docMk/>
          <pc:sldMk cId="3525766371" sldId="421"/>
        </pc:sldMkLst>
      </pc:sldChg>
      <pc:sldChg chg="del">
        <pc:chgData name="Butch Mullins" userId="056a2efacf42964e" providerId="LiveId" clId="{621C08ED-F151-4CFA-BE5D-586D2C1829F9}" dt="2024-11-06T18:29:48.507" v="1597" actId="47"/>
        <pc:sldMkLst>
          <pc:docMk/>
          <pc:sldMk cId="4253406265" sldId="422"/>
        </pc:sldMkLst>
      </pc:sldChg>
      <pc:sldChg chg="del">
        <pc:chgData name="Butch Mullins" userId="056a2efacf42964e" providerId="LiveId" clId="{621C08ED-F151-4CFA-BE5D-586D2C1829F9}" dt="2024-11-06T18:29:42.359" v="1596" actId="47"/>
        <pc:sldMkLst>
          <pc:docMk/>
          <pc:sldMk cId="776744635" sldId="423"/>
        </pc:sldMkLst>
      </pc:sldChg>
      <pc:sldChg chg="del">
        <pc:chgData name="Butch Mullins" userId="056a2efacf42964e" providerId="LiveId" clId="{621C08ED-F151-4CFA-BE5D-586D2C1829F9}" dt="2024-11-06T18:30:51.965" v="1611" actId="47"/>
        <pc:sldMkLst>
          <pc:docMk/>
          <pc:sldMk cId="3125349547" sldId="425"/>
        </pc:sldMkLst>
      </pc:sldChg>
      <pc:sldChg chg="delSp del mod ord">
        <pc:chgData name="Butch Mullins" userId="056a2efacf42964e" providerId="LiveId" clId="{621C08ED-F151-4CFA-BE5D-586D2C1829F9}" dt="2024-11-06T18:28:52.720" v="1593" actId="47"/>
        <pc:sldMkLst>
          <pc:docMk/>
          <pc:sldMk cId="2981561423" sldId="426"/>
        </pc:sldMkLst>
        <pc:spChg chg="del">
          <ac:chgData name="Butch Mullins" userId="056a2efacf42964e" providerId="LiveId" clId="{621C08ED-F151-4CFA-BE5D-586D2C1829F9}" dt="2024-11-06T18:26:57.207" v="1498" actId="21"/>
          <ac:spMkLst>
            <pc:docMk/>
            <pc:sldMk cId="2981561423" sldId="426"/>
            <ac:spMk id="6" creationId="{1C457E16-DCD0-4AFB-9992-82D245DB2B18}"/>
          </ac:spMkLst>
        </pc:spChg>
      </pc:sldChg>
      <pc:sldChg chg="del">
        <pc:chgData name="Butch Mullins" userId="056a2efacf42964e" providerId="LiveId" clId="{621C08ED-F151-4CFA-BE5D-586D2C1829F9}" dt="2024-11-06T18:30:43.410" v="1610" actId="47"/>
        <pc:sldMkLst>
          <pc:docMk/>
          <pc:sldMk cId="1230466856" sldId="427"/>
        </pc:sldMkLst>
      </pc:sldChg>
      <pc:sldChg chg="del">
        <pc:chgData name="Butch Mullins" userId="056a2efacf42964e" providerId="LiveId" clId="{621C08ED-F151-4CFA-BE5D-586D2C1829F9}" dt="2024-11-06T18:30:27.708" v="1608" actId="47"/>
        <pc:sldMkLst>
          <pc:docMk/>
          <pc:sldMk cId="2012240795" sldId="428"/>
        </pc:sldMkLst>
      </pc:sldChg>
      <pc:sldChg chg="del">
        <pc:chgData name="Butch Mullins" userId="056a2efacf42964e" providerId="LiveId" clId="{621C08ED-F151-4CFA-BE5D-586D2C1829F9}" dt="2024-11-06T18:29:59.730" v="1600" actId="47"/>
        <pc:sldMkLst>
          <pc:docMk/>
          <pc:sldMk cId="2314200262" sldId="429"/>
        </pc:sldMkLst>
      </pc:sldChg>
      <pc:sldChg chg="del">
        <pc:chgData name="Butch Mullins" userId="056a2efacf42964e" providerId="LiveId" clId="{621C08ED-F151-4CFA-BE5D-586D2C1829F9}" dt="2024-11-06T18:30:22.790" v="1607" actId="47"/>
        <pc:sldMkLst>
          <pc:docMk/>
          <pc:sldMk cId="2248690852" sldId="430"/>
        </pc:sldMkLst>
      </pc:sldChg>
      <pc:sldChg chg="del">
        <pc:chgData name="Butch Mullins" userId="056a2efacf42964e" providerId="LiveId" clId="{621C08ED-F151-4CFA-BE5D-586D2C1829F9}" dt="2024-11-06T18:30:17.312" v="1605" actId="47"/>
        <pc:sldMkLst>
          <pc:docMk/>
          <pc:sldMk cId="1805670511" sldId="431"/>
        </pc:sldMkLst>
      </pc:sldChg>
      <pc:sldChg chg="del">
        <pc:chgData name="Butch Mullins" userId="056a2efacf42964e" providerId="LiveId" clId="{621C08ED-F151-4CFA-BE5D-586D2C1829F9}" dt="2024-11-06T18:30:14.955" v="1604" actId="47"/>
        <pc:sldMkLst>
          <pc:docMk/>
          <pc:sldMk cId="2719856108" sldId="433"/>
        </pc:sldMkLst>
      </pc:sldChg>
      <pc:sldChg chg="del">
        <pc:chgData name="Butch Mullins" userId="056a2efacf42964e" providerId="LiveId" clId="{621C08ED-F151-4CFA-BE5D-586D2C1829F9}" dt="2024-11-06T18:30:10.617" v="1603" actId="47"/>
        <pc:sldMkLst>
          <pc:docMk/>
          <pc:sldMk cId="3330434321" sldId="434"/>
        </pc:sldMkLst>
      </pc:sldChg>
      <pc:sldChg chg="addSp modSp mod">
        <pc:chgData name="Butch Mullins" userId="056a2efacf42964e" providerId="LiveId" clId="{621C08ED-F151-4CFA-BE5D-586D2C1829F9}" dt="2024-11-06T22:35:49.388" v="3167" actId="207"/>
        <pc:sldMkLst>
          <pc:docMk/>
          <pc:sldMk cId="2325786993" sldId="523"/>
        </pc:sldMkLst>
        <pc:spChg chg="add mod">
          <ac:chgData name="Butch Mullins" userId="056a2efacf42964e" providerId="LiveId" clId="{621C08ED-F151-4CFA-BE5D-586D2C1829F9}" dt="2024-11-06T17:38:51.880" v="719" actId="1076"/>
          <ac:spMkLst>
            <pc:docMk/>
            <pc:sldMk cId="2325786993" sldId="523"/>
            <ac:spMk id="2" creationId="{B4205E1D-8922-78C7-4AAC-F2CC4F48A75D}"/>
          </ac:spMkLst>
        </pc:spChg>
        <pc:spChg chg="mod">
          <ac:chgData name="Butch Mullins" userId="056a2efacf42964e" providerId="LiveId" clId="{621C08ED-F151-4CFA-BE5D-586D2C1829F9}" dt="2024-11-06T17:39:00.370" v="721" actId="1076"/>
          <ac:spMkLst>
            <pc:docMk/>
            <pc:sldMk cId="2325786993" sldId="523"/>
            <ac:spMk id="5" creationId="{8BD6AC97-AE59-4F61-892C-C8DCECAB9366}"/>
          </ac:spMkLst>
        </pc:spChg>
        <pc:spChg chg="mod">
          <ac:chgData name="Butch Mullins" userId="056a2efacf42964e" providerId="LiveId" clId="{621C08ED-F151-4CFA-BE5D-586D2C1829F9}" dt="2024-11-06T22:35:49.388" v="3167" actId="207"/>
          <ac:spMkLst>
            <pc:docMk/>
            <pc:sldMk cId="2325786993" sldId="523"/>
            <ac:spMk id="7" creationId="{8CF00041-7C62-4942-ABE4-025C9EE10552}"/>
          </ac:spMkLst>
        </pc:spChg>
      </pc:sldChg>
      <pc:sldChg chg="modSp mod">
        <pc:chgData name="Butch Mullins" userId="056a2efacf42964e" providerId="LiveId" clId="{621C08ED-F151-4CFA-BE5D-586D2C1829F9}" dt="2024-11-06T21:30:24.245" v="2966" actId="1076"/>
        <pc:sldMkLst>
          <pc:docMk/>
          <pc:sldMk cId="3780633244" sldId="524"/>
        </pc:sldMkLst>
        <pc:spChg chg="mod">
          <ac:chgData name="Butch Mullins" userId="056a2efacf42964e" providerId="LiveId" clId="{621C08ED-F151-4CFA-BE5D-586D2C1829F9}" dt="2024-11-06T21:30:24.245" v="2966" actId="1076"/>
          <ac:spMkLst>
            <pc:docMk/>
            <pc:sldMk cId="3780633244" sldId="524"/>
            <ac:spMk id="5" creationId="{8BD6AC97-AE59-4F61-892C-C8DCECAB9366}"/>
          </ac:spMkLst>
        </pc:spChg>
      </pc:sldChg>
      <pc:sldChg chg="del">
        <pc:chgData name="Butch Mullins" userId="056a2efacf42964e" providerId="LiveId" clId="{621C08ED-F151-4CFA-BE5D-586D2C1829F9}" dt="2024-11-06T18:41:13.182" v="1658" actId="47"/>
        <pc:sldMkLst>
          <pc:docMk/>
          <pc:sldMk cId="793698763" sldId="525"/>
        </pc:sldMkLst>
      </pc:sldChg>
      <pc:sldChg chg="modSp mod ord">
        <pc:chgData name="Butch Mullins" userId="056a2efacf42964e" providerId="LiveId" clId="{621C08ED-F151-4CFA-BE5D-586D2C1829F9}" dt="2024-11-06T22:31:46.199" v="3131" actId="207"/>
        <pc:sldMkLst>
          <pc:docMk/>
          <pc:sldMk cId="1085941507" sldId="526"/>
        </pc:sldMkLst>
        <pc:spChg chg="mod">
          <ac:chgData name="Butch Mullins" userId="056a2efacf42964e" providerId="LiveId" clId="{621C08ED-F151-4CFA-BE5D-586D2C1829F9}" dt="2024-11-06T22:31:46.199" v="3131" actId="207"/>
          <ac:spMkLst>
            <pc:docMk/>
            <pc:sldMk cId="1085941507" sldId="526"/>
            <ac:spMk id="4" creationId="{35F010B2-A279-491E-A39C-E1351203FB19}"/>
          </ac:spMkLst>
        </pc:spChg>
      </pc:sldChg>
      <pc:sldChg chg="modSp mod ord">
        <pc:chgData name="Butch Mullins" userId="056a2efacf42964e" providerId="LiveId" clId="{621C08ED-F151-4CFA-BE5D-586D2C1829F9}" dt="2024-11-06T22:28:10.870" v="3125" actId="207"/>
        <pc:sldMkLst>
          <pc:docMk/>
          <pc:sldMk cId="2927640726" sldId="527"/>
        </pc:sldMkLst>
        <pc:spChg chg="mod">
          <ac:chgData name="Butch Mullins" userId="056a2efacf42964e" providerId="LiveId" clId="{621C08ED-F151-4CFA-BE5D-586D2C1829F9}" dt="2024-11-06T22:28:10.870" v="3125" actId="207"/>
          <ac:spMkLst>
            <pc:docMk/>
            <pc:sldMk cId="2927640726" sldId="527"/>
            <ac:spMk id="7" creationId="{8CF00041-7C62-4942-ABE4-025C9EE10552}"/>
          </ac:spMkLst>
        </pc:spChg>
      </pc:sldChg>
      <pc:sldChg chg="modSp mod ord">
        <pc:chgData name="Butch Mullins" userId="056a2efacf42964e" providerId="LiveId" clId="{621C08ED-F151-4CFA-BE5D-586D2C1829F9}" dt="2024-11-06T22:39:06.052" v="3213" actId="207"/>
        <pc:sldMkLst>
          <pc:docMk/>
          <pc:sldMk cId="753590582" sldId="528"/>
        </pc:sldMkLst>
        <pc:spChg chg="mod">
          <ac:chgData name="Butch Mullins" userId="056a2efacf42964e" providerId="LiveId" clId="{621C08ED-F151-4CFA-BE5D-586D2C1829F9}" dt="2024-11-06T22:39:06.052" v="3213" actId="207"/>
          <ac:spMkLst>
            <pc:docMk/>
            <pc:sldMk cId="753590582" sldId="528"/>
            <ac:spMk id="7" creationId="{8CF00041-7C62-4942-ABE4-025C9EE10552}"/>
          </ac:spMkLst>
        </pc:spChg>
      </pc:sldChg>
      <pc:sldChg chg="modSp mod ord">
        <pc:chgData name="Butch Mullins" userId="056a2efacf42964e" providerId="LiveId" clId="{621C08ED-F151-4CFA-BE5D-586D2C1829F9}" dt="2024-11-06T22:38:55.340" v="3210" actId="207"/>
        <pc:sldMkLst>
          <pc:docMk/>
          <pc:sldMk cId="1680362553" sldId="529"/>
        </pc:sldMkLst>
        <pc:spChg chg="mod">
          <ac:chgData name="Butch Mullins" userId="056a2efacf42964e" providerId="LiveId" clId="{621C08ED-F151-4CFA-BE5D-586D2C1829F9}" dt="2024-11-06T22:38:55.340" v="3210" actId="207"/>
          <ac:spMkLst>
            <pc:docMk/>
            <pc:sldMk cId="1680362553" sldId="529"/>
            <ac:spMk id="7" creationId="{8CF00041-7C62-4942-ABE4-025C9EE10552}"/>
          </ac:spMkLst>
        </pc:spChg>
      </pc:sldChg>
      <pc:sldChg chg="ord">
        <pc:chgData name="Butch Mullins" userId="056a2efacf42964e" providerId="LiveId" clId="{621C08ED-F151-4CFA-BE5D-586D2C1829F9}" dt="2024-11-06T18:37:32.060" v="1626"/>
        <pc:sldMkLst>
          <pc:docMk/>
          <pc:sldMk cId="1951863468" sldId="530"/>
        </pc:sldMkLst>
      </pc:sldChg>
      <pc:sldChg chg="modSp mod">
        <pc:chgData name="Butch Mullins" userId="056a2efacf42964e" providerId="LiveId" clId="{621C08ED-F151-4CFA-BE5D-586D2C1829F9}" dt="2024-11-06T20:47:06.418" v="2778" actId="20577"/>
        <pc:sldMkLst>
          <pc:docMk/>
          <pc:sldMk cId="1277172307" sldId="531"/>
        </pc:sldMkLst>
        <pc:spChg chg="mod">
          <ac:chgData name="Butch Mullins" userId="056a2efacf42964e" providerId="LiveId" clId="{621C08ED-F151-4CFA-BE5D-586D2C1829F9}" dt="2024-11-06T20:47:06.418" v="2778" actId="20577"/>
          <ac:spMkLst>
            <pc:docMk/>
            <pc:sldMk cId="1277172307" sldId="531"/>
            <ac:spMk id="5" creationId="{8BD6AC97-AE59-4F61-892C-C8DCECAB9366}"/>
          </ac:spMkLst>
        </pc:spChg>
      </pc:sldChg>
      <pc:sldChg chg="del">
        <pc:chgData name="Butch Mullins" userId="056a2efacf42964e" providerId="LiveId" clId="{621C08ED-F151-4CFA-BE5D-586D2C1829F9}" dt="2024-11-06T18:41:33.638" v="1659" actId="47"/>
        <pc:sldMkLst>
          <pc:docMk/>
          <pc:sldMk cId="1084590620" sldId="540"/>
        </pc:sldMkLst>
      </pc:sldChg>
      <pc:sldChg chg="del">
        <pc:chgData name="Butch Mullins" userId="056a2efacf42964e" providerId="LiveId" clId="{621C08ED-F151-4CFA-BE5D-586D2C1829F9}" dt="2024-11-06T18:41:55.441" v="1661" actId="47"/>
        <pc:sldMkLst>
          <pc:docMk/>
          <pc:sldMk cId="1815468795" sldId="541"/>
        </pc:sldMkLst>
      </pc:sldChg>
      <pc:sldChg chg="delSp modSp mod">
        <pc:chgData name="Butch Mullins" userId="056a2efacf42964e" providerId="LiveId" clId="{621C08ED-F151-4CFA-BE5D-586D2C1829F9}" dt="2024-11-06T22:46:57.549" v="3254" actId="1076"/>
        <pc:sldMkLst>
          <pc:docMk/>
          <pc:sldMk cId="375508990" sldId="545"/>
        </pc:sldMkLst>
        <pc:spChg chg="mod">
          <ac:chgData name="Butch Mullins" userId="056a2efacf42964e" providerId="LiveId" clId="{621C08ED-F151-4CFA-BE5D-586D2C1829F9}" dt="2024-11-06T22:46:57.549" v="3254" actId="1076"/>
          <ac:spMkLst>
            <pc:docMk/>
            <pc:sldMk cId="375508990" sldId="545"/>
            <ac:spMk id="7" creationId="{8CF00041-7C62-4942-ABE4-025C9EE10552}"/>
          </ac:spMkLst>
        </pc:spChg>
        <pc:picChg chg="del">
          <ac:chgData name="Butch Mullins" userId="056a2efacf42964e" providerId="LiveId" clId="{621C08ED-F151-4CFA-BE5D-586D2C1829F9}" dt="2024-11-06T18:43:40.229" v="1665" actId="478"/>
          <ac:picMkLst>
            <pc:docMk/>
            <pc:sldMk cId="375508990" sldId="545"/>
            <ac:picMk id="6" creationId="{16529E1D-5252-4DEB-B9A6-928A93115BFF}"/>
          </ac:picMkLst>
        </pc:picChg>
      </pc:sldChg>
      <pc:sldChg chg="modSp mod ord">
        <pc:chgData name="Butch Mullins" userId="056a2efacf42964e" providerId="LiveId" clId="{621C08ED-F151-4CFA-BE5D-586D2C1829F9}" dt="2024-11-06T22:38:41.257" v="3207" actId="207"/>
        <pc:sldMkLst>
          <pc:docMk/>
          <pc:sldMk cId="1743618289" sldId="546"/>
        </pc:sldMkLst>
        <pc:spChg chg="mod">
          <ac:chgData name="Butch Mullins" userId="056a2efacf42964e" providerId="LiveId" clId="{621C08ED-F151-4CFA-BE5D-586D2C1829F9}" dt="2024-11-06T22:38:41.257" v="3207" actId="207"/>
          <ac:spMkLst>
            <pc:docMk/>
            <pc:sldMk cId="1743618289" sldId="546"/>
            <ac:spMk id="7" creationId="{8CF00041-7C62-4942-ABE4-025C9EE10552}"/>
          </ac:spMkLst>
        </pc:spChg>
      </pc:sldChg>
      <pc:sldChg chg="modSp mod ord">
        <pc:chgData name="Butch Mullins" userId="056a2efacf42964e" providerId="LiveId" clId="{621C08ED-F151-4CFA-BE5D-586D2C1829F9}" dt="2024-11-06T22:40:20.614" v="3228" actId="6549"/>
        <pc:sldMkLst>
          <pc:docMk/>
          <pc:sldMk cId="2023992825" sldId="547"/>
        </pc:sldMkLst>
        <pc:spChg chg="mod">
          <ac:chgData name="Butch Mullins" userId="056a2efacf42964e" providerId="LiveId" clId="{621C08ED-F151-4CFA-BE5D-586D2C1829F9}" dt="2024-11-06T22:40:20.614" v="3228" actId="6549"/>
          <ac:spMkLst>
            <pc:docMk/>
            <pc:sldMk cId="2023992825" sldId="547"/>
            <ac:spMk id="7" creationId="{8CF00041-7C62-4942-ABE4-025C9EE10552}"/>
          </ac:spMkLst>
        </pc:spChg>
      </pc:sldChg>
      <pc:sldChg chg="modSp mod ord">
        <pc:chgData name="Butch Mullins" userId="056a2efacf42964e" providerId="LiveId" clId="{621C08ED-F151-4CFA-BE5D-586D2C1829F9}" dt="2024-11-06T22:41:07.540" v="3244" actId="20577"/>
        <pc:sldMkLst>
          <pc:docMk/>
          <pc:sldMk cId="757941823" sldId="548"/>
        </pc:sldMkLst>
        <pc:spChg chg="mod">
          <ac:chgData name="Butch Mullins" userId="056a2efacf42964e" providerId="LiveId" clId="{621C08ED-F151-4CFA-BE5D-586D2C1829F9}" dt="2024-11-06T22:41:07.540" v="3244" actId="20577"/>
          <ac:spMkLst>
            <pc:docMk/>
            <pc:sldMk cId="757941823" sldId="548"/>
            <ac:spMk id="7" creationId="{8CF00041-7C62-4942-ABE4-025C9EE10552}"/>
          </ac:spMkLst>
        </pc:spChg>
      </pc:sldChg>
      <pc:sldChg chg="modSp mod">
        <pc:chgData name="Butch Mullins" userId="056a2efacf42964e" providerId="LiveId" clId="{621C08ED-F151-4CFA-BE5D-586D2C1829F9}" dt="2024-11-06T22:47:52.326" v="3260" actId="207"/>
        <pc:sldMkLst>
          <pc:docMk/>
          <pc:sldMk cId="2441533896" sldId="550"/>
        </pc:sldMkLst>
        <pc:spChg chg="mod">
          <ac:chgData name="Butch Mullins" userId="056a2efacf42964e" providerId="LiveId" clId="{621C08ED-F151-4CFA-BE5D-586D2C1829F9}" dt="2024-11-06T22:47:52.326" v="3260" actId="207"/>
          <ac:spMkLst>
            <pc:docMk/>
            <pc:sldMk cId="2441533896" sldId="550"/>
            <ac:spMk id="7" creationId="{8CF00041-7C62-4942-ABE4-025C9EE10552}"/>
          </ac:spMkLst>
        </pc:spChg>
      </pc:sldChg>
      <pc:sldChg chg="modSp mod">
        <pc:chgData name="Butch Mullins" userId="056a2efacf42964e" providerId="LiveId" clId="{621C08ED-F151-4CFA-BE5D-586D2C1829F9}" dt="2024-11-06T21:51:38.858" v="3004" actId="20577"/>
        <pc:sldMkLst>
          <pc:docMk/>
          <pc:sldMk cId="4153120940" sldId="551"/>
        </pc:sldMkLst>
        <pc:spChg chg="mod">
          <ac:chgData name="Butch Mullins" userId="056a2efacf42964e" providerId="LiveId" clId="{621C08ED-F151-4CFA-BE5D-586D2C1829F9}" dt="2024-11-06T21:51:38.858" v="3004" actId="20577"/>
          <ac:spMkLst>
            <pc:docMk/>
            <pc:sldMk cId="4153120940" sldId="551"/>
            <ac:spMk id="7" creationId="{8CF00041-7C62-4942-ABE4-025C9EE10552}"/>
          </ac:spMkLst>
        </pc:spChg>
      </pc:sldChg>
      <pc:sldChg chg="addSp delSp modSp mod ord">
        <pc:chgData name="Butch Mullins" userId="056a2efacf42964e" providerId="LiveId" clId="{621C08ED-F151-4CFA-BE5D-586D2C1829F9}" dt="2024-11-06T22:37:30.801" v="3179" actId="207"/>
        <pc:sldMkLst>
          <pc:docMk/>
          <pc:sldMk cId="3203767070" sldId="552"/>
        </pc:sldMkLst>
        <pc:spChg chg="del">
          <ac:chgData name="Butch Mullins" userId="056a2efacf42964e" providerId="LiveId" clId="{621C08ED-F151-4CFA-BE5D-586D2C1829F9}" dt="2024-11-06T19:47:45.179" v="1760" actId="478"/>
          <ac:spMkLst>
            <pc:docMk/>
            <pc:sldMk cId="3203767070" sldId="552"/>
            <ac:spMk id="2" creationId="{891D044D-A434-464F-8E0C-905343D02449}"/>
          </ac:spMkLst>
        </pc:spChg>
        <pc:spChg chg="add mod">
          <ac:chgData name="Butch Mullins" userId="056a2efacf42964e" providerId="LiveId" clId="{621C08ED-F151-4CFA-BE5D-586D2C1829F9}" dt="2024-11-06T22:37:30.801" v="3179" actId="207"/>
          <ac:spMkLst>
            <pc:docMk/>
            <pc:sldMk cId="3203767070" sldId="552"/>
            <ac:spMk id="3" creationId="{E98687C1-A052-9009-0E40-E3A96726AF8B}"/>
          </ac:spMkLst>
        </pc:spChg>
        <pc:spChg chg="del mod">
          <ac:chgData name="Butch Mullins" userId="056a2efacf42964e" providerId="LiveId" clId="{621C08ED-F151-4CFA-BE5D-586D2C1829F9}" dt="2024-11-06T19:49:01.444" v="1776"/>
          <ac:spMkLst>
            <pc:docMk/>
            <pc:sldMk cId="3203767070" sldId="552"/>
            <ac:spMk id="7" creationId="{8CF00041-7C62-4942-ABE4-025C9EE10552}"/>
          </ac:spMkLst>
        </pc:spChg>
        <pc:spChg chg="mod">
          <ac:chgData name="Butch Mullins" userId="056a2efacf42964e" providerId="LiveId" clId="{621C08ED-F151-4CFA-BE5D-586D2C1829F9}" dt="2024-11-06T19:47:39.695" v="1759" actId="20577"/>
          <ac:spMkLst>
            <pc:docMk/>
            <pc:sldMk cId="3203767070" sldId="552"/>
            <ac:spMk id="8" creationId="{F85F5E13-C1E6-4C9C-8E8B-C3F4B8E03A47}"/>
          </ac:spMkLst>
        </pc:spChg>
      </pc:sldChg>
      <pc:sldChg chg="ord">
        <pc:chgData name="Butch Mullins" userId="056a2efacf42964e" providerId="LiveId" clId="{621C08ED-F151-4CFA-BE5D-586D2C1829F9}" dt="2024-11-06T18:22:10.658" v="1492"/>
        <pc:sldMkLst>
          <pc:docMk/>
          <pc:sldMk cId="235951321" sldId="553"/>
        </pc:sldMkLst>
      </pc:sldChg>
      <pc:sldChg chg="modSp mod ord">
        <pc:chgData name="Butch Mullins" userId="056a2efacf42964e" providerId="LiveId" clId="{621C08ED-F151-4CFA-BE5D-586D2C1829F9}" dt="2024-11-06T22:34:30.823" v="3161" actId="207"/>
        <pc:sldMkLst>
          <pc:docMk/>
          <pc:sldMk cId="137704897" sldId="554"/>
        </pc:sldMkLst>
        <pc:spChg chg="mod">
          <ac:chgData name="Butch Mullins" userId="056a2efacf42964e" providerId="LiveId" clId="{621C08ED-F151-4CFA-BE5D-586D2C1829F9}" dt="2024-11-06T22:34:30.823" v="3161" actId="207"/>
          <ac:spMkLst>
            <pc:docMk/>
            <pc:sldMk cId="137704897" sldId="554"/>
            <ac:spMk id="5" creationId="{E88B9026-AFB3-406A-9036-66B0BF9D5AD6}"/>
          </ac:spMkLst>
        </pc:spChg>
      </pc:sldChg>
      <pc:sldChg chg="addSp delSp modSp mod">
        <pc:chgData name="Butch Mullins" userId="056a2efacf42964e" providerId="LiveId" clId="{621C08ED-F151-4CFA-BE5D-586D2C1829F9}" dt="2024-11-06T22:45:26.362" v="3248" actId="115"/>
        <pc:sldMkLst>
          <pc:docMk/>
          <pc:sldMk cId="2794884725" sldId="555"/>
        </pc:sldMkLst>
        <pc:spChg chg="add mod">
          <ac:chgData name="Butch Mullins" userId="056a2efacf42964e" providerId="LiveId" clId="{621C08ED-F151-4CFA-BE5D-586D2C1829F9}" dt="2024-11-06T22:26:06.798" v="3121" actId="1076"/>
          <ac:spMkLst>
            <pc:docMk/>
            <pc:sldMk cId="2794884725" sldId="555"/>
            <ac:spMk id="2" creationId="{3D84545E-AB15-269A-0DC6-4D1E2144B567}"/>
          </ac:spMkLst>
        </pc:spChg>
        <pc:spChg chg="add mod">
          <ac:chgData name="Butch Mullins" userId="056a2efacf42964e" providerId="LiveId" clId="{621C08ED-F151-4CFA-BE5D-586D2C1829F9}" dt="2024-11-06T22:45:26.362" v="3248" actId="115"/>
          <ac:spMkLst>
            <pc:docMk/>
            <pc:sldMk cId="2794884725" sldId="555"/>
            <ac:spMk id="3" creationId="{AE9BD13F-32ED-4A5C-0572-8986896E445C}"/>
          </ac:spMkLst>
        </pc:spChg>
        <pc:spChg chg="del">
          <ac:chgData name="Butch Mullins" userId="056a2efacf42964e" providerId="LiveId" clId="{621C08ED-F151-4CFA-BE5D-586D2C1829F9}" dt="2024-11-06T17:40:36.471" v="722" actId="478"/>
          <ac:spMkLst>
            <pc:docMk/>
            <pc:sldMk cId="2794884725" sldId="555"/>
            <ac:spMk id="7" creationId="{8CF00041-7C62-4942-ABE4-025C9EE10552}"/>
          </ac:spMkLst>
        </pc:spChg>
      </pc:sldChg>
      <pc:sldChg chg="del">
        <pc:chgData name="Butch Mullins" userId="056a2efacf42964e" providerId="LiveId" clId="{621C08ED-F151-4CFA-BE5D-586D2C1829F9}" dt="2024-11-06T18:29:53.641" v="1598" actId="47"/>
        <pc:sldMkLst>
          <pc:docMk/>
          <pc:sldMk cId="3602094471" sldId="557"/>
        </pc:sldMkLst>
      </pc:sldChg>
      <pc:sldChg chg="del ord">
        <pc:chgData name="Butch Mullins" userId="056a2efacf42964e" providerId="LiveId" clId="{621C08ED-F151-4CFA-BE5D-586D2C1829F9}" dt="2024-11-06T18:46:22.033" v="1675" actId="47"/>
        <pc:sldMkLst>
          <pc:docMk/>
          <pc:sldMk cId="1533700159" sldId="558"/>
        </pc:sldMkLst>
      </pc:sldChg>
      <pc:sldChg chg="addSp delSp modSp del mod ord">
        <pc:chgData name="Butch Mullins" userId="056a2efacf42964e" providerId="LiveId" clId="{621C08ED-F151-4CFA-BE5D-586D2C1829F9}" dt="2024-11-06T21:02:18.928" v="2915" actId="2696"/>
        <pc:sldMkLst>
          <pc:docMk/>
          <pc:sldMk cId="277591331" sldId="559"/>
        </pc:sldMkLst>
        <pc:spChg chg="add del mod">
          <ac:chgData name="Butch Mullins" userId="056a2efacf42964e" providerId="LiveId" clId="{621C08ED-F151-4CFA-BE5D-586D2C1829F9}" dt="2024-11-06T21:01:46.906" v="2907" actId="21"/>
          <ac:spMkLst>
            <pc:docMk/>
            <pc:sldMk cId="277591331" sldId="559"/>
            <ac:spMk id="4" creationId="{83651F40-0475-4787-B332-36A04288FA3E}"/>
          </ac:spMkLst>
        </pc:spChg>
        <pc:picChg chg="del">
          <ac:chgData name="Butch Mullins" userId="056a2efacf42964e" providerId="LiveId" clId="{621C08ED-F151-4CFA-BE5D-586D2C1829F9}" dt="2024-11-06T21:01:58.971" v="2910" actId="21"/>
          <ac:picMkLst>
            <pc:docMk/>
            <pc:sldMk cId="277591331" sldId="559"/>
            <ac:picMk id="2" creationId="{2D49F365-2460-45C4-B658-2517C20CE149}"/>
          </ac:picMkLst>
        </pc:picChg>
        <pc:picChg chg="del">
          <ac:chgData name="Butch Mullins" userId="056a2efacf42964e" providerId="LiveId" clId="{621C08ED-F151-4CFA-BE5D-586D2C1829F9}" dt="2024-11-06T20:59:21.729" v="2794" actId="478"/>
          <ac:picMkLst>
            <pc:docMk/>
            <pc:sldMk cId="277591331" sldId="559"/>
            <ac:picMk id="3" creationId="{20675F4A-0031-412B-AEE6-FE86DEBC5657}"/>
          </ac:picMkLst>
        </pc:picChg>
      </pc:sldChg>
      <pc:sldChg chg="ord">
        <pc:chgData name="Butch Mullins" userId="056a2efacf42964e" providerId="LiveId" clId="{621C08ED-F151-4CFA-BE5D-586D2C1829F9}" dt="2024-11-06T18:38:40.146" v="1630"/>
        <pc:sldMkLst>
          <pc:docMk/>
          <pc:sldMk cId="3623892790" sldId="560"/>
        </pc:sldMkLst>
      </pc:sldChg>
      <pc:sldChg chg="ord">
        <pc:chgData name="Butch Mullins" userId="056a2efacf42964e" providerId="LiveId" clId="{621C08ED-F151-4CFA-BE5D-586D2C1829F9}" dt="2024-11-06T18:38:34.084" v="1628"/>
        <pc:sldMkLst>
          <pc:docMk/>
          <pc:sldMk cId="1931732656" sldId="561"/>
        </pc:sldMkLst>
      </pc:sldChg>
      <pc:sldChg chg="del">
        <pc:chgData name="Butch Mullins" userId="056a2efacf42964e" providerId="LiveId" clId="{621C08ED-F151-4CFA-BE5D-586D2C1829F9}" dt="2024-11-06T18:39:19.633" v="1632" actId="47"/>
        <pc:sldMkLst>
          <pc:docMk/>
          <pc:sldMk cId="1448797821" sldId="565"/>
        </pc:sldMkLst>
      </pc:sldChg>
      <pc:sldChg chg="del">
        <pc:chgData name="Butch Mullins" userId="056a2efacf42964e" providerId="LiveId" clId="{621C08ED-F151-4CFA-BE5D-586D2C1829F9}" dt="2024-11-06T18:39:56.506" v="1633" actId="47"/>
        <pc:sldMkLst>
          <pc:docMk/>
          <pc:sldMk cId="2116896555" sldId="566"/>
        </pc:sldMkLst>
      </pc:sldChg>
      <pc:sldChg chg="del">
        <pc:chgData name="Butch Mullins" userId="056a2efacf42964e" providerId="LiveId" clId="{621C08ED-F151-4CFA-BE5D-586D2C1829F9}" dt="2024-11-06T18:39:08.806" v="1631" actId="47"/>
        <pc:sldMkLst>
          <pc:docMk/>
          <pc:sldMk cId="1247446666" sldId="567"/>
        </pc:sldMkLst>
      </pc:sldChg>
      <pc:sldChg chg="del">
        <pc:chgData name="Butch Mullins" userId="056a2efacf42964e" providerId="LiveId" clId="{621C08ED-F151-4CFA-BE5D-586D2C1829F9}" dt="2024-11-06T18:29:55.608" v="1599" actId="47"/>
        <pc:sldMkLst>
          <pc:docMk/>
          <pc:sldMk cId="1322547976" sldId="568"/>
        </pc:sldMkLst>
      </pc:sldChg>
      <pc:sldChg chg="del">
        <pc:chgData name="Butch Mullins" userId="056a2efacf42964e" providerId="LiveId" clId="{621C08ED-F151-4CFA-BE5D-586D2C1829F9}" dt="2024-11-06T18:30:02.372" v="1601" actId="47"/>
        <pc:sldMkLst>
          <pc:docMk/>
          <pc:sldMk cId="3685325682" sldId="569"/>
        </pc:sldMkLst>
      </pc:sldChg>
      <pc:sldChg chg="modSp add mod ord modNotesTx">
        <pc:chgData name="Butch Mullins" userId="056a2efacf42964e" providerId="LiveId" clId="{621C08ED-F151-4CFA-BE5D-586D2C1829F9}" dt="2024-11-06T22:32:33.600" v="3143" actId="207"/>
        <pc:sldMkLst>
          <pc:docMk/>
          <pc:sldMk cId="1666198755" sldId="570"/>
        </pc:sldMkLst>
        <pc:spChg chg="mod">
          <ac:chgData name="Butch Mullins" userId="056a2efacf42964e" providerId="LiveId" clId="{621C08ED-F151-4CFA-BE5D-586D2C1829F9}" dt="2024-11-06T16:46:14.006" v="398" actId="403"/>
          <ac:spMkLst>
            <pc:docMk/>
            <pc:sldMk cId="1666198755" sldId="570"/>
            <ac:spMk id="5" creationId="{DEB39775-B47D-3161-D119-A038A3BD30F8}"/>
          </ac:spMkLst>
        </pc:spChg>
        <pc:spChg chg="mod">
          <ac:chgData name="Butch Mullins" userId="056a2efacf42964e" providerId="LiveId" clId="{621C08ED-F151-4CFA-BE5D-586D2C1829F9}" dt="2024-11-06T22:32:33.600" v="3143" actId="207"/>
          <ac:spMkLst>
            <pc:docMk/>
            <pc:sldMk cId="1666198755" sldId="570"/>
            <ac:spMk id="7" creationId="{C1DB829D-D72E-6144-F869-8A3A0D8A6548}"/>
          </ac:spMkLst>
        </pc:spChg>
      </pc:sldChg>
      <pc:sldChg chg="delSp modSp add mod">
        <pc:chgData name="Butch Mullins" userId="056a2efacf42964e" providerId="LiveId" clId="{621C08ED-F151-4CFA-BE5D-586D2C1829F9}" dt="2024-11-06T22:36:15.631" v="3173" actId="207"/>
        <pc:sldMkLst>
          <pc:docMk/>
          <pc:sldMk cId="3011122445" sldId="571"/>
        </pc:sldMkLst>
        <pc:spChg chg="del">
          <ac:chgData name="Butch Mullins" userId="056a2efacf42964e" providerId="LiveId" clId="{621C08ED-F151-4CFA-BE5D-586D2C1829F9}" dt="2024-11-06T16:55:53.397" v="489" actId="478"/>
          <ac:spMkLst>
            <pc:docMk/>
            <pc:sldMk cId="3011122445" sldId="571"/>
            <ac:spMk id="2" creationId="{8FE43D29-6F9B-9EF9-2072-DD9A0F24E6A1}"/>
          </ac:spMkLst>
        </pc:spChg>
        <pc:spChg chg="mod">
          <ac:chgData name="Butch Mullins" userId="056a2efacf42964e" providerId="LiveId" clId="{621C08ED-F151-4CFA-BE5D-586D2C1829F9}" dt="2024-11-06T22:36:15.631" v="3173" actId="207"/>
          <ac:spMkLst>
            <pc:docMk/>
            <pc:sldMk cId="3011122445" sldId="571"/>
            <ac:spMk id="7" creationId="{87DF2C78-4DAA-9331-96E5-3E74E6251B0C}"/>
          </ac:spMkLst>
        </pc:spChg>
      </pc:sldChg>
      <pc:sldChg chg="addSp delSp modSp add mod">
        <pc:chgData name="Butch Mullins" userId="056a2efacf42964e" providerId="LiveId" clId="{621C08ED-F151-4CFA-BE5D-586D2C1829F9}" dt="2024-11-06T17:22:26.718" v="629" actId="113"/>
        <pc:sldMkLst>
          <pc:docMk/>
          <pc:sldMk cId="4153647376" sldId="572"/>
        </pc:sldMkLst>
        <pc:spChg chg="add del mod">
          <ac:chgData name="Butch Mullins" userId="056a2efacf42964e" providerId="LiveId" clId="{621C08ED-F151-4CFA-BE5D-586D2C1829F9}" dt="2024-11-06T17:18:20.097" v="513"/>
          <ac:spMkLst>
            <pc:docMk/>
            <pc:sldMk cId="4153647376" sldId="572"/>
            <ac:spMk id="4" creationId="{8693D084-A609-DC67-F57C-6FCF0D93824F}"/>
          </ac:spMkLst>
        </pc:spChg>
        <pc:spChg chg="add mod">
          <ac:chgData name="Butch Mullins" userId="056a2efacf42964e" providerId="LiveId" clId="{621C08ED-F151-4CFA-BE5D-586D2C1829F9}" dt="2024-11-06T17:19:32.302" v="567" actId="113"/>
          <ac:spMkLst>
            <pc:docMk/>
            <pc:sldMk cId="4153647376" sldId="572"/>
            <ac:spMk id="6" creationId="{7877A625-B049-64F8-568F-008F0FDEC401}"/>
          </ac:spMkLst>
        </pc:spChg>
        <pc:spChg chg="del mod">
          <ac:chgData name="Butch Mullins" userId="056a2efacf42964e" providerId="LiveId" clId="{621C08ED-F151-4CFA-BE5D-586D2C1829F9}" dt="2024-11-06T17:17:17.734" v="502"/>
          <ac:spMkLst>
            <pc:docMk/>
            <pc:sldMk cId="4153647376" sldId="572"/>
            <ac:spMk id="7" creationId="{8B73C380-9197-206B-BC70-B774D377A6A7}"/>
          </ac:spMkLst>
        </pc:spChg>
        <pc:spChg chg="add mod">
          <ac:chgData name="Butch Mullins" userId="056a2efacf42964e" providerId="LiveId" clId="{621C08ED-F151-4CFA-BE5D-586D2C1829F9}" dt="2024-11-06T17:20:18.174" v="581" actId="1035"/>
          <ac:spMkLst>
            <pc:docMk/>
            <pc:sldMk cId="4153647376" sldId="572"/>
            <ac:spMk id="8" creationId="{62B2D1D9-2121-07DD-3420-2AAC83FB0BBD}"/>
          </ac:spMkLst>
        </pc:spChg>
        <pc:spChg chg="add mod">
          <ac:chgData name="Butch Mullins" userId="056a2efacf42964e" providerId="LiveId" clId="{621C08ED-F151-4CFA-BE5D-586D2C1829F9}" dt="2024-11-06T17:22:01.745" v="616" actId="115"/>
          <ac:spMkLst>
            <pc:docMk/>
            <pc:sldMk cId="4153647376" sldId="572"/>
            <ac:spMk id="9" creationId="{9B256D3A-37D8-93F8-2E34-9899E003B248}"/>
          </ac:spMkLst>
        </pc:spChg>
        <pc:spChg chg="add mod">
          <ac:chgData name="Butch Mullins" userId="056a2efacf42964e" providerId="LiveId" clId="{621C08ED-F151-4CFA-BE5D-586D2C1829F9}" dt="2024-11-06T17:21:53.518" v="615" actId="113"/>
          <ac:spMkLst>
            <pc:docMk/>
            <pc:sldMk cId="4153647376" sldId="572"/>
            <ac:spMk id="10" creationId="{A4A373F6-85E5-93BB-3BEC-79B5F6121A6A}"/>
          </ac:spMkLst>
        </pc:spChg>
        <pc:spChg chg="add mod">
          <ac:chgData name="Butch Mullins" userId="056a2efacf42964e" providerId="LiveId" clId="{621C08ED-F151-4CFA-BE5D-586D2C1829F9}" dt="2024-11-06T17:22:26.718" v="629" actId="113"/>
          <ac:spMkLst>
            <pc:docMk/>
            <pc:sldMk cId="4153647376" sldId="572"/>
            <ac:spMk id="11" creationId="{622AD098-43E2-27AE-E823-5637B31BD0B2}"/>
          </ac:spMkLst>
        </pc:spChg>
        <pc:picChg chg="add mod">
          <ac:chgData name="Butch Mullins" userId="056a2efacf42964e" providerId="LiveId" clId="{621C08ED-F151-4CFA-BE5D-586D2C1829F9}" dt="2024-11-06T17:18:07.068" v="510" actId="1076"/>
          <ac:picMkLst>
            <pc:docMk/>
            <pc:sldMk cId="4153647376" sldId="572"/>
            <ac:picMk id="3" creationId="{91968DA9-E0E5-F7E8-EC07-23FEACA92C1B}"/>
          </ac:picMkLst>
        </pc:picChg>
      </pc:sldChg>
      <pc:sldChg chg="addSp delSp modSp add mod">
        <pc:chgData name="Butch Mullins" userId="056a2efacf42964e" providerId="LiveId" clId="{621C08ED-F151-4CFA-BE5D-586D2C1829F9}" dt="2024-11-06T17:24:09.766" v="650" actId="14100"/>
        <pc:sldMkLst>
          <pc:docMk/>
          <pc:sldMk cId="1049713320" sldId="573"/>
        </pc:sldMkLst>
        <pc:spChg chg="del mod">
          <ac:chgData name="Butch Mullins" userId="056a2efacf42964e" providerId="LiveId" clId="{621C08ED-F151-4CFA-BE5D-586D2C1829F9}" dt="2024-11-06T17:23:34.126" v="640" actId="478"/>
          <ac:spMkLst>
            <pc:docMk/>
            <pc:sldMk cId="1049713320" sldId="573"/>
            <ac:spMk id="6" creationId="{2C1537B8-EA83-789D-14AA-80EE88CAA543}"/>
          </ac:spMkLst>
        </pc:spChg>
        <pc:spChg chg="del">
          <ac:chgData name="Butch Mullins" userId="056a2efacf42964e" providerId="LiveId" clId="{621C08ED-F151-4CFA-BE5D-586D2C1829F9}" dt="2024-11-06T17:23:36.840" v="641" actId="478"/>
          <ac:spMkLst>
            <pc:docMk/>
            <pc:sldMk cId="1049713320" sldId="573"/>
            <ac:spMk id="8" creationId="{09F9D044-8119-4AD7-1A9C-B7C50CCFE6A4}"/>
          </ac:spMkLst>
        </pc:spChg>
        <pc:spChg chg="mod">
          <ac:chgData name="Butch Mullins" userId="056a2efacf42964e" providerId="LiveId" clId="{621C08ED-F151-4CFA-BE5D-586D2C1829F9}" dt="2024-11-06T17:23:28.560" v="638" actId="20577"/>
          <ac:spMkLst>
            <pc:docMk/>
            <pc:sldMk cId="1049713320" sldId="573"/>
            <ac:spMk id="9" creationId="{C3B56FFD-6F1A-0918-47F2-0016523BC3D3}"/>
          </ac:spMkLst>
        </pc:spChg>
        <pc:spChg chg="del">
          <ac:chgData name="Butch Mullins" userId="056a2efacf42964e" providerId="LiveId" clId="{621C08ED-F151-4CFA-BE5D-586D2C1829F9}" dt="2024-11-06T17:23:48.748" v="645" actId="478"/>
          <ac:spMkLst>
            <pc:docMk/>
            <pc:sldMk cId="1049713320" sldId="573"/>
            <ac:spMk id="10" creationId="{9D26A70E-889B-05FE-FFF3-52358F98D13C}"/>
          </ac:spMkLst>
        </pc:spChg>
        <pc:spChg chg="del">
          <ac:chgData name="Butch Mullins" userId="056a2efacf42964e" providerId="LiveId" clId="{621C08ED-F151-4CFA-BE5D-586D2C1829F9}" dt="2024-11-06T17:23:41.608" v="642" actId="478"/>
          <ac:spMkLst>
            <pc:docMk/>
            <pc:sldMk cId="1049713320" sldId="573"/>
            <ac:spMk id="11" creationId="{143A2037-8D31-4150-7318-B7A1E5E896EC}"/>
          </ac:spMkLst>
        </pc:spChg>
        <pc:picChg chg="del">
          <ac:chgData name="Butch Mullins" userId="056a2efacf42964e" providerId="LiveId" clId="{621C08ED-F151-4CFA-BE5D-586D2C1829F9}" dt="2024-11-06T17:23:01.636" v="631" actId="478"/>
          <ac:picMkLst>
            <pc:docMk/>
            <pc:sldMk cId="1049713320" sldId="573"/>
            <ac:picMk id="3" creationId="{1D12D5A3-8EB4-DA04-8F56-5A34528A0983}"/>
          </ac:picMkLst>
        </pc:picChg>
        <pc:picChg chg="add mod">
          <ac:chgData name="Butch Mullins" userId="056a2efacf42964e" providerId="LiveId" clId="{621C08ED-F151-4CFA-BE5D-586D2C1829F9}" dt="2024-11-06T17:24:09.766" v="650" actId="14100"/>
          <ac:picMkLst>
            <pc:docMk/>
            <pc:sldMk cId="1049713320" sldId="573"/>
            <ac:picMk id="4" creationId="{CF90F178-73C9-F177-84E9-D5A10490A344}"/>
          </ac:picMkLst>
        </pc:picChg>
      </pc:sldChg>
      <pc:sldChg chg="modSp add mod">
        <pc:chgData name="Butch Mullins" userId="056a2efacf42964e" providerId="LiveId" clId="{621C08ED-F151-4CFA-BE5D-586D2C1829F9}" dt="2024-11-06T22:34:05.809" v="3158" actId="207"/>
        <pc:sldMkLst>
          <pc:docMk/>
          <pc:sldMk cId="1887403652" sldId="574"/>
        </pc:sldMkLst>
        <pc:spChg chg="mod">
          <ac:chgData name="Butch Mullins" userId="056a2efacf42964e" providerId="LiveId" clId="{621C08ED-F151-4CFA-BE5D-586D2C1829F9}" dt="2024-11-06T20:55:01.574" v="2792" actId="20577"/>
          <ac:spMkLst>
            <pc:docMk/>
            <pc:sldMk cId="1887403652" sldId="574"/>
            <ac:spMk id="5" creationId="{90CEEF4B-55DB-9C7A-0F53-C75CCA57F8EB}"/>
          </ac:spMkLst>
        </pc:spChg>
        <pc:spChg chg="mod">
          <ac:chgData name="Butch Mullins" userId="056a2efacf42964e" providerId="LiveId" clId="{621C08ED-F151-4CFA-BE5D-586D2C1829F9}" dt="2024-11-06T22:34:05.809" v="3158" actId="207"/>
          <ac:spMkLst>
            <pc:docMk/>
            <pc:sldMk cId="1887403652" sldId="574"/>
            <ac:spMk id="7" creationId="{7B7789D7-6416-7B9D-7E14-133B77417F09}"/>
          </ac:spMkLst>
        </pc:spChg>
      </pc:sldChg>
      <pc:sldChg chg="modSp add mod">
        <pc:chgData name="Butch Mullins" userId="056a2efacf42964e" providerId="LiveId" clId="{621C08ED-F151-4CFA-BE5D-586D2C1829F9}" dt="2024-11-06T22:35:13.122" v="3164" actId="207"/>
        <pc:sldMkLst>
          <pc:docMk/>
          <pc:sldMk cId="2153528637" sldId="575"/>
        </pc:sldMkLst>
        <pc:spChg chg="mod">
          <ac:chgData name="Butch Mullins" userId="056a2efacf42964e" providerId="LiveId" clId="{621C08ED-F151-4CFA-BE5D-586D2C1829F9}" dt="2024-11-06T20:58:13.073" v="2793" actId="20577"/>
          <ac:spMkLst>
            <pc:docMk/>
            <pc:sldMk cId="2153528637" sldId="575"/>
            <ac:spMk id="5" creationId="{D6E00694-0136-A213-028C-4D33D318525D}"/>
          </ac:spMkLst>
        </pc:spChg>
        <pc:spChg chg="mod">
          <ac:chgData name="Butch Mullins" userId="056a2efacf42964e" providerId="LiveId" clId="{621C08ED-F151-4CFA-BE5D-586D2C1829F9}" dt="2024-11-06T22:35:13.122" v="3164" actId="207"/>
          <ac:spMkLst>
            <pc:docMk/>
            <pc:sldMk cId="2153528637" sldId="575"/>
            <ac:spMk id="7" creationId="{D9E122CB-1FA0-5514-C9D8-DA2A0A6F911B}"/>
          </ac:spMkLst>
        </pc:spChg>
      </pc:sldChg>
      <pc:sldChg chg="modSp add mod">
        <pc:chgData name="Butch Mullins" userId="056a2efacf42964e" providerId="LiveId" clId="{621C08ED-F151-4CFA-BE5D-586D2C1829F9}" dt="2024-11-06T22:33:28.198" v="3152" actId="207"/>
        <pc:sldMkLst>
          <pc:docMk/>
          <pc:sldMk cId="3145289454" sldId="576"/>
        </pc:sldMkLst>
        <pc:spChg chg="mod">
          <ac:chgData name="Butch Mullins" userId="056a2efacf42964e" providerId="LiveId" clId="{621C08ED-F151-4CFA-BE5D-586D2C1829F9}" dt="2024-11-06T20:53:52.643" v="2790" actId="1076"/>
          <ac:spMkLst>
            <pc:docMk/>
            <pc:sldMk cId="3145289454" sldId="576"/>
            <ac:spMk id="5" creationId="{894DC96B-DD93-8AB7-367C-287A2D19F0D9}"/>
          </ac:spMkLst>
        </pc:spChg>
        <pc:spChg chg="mod">
          <ac:chgData name="Butch Mullins" userId="056a2efacf42964e" providerId="LiveId" clId="{621C08ED-F151-4CFA-BE5D-586D2C1829F9}" dt="2024-11-06T22:33:28.198" v="3152" actId="207"/>
          <ac:spMkLst>
            <pc:docMk/>
            <pc:sldMk cId="3145289454" sldId="576"/>
            <ac:spMk id="7" creationId="{45E99A22-C992-62C7-5C19-389B9469805A}"/>
          </ac:spMkLst>
        </pc:spChg>
      </pc:sldChg>
      <pc:sldChg chg="modSp add del mod">
        <pc:chgData name="Butch Mullins" userId="056a2efacf42964e" providerId="LiveId" clId="{621C08ED-F151-4CFA-BE5D-586D2C1829F9}" dt="2024-11-06T22:44:04.488" v="3245" actId="47"/>
        <pc:sldMkLst>
          <pc:docMk/>
          <pc:sldMk cId="2859003256" sldId="577"/>
        </pc:sldMkLst>
        <pc:spChg chg="mod">
          <ac:chgData name="Butch Mullins" userId="056a2efacf42964e" providerId="LiveId" clId="{621C08ED-F151-4CFA-BE5D-586D2C1829F9}" dt="2024-11-06T19:43:36.440" v="1733"/>
          <ac:spMkLst>
            <pc:docMk/>
            <pc:sldMk cId="2859003256" sldId="577"/>
            <ac:spMk id="2" creationId="{F694E342-1D70-C763-E754-BB0C9A73EC0A}"/>
          </ac:spMkLst>
        </pc:spChg>
        <pc:spChg chg="mod">
          <ac:chgData name="Butch Mullins" userId="056a2efacf42964e" providerId="LiveId" clId="{621C08ED-F151-4CFA-BE5D-586D2C1829F9}" dt="2024-11-06T18:20:13.828" v="1490" actId="20577"/>
          <ac:spMkLst>
            <pc:docMk/>
            <pc:sldMk cId="2859003256" sldId="577"/>
            <ac:spMk id="3" creationId="{ED5A58AE-5625-D145-F711-43AC486F9C3A}"/>
          </ac:spMkLst>
        </pc:spChg>
      </pc:sldChg>
      <pc:sldChg chg="addSp delSp modSp add mod">
        <pc:chgData name="Butch Mullins" userId="056a2efacf42964e" providerId="LiveId" clId="{621C08ED-F151-4CFA-BE5D-586D2C1829F9}" dt="2024-11-06T22:32:06.803" v="3137" actId="207"/>
        <pc:sldMkLst>
          <pc:docMk/>
          <pc:sldMk cId="4003447646" sldId="578"/>
        </pc:sldMkLst>
        <pc:spChg chg="add mod">
          <ac:chgData name="Butch Mullins" userId="056a2efacf42964e" providerId="LiveId" clId="{621C08ED-F151-4CFA-BE5D-586D2C1829F9}" dt="2024-11-06T22:32:06.803" v="3137" actId="207"/>
          <ac:spMkLst>
            <pc:docMk/>
            <pc:sldMk cId="4003447646" sldId="578"/>
            <ac:spMk id="6" creationId="{1C457E16-DCD0-4AFB-9992-82D245DB2B18}"/>
          </ac:spMkLst>
        </pc:spChg>
        <pc:spChg chg="del">
          <ac:chgData name="Butch Mullins" userId="056a2efacf42964e" providerId="LiveId" clId="{621C08ED-F151-4CFA-BE5D-586D2C1829F9}" dt="2024-11-06T18:27:12.177" v="1536" actId="478"/>
          <ac:spMkLst>
            <pc:docMk/>
            <pc:sldMk cId="4003447646" sldId="578"/>
            <ac:spMk id="26" creationId="{A8C4D38B-17FA-3F7D-8DD0-67E88948FC53}"/>
          </ac:spMkLst>
        </pc:spChg>
        <pc:spChg chg="mod">
          <ac:chgData name="Butch Mullins" userId="056a2efacf42964e" providerId="LiveId" clId="{621C08ED-F151-4CFA-BE5D-586D2C1829F9}" dt="2024-11-06T18:28:19.854" v="1592" actId="1076"/>
          <ac:spMkLst>
            <pc:docMk/>
            <pc:sldMk cId="4003447646" sldId="578"/>
            <ac:spMk id="27" creationId="{2F388887-F08A-D07E-FB1D-0739CCD64BFE}"/>
          </ac:spMkLst>
        </pc:spChg>
      </pc:sldChg>
      <pc:sldChg chg="add">
        <pc:chgData name="Butch Mullins" userId="056a2efacf42964e" providerId="LiveId" clId="{621C08ED-F151-4CFA-BE5D-586D2C1829F9}" dt="2024-11-06T19:47:24.610" v="1734" actId="2890"/>
        <pc:sldMkLst>
          <pc:docMk/>
          <pc:sldMk cId="1614481111" sldId="579"/>
        </pc:sldMkLst>
      </pc:sldChg>
      <pc:sldChg chg="addSp delSp modSp add mod">
        <pc:chgData name="Butch Mullins" userId="056a2efacf42964e" providerId="LiveId" clId="{621C08ED-F151-4CFA-BE5D-586D2C1829F9}" dt="2024-11-06T21:02:13.214" v="2914" actId="1076"/>
        <pc:sldMkLst>
          <pc:docMk/>
          <pc:sldMk cId="56840757" sldId="580"/>
        </pc:sldMkLst>
        <pc:spChg chg="add mod">
          <ac:chgData name="Butch Mullins" userId="056a2efacf42964e" providerId="LiveId" clId="{621C08ED-F151-4CFA-BE5D-586D2C1829F9}" dt="2024-11-06T21:01:54.205" v="2909" actId="1076"/>
          <ac:spMkLst>
            <pc:docMk/>
            <pc:sldMk cId="56840757" sldId="580"/>
            <ac:spMk id="4" creationId="{83651F40-0475-4787-B332-36A04288FA3E}"/>
          </ac:spMkLst>
        </pc:spChg>
        <pc:spChg chg="del">
          <ac:chgData name="Butch Mullins" userId="056a2efacf42964e" providerId="LiveId" clId="{621C08ED-F151-4CFA-BE5D-586D2C1829F9}" dt="2024-11-06T21:01:40.373" v="2906" actId="478"/>
          <ac:spMkLst>
            <pc:docMk/>
            <pc:sldMk cId="56840757" sldId="580"/>
            <ac:spMk id="5" creationId="{7024A11A-56FE-9629-CA54-24604583ADC7}"/>
          </ac:spMkLst>
        </pc:spChg>
        <pc:spChg chg="del">
          <ac:chgData name="Butch Mullins" userId="056a2efacf42964e" providerId="LiveId" clId="{621C08ED-F151-4CFA-BE5D-586D2C1829F9}" dt="2024-11-06T21:02:08.947" v="2913" actId="478"/>
          <ac:spMkLst>
            <pc:docMk/>
            <pc:sldMk cId="56840757" sldId="580"/>
            <ac:spMk id="7" creationId="{F50CD5F0-6172-FE97-45FF-FEBC32A1ECC0}"/>
          </ac:spMkLst>
        </pc:spChg>
        <pc:picChg chg="add mod">
          <ac:chgData name="Butch Mullins" userId="056a2efacf42964e" providerId="LiveId" clId="{621C08ED-F151-4CFA-BE5D-586D2C1829F9}" dt="2024-11-06T21:02:13.214" v="2914" actId="1076"/>
          <ac:picMkLst>
            <pc:docMk/>
            <pc:sldMk cId="56840757" sldId="580"/>
            <ac:picMk id="2" creationId="{2D49F365-2460-45C4-B658-2517C20CE149}"/>
          </ac:picMkLst>
        </pc:picChg>
      </pc:sldChg>
      <pc:sldChg chg="new del">
        <pc:chgData name="Butch Mullins" userId="056a2efacf42964e" providerId="LiveId" clId="{621C08ED-F151-4CFA-BE5D-586D2C1829F9}" dt="2024-11-06T21:27:31.714" v="2917" actId="680"/>
        <pc:sldMkLst>
          <pc:docMk/>
          <pc:sldMk cId="166195041" sldId="581"/>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6EE4BFA8-3691-488D-ADE0-B1CCD077567B}" type="datetimeFigureOut">
              <a:rPr lang="en-US" smtClean="0"/>
              <a:t>11/6/2024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06BDCC9B-C87F-4894-A7A2-7DEF30A7FC2B}" type="slidenum">
              <a:rPr lang="en-US" smtClean="0"/>
              <a:t>‹#›</a:t>
            </a:fld>
            <a:endParaRPr lang="en-US"/>
          </a:p>
        </p:txBody>
      </p:sp>
    </p:spTree>
    <p:extLst>
      <p:ext uri="{BB962C8B-B14F-4D97-AF65-F5344CB8AC3E}">
        <p14:creationId xmlns:p14="http://schemas.microsoft.com/office/powerpoint/2010/main" val="15102424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3" Type="http://schemas.openxmlformats.org/officeDocument/2006/relationships/hyperlink" Target="https://ref.ly/logosres/problemofpain?ref=Page.p+xii&amp;off=313&amp;ctx=+my+conviction+that+~when+pain+is+to+be+b" TargetMode="External"/><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6BDCC9B-C87F-4894-A7A2-7DEF30A7FC2B}" type="slidenum">
              <a:rPr lang="en-US" smtClean="0"/>
              <a:t>1</a:t>
            </a:fld>
            <a:endParaRPr lang="en-US"/>
          </a:p>
        </p:txBody>
      </p:sp>
    </p:spTree>
    <p:extLst>
      <p:ext uri="{BB962C8B-B14F-4D97-AF65-F5344CB8AC3E}">
        <p14:creationId xmlns:p14="http://schemas.microsoft.com/office/powerpoint/2010/main" val="11955867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 no anger and not </a:t>
            </a:r>
            <a:r>
              <a:rPr lang="en-US" dirty="0">
                <a:solidFill>
                  <a:srgbClr val="000000"/>
                </a:solidFill>
              </a:rPr>
              <a:t>blow anger but slow anger, because no [overt] anger and blow anger are sins. Slow anger is the way to be. Why? Because that’s how God is. Slow to anger, which is the mark of the wise person here, is an attribute of God. </a:t>
            </a:r>
            <a:r>
              <a:rPr lang="en-US" dirty="0"/>
              <a:t>Exodus </a:t>
            </a:r>
            <a:r>
              <a:rPr lang="en-US"/>
              <a:t>34:6 -</a:t>
            </a:r>
            <a:r>
              <a:rPr lang="en-US" b="0" i="0" u="none" baseline="0"/>
              <a:t> </a:t>
            </a:r>
            <a:r>
              <a:rPr lang="en-US" sz="1800" b="0" i="0" u="none" baseline="0" dirty="0"/>
              <a:t>Then the Lord passed by in front of him and proclaimed, “The Lord, the Lord God, compassionate and gracious, slow to anger, and abounding in lovingkindness and truth;</a:t>
            </a:r>
          </a:p>
          <a:p>
            <a:endParaRPr lang="en-US" dirty="0">
              <a:solidFill>
                <a:srgbClr val="000000"/>
              </a:solidFill>
            </a:endParaRPr>
          </a:p>
        </p:txBody>
      </p:sp>
      <p:sp>
        <p:nvSpPr>
          <p:cNvPr id="4" name="Slide Number Placeholder 3"/>
          <p:cNvSpPr>
            <a:spLocks noGrp="1"/>
          </p:cNvSpPr>
          <p:nvPr>
            <p:ph type="sldNum" sz="quarter" idx="5"/>
          </p:nvPr>
        </p:nvSpPr>
        <p:spPr/>
        <p:txBody>
          <a:bodyPr/>
          <a:lstStyle/>
          <a:p>
            <a:fld id="{06BDCC9B-C87F-4894-A7A2-7DEF30A7FC2B}" type="slidenum">
              <a:rPr lang="en-US" smtClean="0"/>
              <a:t>10</a:t>
            </a:fld>
            <a:endParaRPr lang="en-US"/>
          </a:p>
        </p:txBody>
      </p:sp>
    </p:spTree>
    <p:extLst>
      <p:ext uri="{BB962C8B-B14F-4D97-AF65-F5344CB8AC3E}">
        <p14:creationId xmlns:p14="http://schemas.microsoft.com/office/powerpoint/2010/main" val="27112727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Anger </a:t>
            </a:r>
            <a:r>
              <a:rPr lang="en-US" i="1" dirty="0"/>
              <a:t>always thinks it is right, but it is almost always wrong</a:t>
            </a:r>
          </a:p>
          <a:p>
            <a:r>
              <a:rPr lang="en-US" dirty="0"/>
              <a:t>Ask yourself, “What do I love?” Or, “What rights of mine have been violated?” Personal respect, appreciation, admiration, control, power, impact, being right, revenge, comfort, privacy? Ed Welch states “If your anger has lasted more than ten minutes, you will find that your own heart is not innocent.”</a:t>
            </a:r>
          </a:p>
          <a:p>
            <a:endParaRPr lang="en-US" dirty="0"/>
          </a:p>
        </p:txBody>
      </p:sp>
      <p:sp>
        <p:nvSpPr>
          <p:cNvPr id="4" name="Slide Number Placeholder 3"/>
          <p:cNvSpPr>
            <a:spLocks noGrp="1"/>
          </p:cNvSpPr>
          <p:nvPr>
            <p:ph type="sldNum" sz="quarter" idx="5"/>
          </p:nvPr>
        </p:nvSpPr>
        <p:spPr/>
        <p:txBody>
          <a:bodyPr/>
          <a:lstStyle/>
          <a:p>
            <a:fld id="{06BDCC9B-C87F-4894-A7A2-7DEF30A7FC2B}" type="slidenum">
              <a:rPr lang="en-US" smtClean="0"/>
              <a:t>11</a:t>
            </a:fld>
            <a:endParaRPr lang="en-US"/>
          </a:p>
        </p:txBody>
      </p:sp>
    </p:spTree>
    <p:extLst>
      <p:ext uri="{BB962C8B-B14F-4D97-AF65-F5344CB8AC3E}">
        <p14:creationId xmlns:p14="http://schemas.microsoft.com/office/powerpoint/2010/main" val="39442524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04D310-9087-AA37-512A-839AFCCD16E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0883640-FE4F-EC58-81A1-40288B98E25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5DEF779-78CA-610B-9011-99235A7AD675}"/>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E6AE847F-B7DE-401F-72CD-2C3F07DF42AE}"/>
              </a:ext>
            </a:extLst>
          </p:cNvPr>
          <p:cNvSpPr>
            <a:spLocks noGrp="1"/>
          </p:cNvSpPr>
          <p:nvPr>
            <p:ph type="sldNum" sz="quarter" idx="5"/>
          </p:nvPr>
        </p:nvSpPr>
        <p:spPr/>
        <p:txBody>
          <a:bodyPr/>
          <a:lstStyle/>
          <a:p>
            <a:fld id="{06BDCC9B-C87F-4894-A7A2-7DEF30A7FC2B}" type="slidenum">
              <a:rPr lang="en-US" smtClean="0"/>
              <a:t>12</a:t>
            </a:fld>
            <a:endParaRPr lang="en-US"/>
          </a:p>
        </p:txBody>
      </p:sp>
    </p:spTree>
    <p:extLst>
      <p:ext uri="{BB962C8B-B14F-4D97-AF65-F5344CB8AC3E}">
        <p14:creationId xmlns:p14="http://schemas.microsoft.com/office/powerpoint/2010/main" val="29588688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3D06163-69F3-EF44-E64E-14DDDA990FE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154965C-978C-6E2C-39BE-0C8367DEF8E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B640822-8D95-9E2A-A42C-6BFC9AE78428}"/>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94EF536A-C8FB-9022-DB2B-AB57C8800EAF}"/>
              </a:ext>
            </a:extLst>
          </p:cNvPr>
          <p:cNvSpPr>
            <a:spLocks noGrp="1"/>
          </p:cNvSpPr>
          <p:nvPr>
            <p:ph type="sldNum" sz="quarter" idx="5"/>
          </p:nvPr>
        </p:nvSpPr>
        <p:spPr/>
        <p:txBody>
          <a:bodyPr/>
          <a:lstStyle/>
          <a:p>
            <a:fld id="{06BDCC9B-C87F-4894-A7A2-7DEF30A7FC2B}" type="slidenum">
              <a:rPr lang="en-US" smtClean="0"/>
              <a:t>13</a:t>
            </a:fld>
            <a:endParaRPr lang="en-US"/>
          </a:p>
        </p:txBody>
      </p:sp>
    </p:spTree>
    <p:extLst>
      <p:ext uri="{BB962C8B-B14F-4D97-AF65-F5344CB8AC3E}">
        <p14:creationId xmlns:p14="http://schemas.microsoft.com/office/powerpoint/2010/main" val="19925272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6BDCC9B-C87F-4894-A7A2-7DEF30A7FC2B}" type="slidenum">
              <a:rPr lang="en-US" smtClean="0"/>
              <a:t>14</a:t>
            </a:fld>
            <a:endParaRPr lang="en-US"/>
          </a:p>
        </p:txBody>
      </p:sp>
    </p:spTree>
    <p:extLst>
      <p:ext uri="{BB962C8B-B14F-4D97-AF65-F5344CB8AC3E}">
        <p14:creationId xmlns:p14="http://schemas.microsoft.com/office/powerpoint/2010/main" val="16208583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24B527-2E7D-749E-7686-0FDCD5290DA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44B0546-2E96-C754-2EE3-1494F144AFB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7880DED-7C1E-CF48-55FB-E82687063E39}"/>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71A92F96-5FBC-0470-6594-C7F594166D62}"/>
              </a:ext>
            </a:extLst>
          </p:cNvPr>
          <p:cNvSpPr>
            <a:spLocks noGrp="1"/>
          </p:cNvSpPr>
          <p:nvPr>
            <p:ph type="sldNum" sz="quarter" idx="5"/>
          </p:nvPr>
        </p:nvSpPr>
        <p:spPr/>
        <p:txBody>
          <a:bodyPr/>
          <a:lstStyle/>
          <a:p>
            <a:fld id="{06BDCC9B-C87F-4894-A7A2-7DEF30A7FC2B}" type="slidenum">
              <a:rPr lang="en-US" smtClean="0"/>
              <a:t>15</a:t>
            </a:fld>
            <a:endParaRPr lang="en-US"/>
          </a:p>
        </p:txBody>
      </p:sp>
    </p:spTree>
    <p:extLst>
      <p:ext uri="{BB962C8B-B14F-4D97-AF65-F5344CB8AC3E}">
        <p14:creationId xmlns:p14="http://schemas.microsoft.com/office/powerpoint/2010/main" val="233239771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BD575F-08F7-1559-D6C9-FAA159B5362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6098619-063A-5A65-C17C-2A354B13540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D3A73B4-7506-2D3E-30E3-2CBEA777D366}"/>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1DEEC627-3318-7DBE-946D-1C41DA61292C}"/>
              </a:ext>
            </a:extLst>
          </p:cNvPr>
          <p:cNvSpPr>
            <a:spLocks noGrp="1"/>
          </p:cNvSpPr>
          <p:nvPr>
            <p:ph type="sldNum" sz="quarter" idx="5"/>
          </p:nvPr>
        </p:nvSpPr>
        <p:spPr/>
        <p:txBody>
          <a:bodyPr/>
          <a:lstStyle/>
          <a:p>
            <a:fld id="{06BDCC9B-C87F-4894-A7A2-7DEF30A7FC2B}" type="slidenum">
              <a:rPr lang="en-US" smtClean="0"/>
              <a:t>16</a:t>
            </a:fld>
            <a:endParaRPr lang="en-US"/>
          </a:p>
        </p:txBody>
      </p:sp>
    </p:spTree>
    <p:extLst>
      <p:ext uri="{BB962C8B-B14F-4D97-AF65-F5344CB8AC3E}">
        <p14:creationId xmlns:p14="http://schemas.microsoft.com/office/powerpoint/2010/main" val="38626165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AEE974-209B-59A1-2B2D-828DDD65D41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CF5A287-336D-41F7-8F33-99B6FBDED90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67DFED4-B3C9-0931-FB94-ED56E454958C}"/>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275D5374-807D-17B4-7ED4-812DC4C9D00E}"/>
              </a:ext>
            </a:extLst>
          </p:cNvPr>
          <p:cNvSpPr>
            <a:spLocks noGrp="1"/>
          </p:cNvSpPr>
          <p:nvPr>
            <p:ph type="sldNum" sz="quarter" idx="5"/>
          </p:nvPr>
        </p:nvSpPr>
        <p:spPr/>
        <p:txBody>
          <a:bodyPr/>
          <a:lstStyle/>
          <a:p>
            <a:fld id="{06BDCC9B-C87F-4894-A7A2-7DEF30A7FC2B}" type="slidenum">
              <a:rPr lang="en-US" smtClean="0"/>
              <a:t>17</a:t>
            </a:fld>
            <a:endParaRPr lang="en-US"/>
          </a:p>
        </p:txBody>
      </p:sp>
    </p:spTree>
    <p:extLst>
      <p:ext uri="{BB962C8B-B14F-4D97-AF65-F5344CB8AC3E}">
        <p14:creationId xmlns:p14="http://schemas.microsoft.com/office/powerpoint/2010/main" val="28317727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Countenance fell – outward affect of an inward problem. </a:t>
            </a:r>
          </a:p>
        </p:txBody>
      </p:sp>
      <p:sp>
        <p:nvSpPr>
          <p:cNvPr id="4" name="Slide Number Placeholder 3"/>
          <p:cNvSpPr>
            <a:spLocks noGrp="1"/>
          </p:cNvSpPr>
          <p:nvPr>
            <p:ph type="sldNum" sz="quarter" idx="5"/>
          </p:nvPr>
        </p:nvSpPr>
        <p:spPr/>
        <p:txBody>
          <a:bodyPr/>
          <a:lstStyle/>
          <a:p>
            <a:fld id="{06BDCC9B-C87F-4894-A7A2-7DEF30A7FC2B}" type="slidenum">
              <a:rPr lang="en-US" smtClean="0"/>
              <a:t>18</a:t>
            </a:fld>
            <a:endParaRPr lang="en-US"/>
          </a:p>
        </p:txBody>
      </p:sp>
    </p:spTree>
    <p:extLst>
      <p:ext uri="{BB962C8B-B14F-4D97-AF65-F5344CB8AC3E}">
        <p14:creationId xmlns:p14="http://schemas.microsoft.com/office/powerpoint/2010/main" val="397426548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Bef>
                <a:spcPts val="0"/>
              </a:spcBef>
              <a:spcAft>
                <a:spcPts val="1000"/>
              </a:spcAft>
            </a:pPr>
            <a:r>
              <a:rPr lang="en-US" sz="1800" dirty="0">
                <a:effectLst/>
                <a:latin typeface="Calibri" panose="020F0502020204030204" pitchFamily="34" charset="0"/>
              </a:rPr>
              <a:t>Psalm 32:3–4 -</a:t>
            </a:r>
            <a:r>
              <a:rPr lang="en-US" sz="1800" u="none" strike="noStrike" dirty="0">
                <a:effectLst/>
                <a:latin typeface="Calibri" panose="020F0502020204030204" pitchFamily="34" charset="0"/>
              </a:rPr>
              <a:t> </a:t>
            </a:r>
            <a:r>
              <a:rPr lang="en-US" sz="1800" dirty="0">
                <a:effectLst/>
                <a:latin typeface="Calibri" panose="020F0502020204030204" pitchFamily="34" charset="0"/>
              </a:rPr>
              <a:t>When I kept silent </a:t>
            </a:r>
            <a:r>
              <a:rPr lang="en-US" sz="1800" i="1" dirty="0">
                <a:effectLst/>
                <a:latin typeface="Calibri" panose="020F0502020204030204" pitchFamily="34" charset="0"/>
              </a:rPr>
              <a:t>about my sin,</a:t>
            </a:r>
            <a:r>
              <a:rPr lang="en-US" sz="1800" dirty="0">
                <a:effectLst/>
                <a:latin typeface="Calibri" panose="020F0502020204030204" pitchFamily="34" charset="0"/>
              </a:rPr>
              <a:t> my body wasted away Through my groaning all day long. </a:t>
            </a:r>
            <a:r>
              <a:rPr lang="en-US" sz="1800" u="none" strike="noStrike" baseline="30000" dirty="0">
                <a:effectLst/>
                <a:latin typeface="Calibri" panose="020F0502020204030204" pitchFamily="34" charset="0"/>
              </a:rPr>
              <a:t>4</a:t>
            </a:r>
            <a:r>
              <a:rPr lang="en-US" sz="1800" u="none" strike="noStrike" dirty="0">
                <a:effectLst/>
                <a:latin typeface="Calibri" panose="020F0502020204030204" pitchFamily="34" charset="0"/>
              </a:rPr>
              <a:t> </a:t>
            </a:r>
            <a:r>
              <a:rPr lang="en-US" sz="1800" dirty="0">
                <a:effectLst/>
                <a:latin typeface="Calibri" panose="020F0502020204030204" pitchFamily="34" charset="0"/>
              </a:rPr>
              <a:t>For day and night Your hand was heavy upon me; My vitality was drained away </a:t>
            </a:r>
            <a:r>
              <a:rPr lang="en-US" sz="1800" i="1" dirty="0">
                <a:effectLst/>
                <a:latin typeface="Calibri" panose="020F0502020204030204" pitchFamily="34" charset="0"/>
              </a:rPr>
              <a:t>as</a:t>
            </a:r>
            <a:r>
              <a:rPr lang="en-US" sz="1800" dirty="0">
                <a:effectLst/>
                <a:latin typeface="Calibri" panose="020F0502020204030204" pitchFamily="34" charset="0"/>
              </a:rPr>
              <a:t> with the fever heat of summer. v.1</a:t>
            </a:r>
            <a:r>
              <a:rPr lang="en-US" sz="1800" u="none" strike="noStrike" dirty="0">
                <a:effectLst/>
                <a:latin typeface="Calibri" panose="020F0502020204030204" pitchFamily="34" charset="0"/>
              </a:rPr>
              <a:t> </a:t>
            </a:r>
            <a:r>
              <a:rPr lang="en-US" sz="1800" dirty="0">
                <a:effectLst/>
                <a:latin typeface="Calibri" panose="020F0502020204030204" pitchFamily="34" charset="0"/>
              </a:rPr>
              <a:t>How blessed is he whose transgression is forgiven, Whose sin is covered! (See Ps 51) verse 5 -</a:t>
            </a:r>
            <a:r>
              <a:rPr lang="en-US" sz="1800" u="none" strike="noStrike" dirty="0">
                <a:effectLst/>
                <a:latin typeface="Calibri" panose="020F0502020204030204" pitchFamily="34" charset="0"/>
              </a:rPr>
              <a:t> </a:t>
            </a:r>
            <a:r>
              <a:rPr lang="en-US" sz="1800" dirty="0">
                <a:effectLst/>
                <a:latin typeface="Calibri" panose="020F0502020204030204" pitchFamily="34" charset="0"/>
              </a:rPr>
              <a:t>I acknowledged my sin to You, And my iniquity I did not hide; I said, “I will confess my transgressions to the </a:t>
            </a:r>
            <a:r>
              <a:rPr lang="en-US" sz="1800" cap="small" dirty="0">
                <a:effectLst/>
                <a:latin typeface="Calibri" panose="020F0502020204030204" pitchFamily="34" charset="0"/>
              </a:rPr>
              <a:t>Lord</a:t>
            </a:r>
            <a:r>
              <a:rPr lang="en-US" sz="1800" dirty="0">
                <a:effectLst/>
                <a:latin typeface="Calibri" panose="020F0502020204030204" pitchFamily="34" charset="0"/>
              </a:rPr>
              <a:t>”; And You forgave the guilt of my sin. </a:t>
            </a:r>
          </a:p>
          <a:p>
            <a:pPr marL="0" marR="0">
              <a:lnSpc>
                <a:spcPct val="115000"/>
              </a:lnSpc>
              <a:spcBef>
                <a:spcPts val="0"/>
              </a:spcBef>
              <a:spcAft>
                <a:spcPts val="1000"/>
              </a:spcAft>
            </a:pPr>
            <a:r>
              <a:rPr lang="en-US" sz="1800" dirty="0">
                <a:effectLst/>
                <a:latin typeface="Calibri" panose="020F0502020204030204" pitchFamily="34" charset="0"/>
              </a:rPr>
              <a:t>Isaiah 53:3–5 -</a:t>
            </a:r>
            <a:r>
              <a:rPr lang="en-US" sz="1800" u="none" strike="noStrike" dirty="0">
                <a:effectLst/>
                <a:latin typeface="Calibri" panose="020F0502020204030204" pitchFamily="34" charset="0"/>
              </a:rPr>
              <a:t> </a:t>
            </a:r>
            <a:r>
              <a:rPr lang="en-US" sz="1800" dirty="0">
                <a:effectLst/>
                <a:latin typeface="Calibri" panose="020F0502020204030204" pitchFamily="34" charset="0"/>
              </a:rPr>
              <a:t>He was despised and forsaken of men, A man of sorrows and acquainted with grief; And like one from whom men hide their face He was despised, and we did not esteem Him. </a:t>
            </a:r>
            <a:r>
              <a:rPr lang="en-US" sz="1800" u="none" strike="noStrike" baseline="30000" dirty="0">
                <a:effectLst/>
                <a:latin typeface="Calibri" panose="020F0502020204030204" pitchFamily="34" charset="0"/>
              </a:rPr>
              <a:t>4</a:t>
            </a:r>
            <a:r>
              <a:rPr lang="en-US" sz="1800" u="none" strike="noStrike" dirty="0">
                <a:effectLst/>
                <a:latin typeface="Calibri" panose="020F0502020204030204" pitchFamily="34" charset="0"/>
              </a:rPr>
              <a:t> </a:t>
            </a:r>
            <a:r>
              <a:rPr lang="en-US" sz="1800" dirty="0">
                <a:effectLst/>
                <a:latin typeface="Calibri" panose="020F0502020204030204" pitchFamily="34" charset="0"/>
              </a:rPr>
              <a:t>Surely our griefs He Himself bore, And our sorrows He carried; Yet we ourselves esteemed Him stricken, Smitten of God, and afflicted. </a:t>
            </a:r>
            <a:r>
              <a:rPr lang="en-US" sz="1800" u="none" strike="noStrike" baseline="30000" dirty="0">
                <a:effectLst/>
                <a:latin typeface="Calibri" panose="020F0502020204030204" pitchFamily="34" charset="0"/>
              </a:rPr>
              <a:t>5</a:t>
            </a:r>
            <a:r>
              <a:rPr lang="en-US" sz="1800" u="none" strike="noStrike" dirty="0">
                <a:effectLst/>
                <a:latin typeface="Calibri" panose="020F0502020204030204" pitchFamily="34" charset="0"/>
              </a:rPr>
              <a:t> </a:t>
            </a:r>
            <a:r>
              <a:rPr lang="en-US" sz="1800" dirty="0">
                <a:effectLst/>
                <a:latin typeface="Calibri" panose="020F0502020204030204" pitchFamily="34" charset="0"/>
              </a:rPr>
              <a:t>But He was pierced through for our transgressions, He was crushed for our iniquities; The chastening for our well-being </a:t>
            </a:r>
            <a:r>
              <a:rPr lang="en-US" sz="1800" i="1" dirty="0">
                <a:effectLst/>
                <a:latin typeface="Calibri" panose="020F0502020204030204" pitchFamily="34" charset="0"/>
              </a:rPr>
              <a:t>fell</a:t>
            </a:r>
            <a:r>
              <a:rPr lang="en-US" sz="1800" dirty="0">
                <a:effectLst/>
                <a:latin typeface="Calibri" panose="020F0502020204030204" pitchFamily="34" charset="0"/>
              </a:rPr>
              <a:t> upon Him, And by His scourging we are healed. </a:t>
            </a:r>
          </a:p>
          <a:p>
            <a:pPr marL="0" marR="0">
              <a:lnSpc>
                <a:spcPct val="115000"/>
              </a:lnSpc>
              <a:spcBef>
                <a:spcPts val="0"/>
              </a:spcBef>
              <a:spcAft>
                <a:spcPts val="1000"/>
              </a:spcAft>
            </a:pPr>
            <a:endParaRPr lang="en-US" sz="1800" dirty="0">
              <a:effectLst/>
              <a:latin typeface="Calibri" panose="020F0502020204030204" pitchFamily="34" charset="0"/>
            </a:endParaRPr>
          </a:p>
          <a:p>
            <a:pPr marL="0" marR="0">
              <a:lnSpc>
                <a:spcPct val="115000"/>
              </a:lnSpc>
              <a:spcBef>
                <a:spcPts val="0"/>
              </a:spcBef>
              <a:spcAft>
                <a:spcPts val="1000"/>
              </a:spcAft>
            </a:pPr>
            <a:endParaRPr lang="en-US" sz="1800" dirty="0">
              <a:effectLst/>
              <a:latin typeface="Calibri" panose="020F0502020204030204" pitchFamily="34" charset="0"/>
            </a:endParaRPr>
          </a:p>
          <a:p>
            <a:pPr marL="0" marR="0">
              <a:lnSpc>
                <a:spcPct val="115000"/>
              </a:lnSpc>
              <a:spcBef>
                <a:spcPts val="0"/>
              </a:spcBef>
              <a:spcAft>
                <a:spcPts val="1000"/>
              </a:spcAft>
            </a:pPr>
            <a:endParaRPr lang="en-US" sz="1800" dirty="0">
              <a:effectLst/>
              <a:latin typeface="Calibri" panose="020F0502020204030204" pitchFamily="34" charset="0"/>
            </a:endParaRPr>
          </a:p>
        </p:txBody>
      </p:sp>
      <p:sp>
        <p:nvSpPr>
          <p:cNvPr id="4" name="Slide Number Placeholder 3"/>
          <p:cNvSpPr>
            <a:spLocks noGrp="1"/>
          </p:cNvSpPr>
          <p:nvPr>
            <p:ph type="sldNum" sz="quarter" idx="5"/>
          </p:nvPr>
        </p:nvSpPr>
        <p:spPr/>
        <p:txBody>
          <a:bodyPr/>
          <a:lstStyle/>
          <a:p>
            <a:fld id="{06BDCC9B-C87F-4894-A7A2-7DEF30A7FC2B}" type="slidenum">
              <a:rPr lang="en-US" smtClean="0"/>
              <a:t>19</a:t>
            </a:fld>
            <a:endParaRPr lang="en-US"/>
          </a:p>
        </p:txBody>
      </p:sp>
    </p:spTree>
    <p:extLst>
      <p:ext uri="{BB962C8B-B14F-4D97-AF65-F5344CB8AC3E}">
        <p14:creationId xmlns:p14="http://schemas.microsoft.com/office/powerpoint/2010/main" val="11106490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6BDCC9B-C87F-4894-A7A2-7DEF30A7FC2B}" type="slidenum">
              <a:rPr lang="en-US" smtClean="0"/>
              <a:t>2</a:t>
            </a:fld>
            <a:endParaRPr lang="en-US"/>
          </a:p>
        </p:txBody>
      </p:sp>
    </p:spTree>
    <p:extLst>
      <p:ext uri="{BB962C8B-B14F-4D97-AF65-F5344CB8AC3E}">
        <p14:creationId xmlns:p14="http://schemas.microsoft.com/office/powerpoint/2010/main" val="408050021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A64C87-1167-DA39-40E4-B2281B3522E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FDEA744-A031-15A7-646C-2DA9F7F8C65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7638723-7FB4-648C-729A-3108121B2A7F}"/>
              </a:ext>
            </a:extLst>
          </p:cNvPr>
          <p:cNvSpPr>
            <a:spLocks noGrp="1"/>
          </p:cNvSpPr>
          <p:nvPr>
            <p:ph type="body" idx="1"/>
          </p:nvPr>
        </p:nvSpPr>
        <p:spPr/>
        <p:txBody>
          <a:bodyPr/>
          <a:lstStyle/>
          <a:p>
            <a:r>
              <a:rPr lang="en-US" dirty="0"/>
              <a:t>Countenance fell – outward affect of an inward problem. </a:t>
            </a:r>
          </a:p>
        </p:txBody>
      </p:sp>
      <p:sp>
        <p:nvSpPr>
          <p:cNvPr id="4" name="Slide Number Placeholder 3">
            <a:extLst>
              <a:ext uri="{FF2B5EF4-FFF2-40B4-BE49-F238E27FC236}">
                <a16:creationId xmlns:a16="http://schemas.microsoft.com/office/drawing/2014/main" id="{D043F0D8-8FD6-640E-E5F9-735A14EE757A}"/>
              </a:ext>
            </a:extLst>
          </p:cNvPr>
          <p:cNvSpPr>
            <a:spLocks noGrp="1"/>
          </p:cNvSpPr>
          <p:nvPr>
            <p:ph type="sldNum" sz="quarter" idx="5"/>
          </p:nvPr>
        </p:nvSpPr>
        <p:spPr/>
        <p:txBody>
          <a:bodyPr/>
          <a:lstStyle/>
          <a:p>
            <a:fld id="{06BDCC9B-C87F-4894-A7A2-7DEF30A7FC2B}" type="slidenum">
              <a:rPr lang="en-US" smtClean="0"/>
              <a:t>20</a:t>
            </a:fld>
            <a:endParaRPr lang="en-US"/>
          </a:p>
        </p:txBody>
      </p:sp>
    </p:spTree>
    <p:extLst>
      <p:ext uri="{BB962C8B-B14F-4D97-AF65-F5344CB8AC3E}">
        <p14:creationId xmlns:p14="http://schemas.microsoft.com/office/powerpoint/2010/main" val="331272494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spcAft>
                <a:spcPts val="1019"/>
              </a:spcAft>
            </a:pPr>
            <a:r>
              <a:rPr lang="en-US" sz="1800" dirty="0">
                <a:latin typeface="Calibri" panose="020F0502020204030204" pitchFamily="34" charset="0"/>
              </a:rPr>
              <a:t>1 Kings 18:21 Elijah came near to all the people and said, “How long </a:t>
            </a:r>
            <a:r>
              <a:rPr lang="en-US" sz="1800" i="1" dirty="0">
                <a:latin typeface="Calibri" panose="020F0502020204030204" pitchFamily="34" charset="0"/>
              </a:rPr>
              <a:t>will</a:t>
            </a:r>
            <a:r>
              <a:rPr lang="en-US" sz="1800" dirty="0">
                <a:latin typeface="Calibri" panose="020F0502020204030204" pitchFamily="34" charset="0"/>
              </a:rPr>
              <a:t> you hesitate between two opinions? If the </a:t>
            </a:r>
            <a:r>
              <a:rPr lang="en-US" sz="1800" cap="small" dirty="0">
                <a:latin typeface="Calibri" panose="020F0502020204030204" pitchFamily="34" charset="0"/>
              </a:rPr>
              <a:t>Lord</a:t>
            </a:r>
            <a:r>
              <a:rPr lang="en-US" sz="1800" dirty="0">
                <a:latin typeface="Calibri" panose="020F0502020204030204" pitchFamily="34" charset="0"/>
              </a:rPr>
              <a:t> is God, follow Him; but if Baal, follow him.” But the people did not answer him a word. </a:t>
            </a:r>
          </a:p>
          <a:p>
            <a:pPr>
              <a:lnSpc>
                <a:spcPct val="115000"/>
              </a:lnSpc>
              <a:spcAft>
                <a:spcPts val="1019"/>
              </a:spcAft>
            </a:pPr>
            <a:r>
              <a:rPr lang="en-US" sz="1800" dirty="0">
                <a:latin typeface="Calibri" panose="020F0502020204030204" pitchFamily="34" charset="0"/>
              </a:rPr>
              <a:t>1 Kings 19:2 Then Jezebel sent a messenger to Elijah, saying, “So may the gods do to me and even more, if I do not make your life as the life of one of them by tomorrow about this time.” </a:t>
            </a:r>
          </a:p>
          <a:p>
            <a:pPr>
              <a:lnSpc>
                <a:spcPct val="115000"/>
              </a:lnSpc>
              <a:spcAft>
                <a:spcPts val="1019"/>
              </a:spcAft>
            </a:pPr>
            <a:r>
              <a:rPr lang="en-US" sz="1800" dirty="0">
                <a:latin typeface="Calibri" panose="020F0502020204030204" pitchFamily="34" charset="0"/>
              </a:rPr>
              <a:t>1 Kings 19:3 And he was afraid and arose and ran for his life and came to Beersheba, which belongs to Judah, and left his servant there. </a:t>
            </a:r>
          </a:p>
          <a:p>
            <a:pPr>
              <a:lnSpc>
                <a:spcPct val="115000"/>
              </a:lnSpc>
              <a:spcAft>
                <a:spcPts val="1019"/>
              </a:spcAft>
            </a:pPr>
            <a:r>
              <a:rPr lang="en-US" sz="1800" dirty="0">
                <a:latin typeface="Calibri" panose="020F0502020204030204" pitchFamily="34" charset="0"/>
              </a:rPr>
              <a:t>1 Kings 19:4 But he himself went a day’s journey into the wilderness, and came and sat down under a juniper tree; and he requested for himself that he might die, and said, “It is enough; now, O </a:t>
            </a:r>
            <a:r>
              <a:rPr lang="en-US" sz="1800" cap="small" dirty="0">
                <a:latin typeface="Calibri" panose="020F0502020204030204" pitchFamily="34" charset="0"/>
              </a:rPr>
              <a:t>Lord</a:t>
            </a:r>
            <a:r>
              <a:rPr lang="en-US" sz="1800" dirty="0">
                <a:latin typeface="Calibri" panose="020F0502020204030204" pitchFamily="34" charset="0"/>
              </a:rPr>
              <a:t>, take my life, for I am not better than my fathers.” </a:t>
            </a:r>
          </a:p>
          <a:p>
            <a:pPr>
              <a:lnSpc>
                <a:spcPct val="115000"/>
              </a:lnSpc>
              <a:spcAft>
                <a:spcPts val="1019"/>
              </a:spcAft>
            </a:pPr>
            <a:endParaRPr lang="en-US" sz="1800" dirty="0">
              <a:latin typeface="Calibri" panose="020F0502020204030204" pitchFamily="34" charset="0"/>
            </a:endParaRPr>
          </a:p>
          <a:p>
            <a:pPr>
              <a:lnSpc>
                <a:spcPct val="115000"/>
              </a:lnSpc>
              <a:spcAft>
                <a:spcPts val="1019"/>
              </a:spcAft>
            </a:pPr>
            <a:endParaRPr lang="en-US" sz="1800" dirty="0">
              <a:latin typeface="Calibri" panose="020F0502020204030204" pitchFamily="34" charset="0"/>
            </a:endParaRPr>
          </a:p>
          <a:p>
            <a:pPr>
              <a:lnSpc>
                <a:spcPct val="115000"/>
              </a:lnSpc>
              <a:spcAft>
                <a:spcPts val="1019"/>
              </a:spcAft>
            </a:pPr>
            <a:endParaRPr lang="en-US" sz="1800" dirty="0">
              <a:latin typeface="Calibri" panose="020F0502020204030204" pitchFamily="34" charset="0"/>
            </a:endParaRPr>
          </a:p>
          <a:p>
            <a:endParaRPr lang="en-US" dirty="0"/>
          </a:p>
        </p:txBody>
      </p:sp>
      <p:sp>
        <p:nvSpPr>
          <p:cNvPr id="4" name="Slide Number Placeholder 3"/>
          <p:cNvSpPr>
            <a:spLocks noGrp="1"/>
          </p:cNvSpPr>
          <p:nvPr>
            <p:ph type="sldNum" sz="quarter" idx="5"/>
          </p:nvPr>
        </p:nvSpPr>
        <p:spPr/>
        <p:txBody>
          <a:bodyPr/>
          <a:lstStyle/>
          <a:p>
            <a:fld id="{06BDCC9B-C87F-4894-A7A2-7DEF30A7FC2B}" type="slidenum">
              <a:rPr lang="en-US" smtClean="0"/>
              <a:t>21</a:t>
            </a:fld>
            <a:endParaRPr lang="en-US"/>
          </a:p>
        </p:txBody>
      </p:sp>
    </p:spTree>
    <p:extLst>
      <p:ext uri="{BB962C8B-B14F-4D97-AF65-F5344CB8AC3E}">
        <p14:creationId xmlns:p14="http://schemas.microsoft.com/office/powerpoint/2010/main" val="213049876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Romans 12:3 -</a:t>
            </a:r>
            <a:r>
              <a:rPr lang="en-US" b="0" i="0" u="none" baseline="0" dirty="0"/>
              <a:t> </a:t>
            </a:r>
            <a:r>
              <a:rPr lang="en-US" sz="1800" b="0" i="0" u="none" baseline="0" dirty="0"/>
              <a:t>For through the grace given to me I say to everyone among you not to think more highly of himself than he ought to think; but to think so as to have sound judgment, as God has allotted to each a measure of faith.</a:t>
            </a:r>
          </a:p>
          <a:p>
            <a:endParaRPr lang="en-US" dirty="0"/>
          </a:p>
        </p:txBody>
      </p:sp>
      <p:sp>
        <p:nvSpPr>
          <p:cNvPr id="4" name="Slide Number Placeholder 3"/>
          <p:cNvSpPr>
            <a:spLocks noGrp="1"/>
          </p:cNvSpPr>
          <p:nvPr>
            <p:ph type="sldNum" sz="quarter" idx="5"/>
          </p:nvPr>
        </p:nvSpPr>
        <p:spPr/>
        <p:txBody>
          <a:bodyPr/>
          <a:lstStyle/>
          <a:p>
            <a:fld id="{06BDCC9B-C87F-4894-A7A2-7DEF30A7FC2B}" type="slidenum">
              <a:rPr lang="en-US" smtClean="0"/>
              <a:t>22</a:t>
            </a:fld>
            <a:endParaRPr lang="en-US"/>
          </a:p>
        </p:txBody>
      </p:sp>
    </p:spTree>
    <p:extLst>
      <p:ext uri="{BB962C8B-B14F-4D97-AF65-F5344CB8AC3E}">
        <p14:creationId xmlns:p14="http://schemas.microsoft.com/office/powerpoint/2010/main" val="62379351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despair, the tears, the dark emotions of the soul are doing the talking – “Where is your God?”</a:t>
            </a:r>
          </a:p>
          <a:p>
            <a:r>
              <a:rPr lang="en-US" dirty="0"/>
              <a:t>v.5 He starts talking to himself and continue to pour his heart out to God</a:t>
            </a:r>
          </a:p>
          <a:p>
            <a:r>
              <a:rPr lang="en-US" dirty="0"/>
              <a:t>V11 – I shall yet praise him. He know he still is struggling with deep sorrow but continues to talk to him self – Hope in God, for I shall YET praise him, the help of my countenance and my God.</a:t>
            </a:r>
          </a:p>
        </p:txBody>
      </p:sp>
      <p:sp>
        <p:nvSpPr>
          <p:cNvPr id="4" name="Slide Number Placeholder 3"/>
          <p:cNvSpPr>
            <a:spLocks noGrp="1"/>
          </p:cNvSpPr>
          <p:nvPr>
            <p:ph type="sldNum" sz="quarter" idx="5"/>
          </p:nvPr>
        </p:nvSpPr>
        <p:spPr/>
        <p:txBody>
          <a:bodyPr/>
          <a:lstStyle/>
          <a:p>
            <a:fld id="{06BDCC9B-C87F-4894-A7A2-7DEF30A7FC2B}" type="slidenum">
              <a:rPr lang="en-US" smtClean="0"/>
              <a:t>23</a:t>
            </a:fld>
            <a:endParaRPr lang="en-US"/>
          </a:p>
        </p:txBody>
      </p:sp>
    </p:spTree>
    <p:extLst>
      <p:ext uri="{BB962C8B-B14F-4D97-AF65-F5344CB8AC3E}">
        <p14:creationId xmlns:p14="http://schemas.microsoft.com/office/powerpoint/2010/main" val="8378619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Psalm 43 the psalmist continues but with a noticeable plea to the only hope he has, the only strength that can bring help.</a:t>
            </a:r>
          </a:p>
          <a:p>
            <a:r>
              <a:rPr lang="en-US" dirty="0"/>
              <a:t>Note the change in the final verse. He was thinking “yet” as I am not able to praise My Lord with my whole heart because I am sinking in the slough of despond. Now he says “again” or some translations say “still”. He has found his praise and his hope and can still praise God as he recognizes God is truly his help. See Phil 4:11 – I have learned to be content</a:t>
            </a:r>
          </a:p>
        </p:txBody>
      </p:sp>
      <p:sp>
        <p:nvSpPr>
          <p:cNvPr id="4" name="Slide Number Placeholder 3"/>
          <p:cNvSpPr>
            <a:spLocks noGrp="1"/>
          </p:cNvSpPr>
          <p:nvPr>
            <p:ph type="sldNum" sz="quarter" idx="5"/>
          </p:nvPr>
        </p:nvSpPr>
        <p:spPr/>
        <p:txBody>
          <a:bodyPr/>
          <a:lstStyle/>
          <a:p>
            <a:fld id="{06BDCC9B-C87F-4894-A7A2-7DEF30A7FC2B}" type="slidenum">
              <a:rPr lang="en-US" smtClean="0"/>
              <a:t>24</a:t>
            </a:fld>
            <a:endParaRPr lang="en-US"/>
          </a:p>
        </p:txBody>
      </p:sp>
    </p:spTree>
    <p:extLst>
      <p:ext uri="{BB962C8B-B14F-4D97-AF65-F5344CB8AC3E}">
        <p14:creationId xmlns:p14="http://schemas.microsoft.com/office/powerpoint/2010/main" val="413226821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Bef>
                <a:spcPts val="0"/>
              </a:spcBef>
              <a:spcAft>
                <a:spcPts val="1000"/>
              </a:spcAft>
            </a:pPr>
            <a:r>
              <a:rPr lang="en-US" sz="1800" dirty="0">
                <a:effectLst/>
                <a:latin typeface="Calibri" panose="020F0502020204030204" pitchFamily="34" charset="0"/>
              </a:rPr>
              <a:t>1 John 3:1–3 -</a:t>
            </a:r>
            <a:r>
              <a:rPr lang="en-US" sz="1800" u="none" strike="noStrike" dirty="0">
                <a:effectLst/>
                <a:latin typeface="Calibri" panose="020F0502020204030204" pitchFamily="34" charset="0"/>
              </a:rPr>
              <a:t> </a:t>
            </a:r>
            <a:r>
              <a:rPr lang="en-US" sz="1800" dirty="0">
                <a:effectLst/>
                <a:latin typeface="Calibri" panose="020F0502020204030204" pitchFamily="34" charset="0"/>
              </a:rPr>
              <a:t>See how great a love the Father has bestowed on us, that we would be called children of God; and </a:t>
            </a:r>
            <a:r>
              <a:rPr lang="en-US" sz="1800" i="1" dirty="0">
                <a:effectLst/>
                <a:latin typeface="Calibri" panose="020F0502020204030204" pitchFamily="34" charset="0"/>
              </a:rPr>
              <a:t>such</a:t>
            </a:r>
            <a:r>
              <a:rPr lang="en-US" sz="1800" dirty="0">
                <a:effectLst/>
                <a:latin typeface="Calibri" panose="020F0502020204030204" pitchFamily="34" charset="0"/>
              </a:rPr>
              <a:t> we are. For this reason the world does not know us, because it did not know Him. </a:t>
            </a:r>
            <a:r>
              <a:rPr lang="en-US" sz="1800" u="none" strike="noStrike" baseline="30000" dirty="0">
                <a:effectLst/>
                <a:latin typeface="Calibri" panose="020F0502020204030204" pitchFamily="34" charset="0"/>
              </a:rPr>
              <a:t>2</a:t>
            </a:r>
            <a:r>
              <a:rPr lang="en-US" sz="1800" u="none" strike="noStrike" dirty="0">
                <a:effectLst/>
                <a:latin typeface="Calibri" panose="020F0502020204030204" pitchFamily="34" charset="0"/>
              </a:rPr>
              <a:t> </a:t>
            </a:r>
            <a:r>
              <a:rPr lang="en-US" sz="1800" dirty="0">
                <a:effectLst/>
                <a:latin typeface="Calibri" panose="020F0502020204030204" pitchFamily="34" charset="0"/>
              </a:rPr>
              <a:t>Beloved, now we are children of God, and it has not appeared as yet what we will be. We know that when He appears, we will be like Him, because we will see Him just as He is. </a:t>
            </a:r>
            <a:r>
              <a:rPr lang="en-US" sz="1800" u="none" strike="noStrike" baseline="30000" dirty="0">
                <a:effectLst/>
                <a:latin typeface="Calibri" panose="020F0502020204030204" pitchFamily="34" charset="0"/>
              </a:rPr>
              <a:t>3</a:t>
            </a:r>
            <a:r>
              <a:rPr lang="en-US" sz="1800" u="none" strike="noStrike" dirty="0">
                <a:effectLst/>
                <a:latin typeface="Calibri" panose="020F0502020204030204" pitchFamily="34" charset="0"/>
              </a:rPr>
              <a:t> </a:t>
            </a:r>
            <a:r>
              <a:rPr lang="en-US" sz="1800" dirty="0">
                <a:effectLst/>
                <a:latin typeface="Calibri" panose="020F0502020204030204" pitchFamily="34" charset="0"/>
              </a:rPr>
              <a:t>And everyone who has this hope </a:t>
            </a:r>
            <a:r>
              <a:rPr lang="en-US" sz="1800" i="1" dirty="0">
                <a:effectLst/>
                <a:latin typeface="Calibri" panose="020F0502020204030204" pitchFamily="34" charset="0"/>
              </a:rPr>
              <a:t>fixed</a:t>
            </a:r>
            <a:r>
              <a:rPr lang="en-US" sz="1800" dirty="0">
                <a:effectLst/>
                <a:latin typeface="Calibri" panose="020F0502020204030204" pitchFamily="34" charset="0"/>
              </a:rPr>
              <a:t> on Him purifies himself, just as He is pure. </a:t>
            </a:r>
          </a:p>
          <a:p>
            <a:pPr marL="0" marR="0">
              <a:lnSpc>
                <a:spcPct val="115000"/>
              </a:lnSpc>
              <a:spcBef>
                <a:spcPts val="0"/>
              </a:spcBef>
              <a:spcAft>
                <a:spcPts val="1000"/>
              </a:spcAft>
            </a:pPr>
            <a:r>
              <a:rPr lang="en-US" sz="1800" dirty="0">
                <a:effectLst/>
                <a:latin typeface="Calibri" panose="020F0502020204030204" pitchFamily="34" charset="0"/>
              </a:rPr>
              <a:t>John 19:28 </a:t>
            </a:r>
            <a:r>
              <a:rPr lang="en-US" sz="1800" u="none" strike="noStrike" dirty="0">
                <a:effectLst/>
                <a:latin typeface="Calibri" panose="020F0502020204030204" pitchFamily="34" charset="0"/>
              </a:rPr>
              <a:t> </a:t>
            </a:r>
            <a:r>
              <a:rPr lang="en-US" sz="1800" dirty="0">
                <a:effectLst/>
                <a:latin typeface="Calibri" panose="020F0502020204030204" pitchFamily="34" charset="0"/>
              </a:rPr>
              <a:t>After this, Jesus, knowing that all things had already been accomplished, to fulfill the Scripture, said, “I am thirsty.” John 4:13–14 -</a:t>
            </a:r>
            <a:r>
              <a:rPr lang="en-US" sz="1800" u="none" strike="noStrike" dirty="0">
                <a:effectLst/>
                <a:latin typeface="Calibri" panose="020F0502020204030204" pitchFamily="34" charset="0"/>
              </a:rPr>
              <a:t> </a:t>
            </a:r>
            <a:r>
              <a:rPr lang="en-US" sz="1800" dirty="0">
                <a:effectLst/>
                <a:latin typeface="Calibri" panose="020F0502020204030204" pitchFamily="34" charset="0"/>
              </a:rPr>
              <a:t>Jesus answered and said to her, “Everyone who drinks of this water will thirst again; </a:t>
            </a:r>
            <a:r>
              <a:rPr lang="en-US" sz="1800" u="none" strike="noStrike" baseline="30000" dirty="0">
                <a:effectLst/>
                <a:latin typeface="Calibri" panose="020F0502020204030204" pitchFamily="34" charset="0"/>
              </a:rPr>
              <a:t>14</a:t>
            </a:r>
            <a:r>
              <a:rPr lang="en-US" sz="1800" u="none" strike="noStrike" dirty="0">
                <a:effectLst/>
                <a:latin typeface="Calibri" panose="020F0502020204030204" pitchFamily="34" charset="0"/>
              </a:rPr>
              <a:t> </a:t>
            </a:r>
            <a:r>
              <a:rPr lang="en-US" sz="1800" dirty="0">
                <a:effectLst/>
                <a:latin typeface="Calibri" panose="020F0502020204030204" pitchFamily="34" charset="0"/>
              </a:rPr>
              <a:t>but whoever drinks of the water that I will give him shall never thirst; but the water that I will give him will become in him a well of water springing up to eternal life.” John 7:38 </a:t>
            </a:r>
            <a:r>
              <a:rPr lang="en-US" sz="1800" u="none" strike="noStrike" dirty="0">
                <a:effectLst/>
                <a:latin typeface="Calibri" panose="020F0502020204030204" pitchFamily="34" charset="0"/>
              </a:rPr>
              <a:t> </a:t>
            </a:r>
            <a:r>
              <a:rPr lang="en-US" sz="1800" dirty="0">
                <a:effectLst/>
                <a:latin typeface="Calibri" panose="020F0502020204030204" pitchFamily="34" charset="0"/>
              </a:rPr>
              <a:t>“He who believes in Me, as the Scripture said, ‘From his innermost being will flow rivers of living water.’ ” </a:t>
            </a:r>
          </a:p>
          <a:p>
            <a:pPr marL="0" marR="0">
              <a:lnSpc>
                <a:spcPct val="115000"/>
              </a:lnSpc>
              <a:spcBef>
                <a:spcPts val="0"/>
              </a:spcBef>
              <a:spcAft>
                <a:spcPts val="1000"/>
              </a:spcAft>
            </a:pPr>
            <a:endParaRPr lang="en-US" sz="1800" dirty="0">
              <a:effectLst/>
              <a:latin typeface="Calibri" panose="020F0502020204030204" pitchFamily="34" charset="0"/>
            </a:endParaRPr>
          </a:p>
          <a:p>
            <a:pPr marL="0" marR="0">
              <a:lnSpc>
                <a:spcPct val="115000"/>
              </a:lnSpc>
              <a:spcBef>
                <a:spcPts val="0"/>
              </a:spcBef>
              <a:spcAft>
                <a:spcPts val="1000"/>
              </a:spcAft>
            </a:pPr>
            <a:endParaRPr lang="en-US" sz="1800" dirty="0">
              <a:effectLst/>
              <a:latin typeface="Calibri" panose="020F0502020204030204" pitchFamily="34" charset="0"/>
            </a:endParaRPr>
          </a:p>
          <a:p>
            <a:pPr marL="0" marR="0">
              <a:lnSpc>
                <a:spcPct val="115000"/>
              </a:lnSpc>
              <a:spcBef>
                <a:spcPts val="0"/>
              </a:spcBef>
              <a:spcAft>
                <a:spcPts val="1000"/>
              </a:spcAft>
            </a:pPr>
            <a:endParaRPr lang="en-US" sz="1800" dirty="0">
              <a:effectLst/>
              <a:latin typeface="Calibri" panose="020F0502020204030204" pitchFamily="34" charset="0"/>
            </a:endParaRPr>
          </a:p>
          <a:p>
            <a:endParaRPr lang="en-US" dirty="0"/>
          </a:p>
        </p:txBody>
      </p:sp>
      <p:sp>
        <p:nvSpPr>
          <p:cNvPr id="4" name="Slide Number Placeholder 3"/>
          <p:cNvSpPr>
            <a:spLocks noGrp="1"/>
          </p:cNvSpPr>
          <p:nvPr>
            <p:ph type="sldNum" sz="quarter" idx="5"/>
          </p:nvPr>
        </p:nvSpPr>
        <p:spPr/>
        <p:txBody>
          <a:bodyPr/>
          <a:lstStyle/>
          <a:p>
            <a:fld id="{06BDCC9B-C87F-4894-A7A2-7DEF30A7FC2B}" type="slidenum">
              <a:rPr lang="en-US" smtClean="0"/>
              <a:t>25</a:t>
            </a:fld>
            <a:endParaRPr lang="en-US"/>
          </a:p>
        </p:txBody>
      </p:sp>
    </p:spTree>
    <p:extLst>
      <p:ext uri="{BB962C8B-B14F-4D97-AF65-F5344CB8AC3E}">
        <p14:creationId xmlns:p14="http://schemas.microsoft.com/office/powerpoint/2010/main" val="135256266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Bef>
                <a:spcPts val="0"/>
              </a:spcBef>
              <a:spcAft>
                <a:spcPts val="1000"/>
              </a:spcAft>
            </a:pPr>
            <a:r>
              <a:rPr lang="en-US" sz="1800" dirty="0">
                <a:effectLst/>
                <a:latin typeface="Calibri" panose="020F0502020204030204" pitchFamily="34" charset="0"/>
              </a:rPr>
              <a:t>Psalm 88:13–18 -</a:t>
            </a:r>
            <a:r>
              <a:rPr lang="en-US" sz="1800" u="none" strike="noStrike" dirty="0">
                <a:effectLst/>
                <a:latin typeface="Calibri" panose="020F0502020204030204" pitchFamily="34" charset="0"/>
              </a:rPr>
              <a:t> </a:t>
            </a:r>
            <a:r>
              <a:rPr lang="en-US" sz="1800" dirty="0">
                <a:effectLst/>
                <a:latin typeface="Calibri" panose="020F0502020204030204" pitchFamily="34" charset="0"/>
              </a:rPr>
              <a:t>But I, O </a:t>
            </a:r>
            <a:r>
              <a:rPr lang="en-US" sz="1800" cap="small" dirty="0">
                <a:effectLst/>
                <a:latin typeface="Calibri" panose="020F0502020204030204" pitchFamily="34" charset="0"/>
              </a:rPr>
              <a:t>Lord</a:t>
            </a:r>
            <a:r>
              <a:rPr lang="en-US" sz="1800" dirty="0">
                <a:effectLst/>
                <a:latin typeface="Calibri" panose="020F0502020204030204" pitchFamily="34" charset="0"/>
              </a:rPr>
              <a:t>, have cried out to You for help, And in the morning my prayer comes before You. </a:t>
            </a:r>
            <a:r>
              <a:rPr lang="en-US" sz="1800" u="none" strike="noStrike" baseline="30000" dirty="0">
                <a:effectLst/>
                <a:latin typeface="Calibri" panose="020F0502020204030204" pitchFamily="34" charset="0"/>
              </a:rPr>
              <a:t>14</a:t>
            </a:r>
            <a:r>
              <a:rPr lang="en-US" sz="1800" u="none" strike="noStrike" dirty="0">
                <a:effectLst/>
                <a:latin typeface="Calibri" panose="020F0502020204030204" pitchFamily="34" charset="0"/>
              </a:rPr>
              <a:t> </a:t>
            </a:r>
            <a:r>
              <a:rPr lang="en-US" sz="1800" dirty="0">
                <a:effectLst/>
                <a:latin typeface="Calibri" panose="020F0502020204030204" pitchFamily="34" charset="0"/>
              </a:rPr>
              <a:t>O </a:t>
            </a:r>
            <a:r>
              <a:rPr lang="en-US" sz="1800" cap="small" dirty="0">
                <a:effectLst/>
                <a:latin typeface="Calibri" panose="020F0502020204030204" pitchFamily="34" charset="0"/>
              </a:rPr>
              <a:t>Lord</a:t>
            </a:r>
            <a:r>
              <a:rPr lang="en-US" sz="1800" dirty="0">
                <a:effectLst/>
                <a:latin typeface="Calibri" panose="020F0502020204030204" pitchFamily="34" charset="0"/>
              </a:rPr>
              <a:t>, why do You reject my soul? </a:t>
            </a:r>
            <a:r>
              <a:rPr lang="en-US" sz="1800" i="1" dirty="0">
                <a:effectLst/>
                <a:latin typeface="Calibri" panose="020F0502020204030204" pitchFamily="34" charset="0"/>
              </a:rPr>
              <a:t>Why</a:t>
            </a:r>
            <a:r>
              <a:rPr lang="en-US" sz="1800" dirty="0">
                <a:effectLst/>
                <a:latin typeface="Calibri" panose="020F0502020204030204" pitchFamily="34" charset="0"/>
              </a:rPr>
              <a:t> do You hide Your face from me? </a:t>
            </a:r>
            <a:r>
              <a:rPr lang="en-US" sz="1800" u="none" strike="noStrike" baseline="30000" dirty="0">
                <a:effectLst/>
                <a:latin typeface="Calibri" panose="020F0502020204030204" pitchFamily="34" charset="0"/>
              </a:rPr>
              <a:t>15</a:t>
            </a:r>
            <a:r>
              <a:rPr lang="en-US" sz="1800" u="none" strike="noStrike" dirty="0">
                <a:effectLst/>
                <a:latin typeface="Calibri" panose="020F0502020204030204" pitchFamily="34" charset="0"/>
              </a:rPr>
              <a:t> </a:t>
            </a:r>
            <a:r>
              <a:rPr lang="en-US" sz="1800" dirty="0">
                <a:effectLst/>
                <a:latin typeface="Calibri" panose="020F0502020204030204" pitchFamily="34" charset="0"/>
              </a:rPr>
              <a:t>I was afflicted and about to die from my youth on; I suffer Your terrors; I am overcome. </a:t>
            </a:r>
            <a:r>
              <a:rPr lang="en-US" sz="1800" u="none" strike="noStrike" baseline="30000" dirty="0">
                <a:effectLst/>
                <a:latin typeface="Calibri" panose="020F0502020204030204" pitchFamily="34" charset="0"/>
              </a:rPr>
              <a:t>16</a:t>
            </a:r>
            <a:r>
              <a:rPr lang="en-US" sz="1800" u="none" strike="noStrike" dirty="0">
                <a:effectLst/>
                <a:latin typeface="Calibri" panose="020F0502020204030204" pitchFamily="34" charset="0"/>
              </a:rPr>
              <a:t> </a:t>
            </a:r>
            <a:r>
              <a:rPr lang="en-US" sz="1800" dirty="0">
                <a:effectLst/>
                <a:latin typeface="Calibri" panose="020F0502020204030204" pitchFamily="34" charset="0"/>
              </a:rPr>
              <a:t>Your burning anger has passed over me; Your terrors have destroyed me. </a:t>
            </a:r>
            <a:r>
              <a:rPr lang="en-US" sz="1800" u="none" strike="noStrike" baseline="30000" dirty="0">
                <a:effectLst/>
                <a:latin typeface="Calibri" panose="020F0502020204030204" pitchFamily="34" charset="0"/>
              </a:rPr>
              <a:t>17</a:t>
            </a:r>
            <a:r>
              <a:rPr lang="en-US" sz="1800" u="none" strike="noStrike" dirty="0">
                <a:effectLst/>
                <a:latin typeface="Calibri" panose="020F0502020204030204" pitchFamily="34" charset="0"/>
              </a:rPr>
              <a:t> </a:t>
            </a:r>
            <a:r>
              <a:rPr lang="en-US" sz="1800" dirty="0">
                <a:effectLst/>
                <a:latin typeface="Calibri" panose="020F0502020204030204" pitchFamily="34" charset="0"/>
              </a:rPr>
              <a:t>They have surrounded me like water all day long; They have encompassed me altogether. </a:t>
            </a:r>
            <a:r>
              <a:rPr lang="en-US" sz="1800" u="none" strike="noStrike" baseline="30000" dirty="0">
                <a:effectLst/>
                <a:latin typeface="Calibri" panose="020F0502020204030204" pitchFamily="34" charset="0"/>
              </a:rPr>
              <a:t>18</a:t>
            </a:r>
            <a:r>
              <a:rPr lang="en-US" sz="1800" u="none" strike="noStrike" dirty="0">
                <a:effectLst/>
                <a:latin typeface="Calibri" panose="020F0502020204030204" pitchFamily="34" charset="0"/>
              </a:rPr>
              <a:t> </a:t>
            </a:r>
            <a:r>
              <a:rPr lang="en-US" sz="1800" dirty="0">
                <a:effectLst/>
                <a:latin typeface="Calibri" panose="020F0502020204030204" pitchFamily="34" charset="0"/>
              </a:rPr>
              <a:t>You have removed lover and friend far from me; My acquaintances are </a:t>
            </a:r>
            <a:r>
              <a:rPr lang="en-US" sz="1800" i="1" dirty="0">
                <a:effectLst/>
                <a:latin typeface="Calibri" panose="020F0502020204030204" pitchFamily="34" charset="0"/>
              </a:rPr>
              <a:t>in</a:t>
            </a:r>
            <a:r>
              <a:rPr lang="en-US" sz="1800" dirty="0">
                <a:effectLst/>
                <a:latin typeface="Calibri" panose="020F0502020204030204" pitchFamily="34" charset="0"/>
              </a:rPr>
              <a:t> darkness. </a:t>
            </a:r>
          </a:p>
          <a:p>
            <a:pPr marL="0" marR="0">
              <a:lnSpc>
                <a:spcPct val="115000"/>
              </a:lnSpc>
              <a:spcBef>
                <a:spcPts val="0"/>
              </a:spcBef>
              <a:spcAft>
                <a:spcPts val="1000"/>
              </a:spcAft>
            </a:pPr>
            <a:r>
              <a:rPr lang="en-US" sz="1800" dirty="0">
                <a:effectLst/>
                <a:latin typeface="Calibri" panose="020F0502020204030204" pitchFamily="34" charset="0"/>
              </a:rPr>
              <a:t>2Cor4.8-18 (v12 -</a:t>
            </a:r>
            <a:r>
              <a:rPr lang="en-US" sz="2800" b="0" i="0" dirty="0">
                <a:solidFill>
                  <a:srgbClr val="333333"/>
                </a:solidFill>
                <a:effectLst/>
                <a:latin typeface="Source Sans Pro" panose="020B0503030403020204" pitchFamily="34" charset="0"/>
              </a:rPr>
              <a:t>In general, when you suffer because you do the right thing, when you suffer because you live unselfishly, your deaths lead to some kind of greater life in the lives of the people around you.</a:t>
            </a:r>
            <a:r>
              <a:rPr lang="en-US" sz="1800" b="0" i="0" dirty="0">
                <a:solidFill>
                  <a:srgbClr val="333333"/>
                </a:solidFill>
                <a:effectLst/>
                <a:latin typeface="Calibri" panose="020F0502020204030204" pitchFamily="34" charset="0"/>
              </a:rPr>
              <a:t>)</a:t>
            </a:r>
            <a:endParaRPr lang="en-US" sz="1800" dirty="0">
              <a:effectLst/>
              <a:latin typeface="Calibri" panose="020F0502020204030204" pitchFamily="34" charset="0"/>
            </a:endParaRPr>
          </a:p>
          <a:p>
            <a:endParaRPr lang="en-US" dirty="0"/>
          </a:p>
        </p:txBody>
      </p:sp>
      <p:sp>
        <p:nvSpPr>
          <p:cNvPr id="4" name="Slide Number Placeholder 3"/>
          <p:cNvSpPr>
            <a:spLocks noGrp="1"/>
          </p:cNvSpPr>
          <p:nvPr>
            <p:ph type="sldNum" sz="quarter" idx="5"/>
          </p:nvPr>
        </p:nvSpPr>
        <p:spPr/>
        <p:txBody>
          <a:bodyPr/>
          <a:lstStyle/>
          <a:p>
            <a:fld id="{06BDCC9B-C87F-4894-A7A2-7DEF30A7FC2B}" type="slidenum">
              <a:rPr lang="en-US" smtClean="0"/>
              <a:t>26</a:t>
            </a:fld>
            <a:endParaRPr lang="en-US"/>
          </a:p>
        </p:txBody>
      </p:sp>
    </p:spTree>
    <p:extLst>
      <p:ext uri="{BB962C8B-B14F-4D97-AF65-F5344CB8AC3E}">
        <p14:creationId xmlns:p14="http://schemas.microsoft.com/office/powerpoint/2010/main" val="67344800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spcAft>
                <a:spcPts val="1019"/>
              </a:spcAft>
            </a:pPr>
            <a:r>
              <a:rPr lang="en-US" sz="1800" dirty="0">
                <a:latin typeface="Calibri" panose="020F0502020204030204" pitchFamily="34" charset="0"/>
              </a:rPr>
              <a:t>Matthew 26:33  But Peter said to Him, “</a:t>
            </a:r>
            <a:r>
              <a:rPr lang="en-US" sz="1800" i="1" dirty="0">
                <a:latin typeface="Calibri" panose="020F0502020204030204" pitchFamily="34" charset="0"/>
              </a:rPr>
              <a:t>Even</a:t>
            </a:r>
            <a:r>
              <a:rPr lang="en-US" sz="1800" dirty="0">
                <a:latin typeface="Calibri" panose="020F0502020204030204" pitchFamily="34" charset="0"/>
              </a:rPr>
              <a:t> though all may fall away because of You, I will never fall away.” </a:t>
            </a:r>
          </a:p>
          <a:p>
            <a:pPr>
              <a:lnSpc>
                <a:spcPct val="115000"/>
              </a:lnSpc>
              <a:spcAft>
                <a:spcPts val="1019"/>
              </a:spcAft>
            </a:pPr>
            <a:r>
              <a:rPr lang="en-US" sz="1800" dirty="0">
                <a:latin typeface="Calibri" panose="020F0502020204030204" pitchFamily="34" charset="0"/>
              </a:rPr>
              <a:t>Matthew 26:51 And behold, one of those who were with Jesus reached and drew out his sword, and struck the slave of the high priest and cut off his ear. </a:t>
            </a:r>
          </a:p>
          <a:p>
            <a:pPr>
              <a:lnSpc>
                <a:spcPct val="115000"/>
              </a:lnSpc>
              <a:spcAft>
                <a:spcPts val="1019"/>
              </a:spcAft>
            </a:pPr>
            <a:r>
              <a:rPr lang="en-US" sz="1800" dirty="0">
                <a:latin typeface="Calibri" panose="020F0502020204030204" pitchFamily="34" charset="0"/>
              </a:rPr>
              <a:t>Matthew 26:75  And Peter remembered the word which Jesus had said, “Before a rooster crows, you will deny Me three times.” And he went out and wept bitterly. </a:t>
            </a:r>
          </a:p>
          <a:p>
            <a:pPr>
              <a:lnSpc>
                <a:spcPct val="115000"/>
              </a:lnSpc>
              <a:spcAft>
                <a:spcPts val="1019"/>
              </a:spcAft>
            </a:pPr>
            <a:endParaRPr lang="en-US" sz="1800" dirty="0">
              <a:latin typeface="Calibri" panose="020F0502020204030204" pitchFamily="34" charset="0"/>
            </a:endParaRPr>
          </a:p>
          <a:p>
            <a:pPr>
              <a:lnSpc>
                <a:spcPct val="115000"/>
              </a:lnSpc>
              <a:spcAft>
                <a:spcPts val="1019"/>
              </a:spcAft>
            </a:pPr>
            <a:endParaRPr lang="en-US" sz="1800" dirty="0">
              <a:latin typeface="Calibri" panose="020F0502020204030204" pitchFamily="34" charset="0"/>
            </a:endParaRPr>
          </a:p>
          <a:p>
            <a:pPr>
              <a:lnSpc>
                <a:spcPct val="115000"/>
              </a:lnSpc>
              <a:spcAft>
                <a:spcPts val="1019"/>
              </a:spcAft>
            </a:pPr>
            <a:endParaRPr lang="en-US" sz="1800" dirty="0">
              <a:latin typeface="Calibri" panose="020F0502020204030204" pitchFamily="34" charset="0"/>
            </a:endParaRPr>
          </a:p>
          <a:p>
            <a:pPr>
              <a:lnSpc>
                <a:spcPct val="115000"/>
              </a:lnSpc>
              <a:spcAft>
                <a:spcPts val="1019"/>
              </a:spcAft>
            </a:pPr>
            <a:endParaRPr lang="en-US" sz="1800" dirty="0">
              <a:latin typeface="Calibri" panose="020F0502020204030204" pitchFamily="34" charset="0"/>
            </a:endParaRPr>
          </a:p>
          <a:p>
            <a:pPr>
              <a:lnSpc>
                <a:spcPct val="115000"/>
              </a:lnSpc>
              <a:spcAft>
                <a:spcPts val="1019"/>
              </a:spcAft>
            </a:pPr>
            <a:endParaRPr lang="en-US" sz="1800" dirty="0">
              <a:latin typeface="Calibri" panose="020F0502020204030204" pitchFamily="34" charset="0"/>
            </a:endParaRPr>
          </a:p>
          <a:p>
            <a:pPr>
              <a:lnSpc>
                <a:spcPct val="115000"/>
              </a:lnSpc>
              <a:spcAft>
                <a:spcPts val="1019"/>
              </a:spcAft>
            </a:pPr>
            <a:endParaRPr lang="en-US" sz="1800" dirty="0">
              <a:latin typeface="Calibri" panose="020F0502020204030204" pitchFamily="34" charset="0"/>
            </a:endParaRPr>
          </a:p>
          <a:p>
            <a:endParaRPr lang="en-US" dirty="0"/>
          </a:p>
        </p:txBody>
      </p:sp>
      <p:sp>
        <p:nvSpPr>
          <p:cNvPr id="4" name="Slide Number Placeholder 3"/>
          <p:cNvSpPr>
            <a:spLocks noGrp="1"/>
          </p:cNvSpPr>
          <p:nvPr>
            <p:ph type="sldNum" sz="quarter" idx="5"/>
          </p:nvPr>
        </p:nvSpPr>
        <p:spPr/>
        <p:txBody>
          <a:bodyPr/>
          <a:lstStyle/>
          <a:p>
            <a:fld id="{06BDCC9B-C87F-4894-A7A2-7DEF30A7FC2B}" type="slidenum">
              <a:rPr lang="en-US" smtClean="0"/>
              <a:t>27</a:t>
            </a:fld>
            <a:endParaRPr lang="en-US"/>
          </a:p>
        </p:txBody>
      </p:sp>
    </p:spTree>
    <p:extLst>
      <p:ext uri="{BB962C8B-B14F-4D97-AF65-F5344CB8AC3E}">
        <p14:creationId xmlns:p14="http://schemas.microsoft.com/office/powerpoint/2010/main" val="313952954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6BDCC9B-C87F-4894-A7A2-7DEF30A7FC2B}" type="slidenum">
              <a:rPr lang="en-US" smtClean="0"/>
              <a:t>28</a:t>
            </a:fld>
            <a:endParaRPr lang="en-US"/>
          </a:p>
        </p:txBody>
      </p:sp>
    </p:spTree>
    <p:extLst>
      <p:ext uri="{BB962C8B-B14F-4D97-AF65-F5344CB8AC3E}">
        <p14:creationId xmlns:p14="http://schemas.microsoft.com/office/powerpoint/2010/main" val="17153470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Bef>
                <a:spcPts val="0"/>
              </a:spcBef>
              <a:spcAft>
                <a:spcPts val="1000"/>
              </a:spcAft>
            </a:pPr>
            <a:r>
              <a:rPr lang="en-US" sz="1800" dirty="0">
                <a:latin typeface="Calibri" panose="020F0502020204030204" pitchFamily="34" charset="0"/>
              </a:rPr>
              <a:t>1 Cor. 13:7 – bears all things, believes all things, hopes all things, endures all things. </a:t>
            </a:r>
            <a:r>
              <a:rPr lang="en-US" sz="1800" dirty="0">
                <a:effectLst/>
                <a:latin typeface="Calibri" panose="020F0502020204030204" pitchFamily="34" charset="0"/>
              </a:rPr>
              <a:t>1 Peter 2:20 -</a:t>
            </a:r>
            <a:r>
              <a:rPr lang="en-US" sz="1800" u="none" strike="noStrike" dirty="0">
                <a:effectLst/>
                <a:latin typeface="Calibri" panose="020F0502020204030204" pitchFamily="34" charset="0"/>
              </a:rPr>
              <a:t> </a:t>
            </a:r>
            <a:r>
              <a:rPr lang="en-US" sz="1800" dirty="0">
                <a:effectLst/>
                <a:latin typeface="Calibri" panose="020F0502020204030204" pitchFamily="34" charset="0"/>
              </a:rPr>
              <a:t>For what credit is there if, when you sin and are harshly treated, you endure it with patience? But if when you do what is right and suffer </a:t>
            </a:r>
            <a:r>
              <a:rPr lang="en-US" sz="1800" i="1" dirty="0">
                <a:effectLst/>
                <a:latin typeface="Calibri" panose="020F0502020204030204" pitchFamily="34" charset="0"/>
              </a:rPr>
              <a:t>for it</a:t>
            </a:r>
            <a:r>
              <a:rPr lang="en-US" sz="1800" dirty="0">
                <a:effectLst/>
                <a:latin typeface="Calibri" panose="020F0502020204030204" pitchFamily="34" charset="0"/>
              </a:rPr>
              <a:t> you patiently endure it, this </a:t>
            </a:r>
            <a:r>
              <a:rPr lang="en-US" sz="1800" i="1" dirty="0">
                <a:effectLst/>
                <a:latin typeface="Calibri" panose="020F0502020204030204" pitchFamily="34" charset="0"/>
              </a:rPr>
              <a:t>finds</a:t>
            </a:r>
            <a:r>
              <a:rPr lang="en-US" sz="1800" dirty="0">
                <a:effectLst/>
                <a:latin typeface="Calibri" panose="020F0502020204030204" pitchFamily="34" charset="0"/>
              </a:rPr>
              <a:t> favor with God. James 1:2–3 -</a:t>
            </a:r>
            <a:r>
              <a:rPr lang="en-US" sz="1800" u="none" strike="noStrike" dirty="0">
                <a:effectLst/>
                <a:latin typeface="Calibri" panose="020F0502020204030204" pitchFamily="34" charset="0"/>
              </a:rPr>
              <a:t> </a:t>
            </a:r>
            <a:r>
              <a:rPr lang="en-US" sz="1800" dirty="0">
                <a:effectLst/>
                <a:latin typeface="Calibri" panose="020F0502020204030204" pitchFamily="34" charset="0"/>
              </a:rPr>
              <a:t>Consider it all joy, my brethren, when you encounter various trials, </a:t>
            </a:r>
            <a:r>
              <a:rPr lang="en-US" sz="1800" u="none" strike="noStrike" baseline="30000" dirty="0">
                <a:effectLst/>
                <a:latin typeface="Calibri" panose="020F0502020204030204" pitchFamily="34" charset="0"/>
              </a:rPr>
              <a:t>3</a:t>
            </a:r>
            <a:r>
              <a:rPr lang="en-US" sz="1800" u="none" strike="noStrike" dirty="0">
                <a:effectLst/>
                <a:latin typeface="Calibri" panose="020F0502020204030204" pitchFamily="34" charset="0"/>
              </a:rPr>
              <a:t> </a:t>
            </a:r>
            <a:r>
              <a:rPr lang="en-US" sz="1800" dirty="0">
                <a:effectLst/>
                <a:latin typeface="Calibri" panose="020F0502020204030204" pitchFamily="34" charset="0"/>
              </a:rPr>
              <a:t>knowing that the testing of your faith produces endurance. </a:t>
            </a:r>
          </a:p>
          <a:p>
            <a:pPr marL="0" marR="0">
              <a:lnSpc>
                <a:spcPct val="115000"/>
              </a:lnSpc>
              <a:spcBef>
                <a:spcPts val="0"/>
              </a:spcBef>
              <a:spcAft>
                <a:spcPts val="1000"/>
              </a:spcAft>
            </a:pPr>
            <a:endParaRPr lang="en-US" sz="1800" dirty="0">
              <a:effectLst/>
              <a:latin typeface="Calibri" panose="020F0502020204030204" pitchFamily="34" charset="0"/>
            </a:endParaRPr>
          </a:p>
          <a:p>
            <a:pPr>
              <a:lnSpc>
                <a:spcPct val="115000"/>
              </a:lnSpc>
              <a:spcAft>
                <a:spcPts val="1019"/>
              </a:spcAft>
            </a:pPr>
            <a:endParaRPr lang="en-US" sz="1800" dirty="0">
              <a:latin typeface="Calibri" panose="020F0502020204030204" pitchFamily="34" charset="0"/>
            </a:endParaRPr>
          </a:p>
          <a:p>
            <a:endParaRPr lang="en-US" dirty="0"/>
          </a:p>
        </p:txBody>
      </p:sp>
      <p:sp>
        <p:nvSpPr>
          <p:cNvPr id="4" name="Slide Number Placeholder 3"/>
          <p:cNvSpPr>
            <a:spLocks noGrp="1"/>
          </p:cNvSpPr>
          <p:nvPr>
            <p:ph type="sldNum" sz="quarter" idx="5"/>
          </p:nvPr>
        </p:nvSpPr>
        <p:spPr/>
        <p:txBody>
          <a:bodyPr/>
          <a:lstStyle/>
          <a:p>
            <a:fld id="{06BDCC9B-C87F-4894-A7A2-7DEF30A7FC2B}" type="slidenum">
              <a:rPr lang="en-US" smtClean="0"/>
              <a:t>29</a:t>
            </a:fld>
            <a:endParaRPr lang="en-US"/>
          </a:p>
        </p:txBody>
      </p:sp>
    </p:spTree>
    <p:extLst>
      <p:ext uri="{BB962C8B-B14F-4D97-AF65-F5344CB8AC3E}">
        <p14:creationId xmlns:p14="http://schemas.microsoft.com/office/powerpoint/2010/main" val="18314444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C.S. Lewis – Poem “The Naked Seed” also wrote “A Grief Observed”. “Spurgeon’s Sorrows” by Zack </a:t>
            </a:r>
            <a:r>
              <a:rPr lang="en-US" dirty="0" err="1"/>
              <a:t>Eswine</a:t>
            </a:r>
            <a:r>
              <a:rPr lang="en-US" dirty="0"/>
              <a:t> speaks of Spurgeon’s reoccurring battle with depression, and Spurgeon spoke of it himself in “Lectures to My Students.”</a:t>
            </a:r>
          </a:p>
        </p:txBody>
      </p:sp>
      <p:sp>
        <p:nvSpPr>
          <p:cNvPr id="4" name="Slide Number Placeholder 3"/>
          <p:cNvSpPr>
            <a:spLocks noGrp="1"/>
          </p:cNvSpPr>
          <p:nvPr>
            <p:ph type="sldNum" sz="quarter" idx="5"/>
          </p:nvPr>
        </p:nvSpPr>
        <p:spPr/>
        <p:txBody>
          <a:bodyPr/>
          <a:lstStyle/>
          <a:p>
            <a:fld id="{06BDCC9B-C87F-4894-A7A2-7DEF30A7FC2B}" type="slidenum">
              <a:rPr lang="en-US" smtClean="0"/>
              <a:t>3</a:t>
            </a:fld>
            <a:endParaRPr lang="en-US"/>
          </a:p>
        </p:txBody>
      </p:sp>
    </p:spTree>
    <p:extLst>
      <p:ext uri="{BB962C8B-B14F-4D97-AF65-F5344CB8AC3E}">
        <p14:creationId xmlns:p14="http://schemas.microsoft.com/office/powerpoint/2010/main" val="337257300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6BDCC9B-C87F-4894-A7A2-7DEF30A7FC2B}" type="slidenum">
              <a:rPr lang="en-US" smtClean="0"/>
              <a:t>30</a:t>
            </a:fld>
            <a:endParaRPr lang="en-US"/>
          </a:p>
        </p:txBody>
      </p:sp>
    </p:spTree>
    <p:extLst>
      <p:ext uri="{BB962C8B-B14F-4D97-AF65-F5344CB8AC3E}">
        <p14:creationId xmlns:p14="http://schemas.microsoft.com/office/powerpoint/2010/main" val="130210761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15"/>
              </a:spcAft>
            </a:pPr>
            <a:r>
              <a:rPr lang="en-US" sz="1800" dirty="0">
                <a:latin typeface="Calibri" panose="020F0502020204030204" pitchFamily="34" charset="0"/>
                <a:ea typeface="Calibri" panose="020F0502020204030204" pitchFamily="34" charset="0"/>
                <a:cs typeface="Calibri" panose="020F0502020204030204" pitchFamily="34" charset="0"/>
              </a:rPr>
              <a:t>When pain is to be borne, a little courage helps more than much knowledge, a little human sympathy more than much courage, and the least </a:t>
            </a:r>
            <a:r>
              <a:rPr lang="en-US" sz="1800" dirty="0">
                <a:solidFill>
                  <a:srgbClr val="000000"/>
                </a:solidFill>
                <a:latin typeface="Calibri" panose="020F0502020204030204" pitchFamily="34" charset="0"/>
                <a:ea typeface="Calibri" panose="020F0502020204030204" pitchFamily="34" charset="0"/>
                <a:cs typeface="Calibri" panose="020F0502020204030204" pitchFamily="34" charset="0"/>
              </a:rPr>
              <a:t>tincture</a:t>
            </a:r>
            <a:r>
              <a:rPr lang="en-US" sz="1800" dirty="0">
                <a:latin typeface="Calibri" panose="020F0502020204030204" pitchFamily="34" charset="0"/>
                <a:ea typeface="Calibri" panose="020F0502020204030204" pitchFamily="34" charset="0"/>
                <a:cs typeface="Calibri" panose="020F0502020204030204" pitchFamily="34" charset="0"/>
              </a:rPr>
              <a:t> of the love of God more than all.  </a:t>
            </a:r>
            <a:r>
              <a:rPr lang="en-US" sz="1800" dirty="0">
                <a:latin typeface="Calibri" panose="020F0502020204030204" pitchFamily="34" charset="0"/>
                <a:ea typeface="Calibri" panose="020F0502020204030204" pitchFamily="34" charset="0"/>
                <a:cs typeface="Times New Roman" panose="02020603050405020304" pitchFamily="18" charset="0"/>
              </a:rPr>
              <a:t>Lewis, C. S. (2001). </a:t>
            </a:r>
            <a:r>
              <a:rPr lang="en-US" sz="1800" i="1" dirty="0">
                <a:solidFill>
                  <a:srgbClr val="0000FF"/>
                </a:solidFill>
                <a:latin typeface="Calibri" panose="020F0502020204030204" pitchFamily="34" charset="0"/>
                <a:ea typeface="Calibri" panose="020F0502020204030204" pitchFamily="34" charset="0"/>
                <a:cs typeface="Times New Roman" panose="02020603050405020304" pitchFamily="18" charset="0"/>
                <a:hlinkClick r:id="rId3"/>
              </a:rPr>
              <a:t>The Problem of Pain</a:t>
            </a:r>
            <a:r>
              <a:rPr lang="en-US" sz="1800" dirty="0">
                <a:latin typeface="Calibri" panose="020F0502020204030204" pitchFamily="34" charset="0"/>
                <a:ea typeface="Calibri" panose="020F0502020204030204" pitchFamily="34" charset="0"/>
                <a:cs typeface="Times New Roman" panose="02020603050405020304" pitchFamily="18" charset="0"/>
              </a:rPr>
              <a:t> (p. xii). </a:t>
            </a:r>
          </a:p>
          <a:p>
            <a:pPr marL="0" marR="0">
              <a:lnSpc>
                <a:spcPct val="115000"/>
              </a:lnSpc>
              <a:spcBef>
                <a:spcPts val="0"/>
              </a:spcBef>
              <a:spcAft>
                <a:spcPts val="1000"/>
              </a:spcAft>
            </a:pPr>
            <a:r>
              <a:rPr lang="en-US" sz="1800" dirty="0">
                <a:effectLst/>
                <a:latin typeface="Calibri" panose="020F0502020204030204" pitchFamily="34" charset="0"/>
              </a:rPr>
              <a:t>Job 2:11–13 -</a:t>
            </a:r>
            <a:r>
              <a:rPr lang="en-US" sz="1800" u="none" strike="noStrike" dirty="0">
                <a:effectLst/>
                <a:latin typeface="Calibri" panose="020F0502020204030204" pitchFamily="34" charset="0"/>
              </a:rPr>
              <a:t> </a:t>
            </a:r>
            <a:r>
              <a:rPr lang="en-US" sz="1800" dirty="0">
                <a:effectLst/>
                <a:latin typeface="Calibri" panose="020F0502020204030204" pitchFamily="34" charset="0"/>
              </a:rPr>
              <a:t>Now when Job’s three friends heard of all this adversity that had come upon him, they came each one from his own place, Eliphaz the </a:t>
            </a:r>
            <a:r>
              <a:rPr lang="en-US" sz="1800" dirty="0" err="1">
                <a:effectLst/>
                <a:latin typeface="Calibri" panose="020F0502020204030204" pitchFamily="34" charset="0"/>
              </a:rPr>
              <a:t>Temanite</a:t>
            </a:r>
            <a:r>
              <a:rPr lang="en-US" sz="1800" dirty="0">
                <a:effectLst/>
                <a:latin typeface="Calibri" panose="020F0502020204030204" pitchFamily="34" charset="0"/>
              </a:rPr>
              <a:t>, Bildad the </a:t>
            </a:r>
            <a:r>
              <a:rPr lang="en-US" sz="1800" dirty="0" err="1">
                <a:effectLst/>
                <a:latin typeface="Calibri" panose="020F0502020204030204" pitchFamily="34" charset="0"/>
              </a:rPr>
              <a:t>Shuhite</a:t>
            </a:r>
            <a:r>
              <a:rPr lang="en-US" sz="1800" dirty="0">
                <a:effectLst/>
                <a:latin typeface="Calibri" panose="020F0502020204030204" pitchFamily="34" charset="0"/>
              </a:rPr>
              <a:t> and Zophar the </a:t>
            </a:r>
            <a:r>
              <a:rPr lang="en-US" sz="1800" dirty="0" err="1">
                <a:effectLst/>
                <a:latin typeface="Calibri" panose="020F0502020204030204" pitchFamily="34" charset="0"/>
              </a:rPr>
              <a:t>Naamathite</a:t>
            </a:r>
            <a:r>
              <a:rPr lang="en-US" sz="1800" dirty="0">
                <a:effectLst/>
                <a:latin typeface="Calibri" panose="020F0502020204030204" pitchFamily="34" charset="0"/>
              </a:rPr>
              <a:t>; and they made an appointment together to come to sympathize with him and comfort him. </a:t>
            </a:r>
            <a:r>
              <a:rPr lang="en-US" sz="1800" u="none" strike="noStrike" baseline="30000" dirty="0">
                <a:effectLst/>
                <a:latin typeface="Calibri" panose="020F0502020204030204" pitchFamily="34" charset="0"/>
              </a:rPr>
              <a:t>12</a:t>
            </a:r>
            <a:r>
              <a:rPr lang="en-US" sz="1800" u="none" strike="noStrike" dirty="0">
                <a:effectLst/>
                <a:latin typeface="Calibri" panose="020F0502020204030204" pitchFamily="34" charset="0"/>
              </a:rPr>
              <a:t> </a:t>
            </a:r>
            <a:r>
              <a:rPr lang="en-US" sz="1800" dirty="0">
                <a:effectLst/>
                <a:latin typeface="Calibri" panose="020F0502020204030204" pitchFamily="34" charset="0"/>
              </a:rPr>
              <a:t>When they lifted up their eyes at a distance and did not recognize him, they raised their voices and wept. And each of them tore his robe and they threw dust over their heads toward the sky. </a:t>
            </a:r>
            <a:r>
              <a:rPr lang="en-US" sz="1800" u="none" strike="noStrike" baseline="30000" dirty="0">
                <a:effectLst/>
                <a:latin typeface="Calibri" panose="020F0502020204030204" pitchFamily="34" charset="0"/>
              </a:rPr>
              <a:t>13</a:t>
            </a:r>
            <a:r>
              <a:rPr lang="en-US" sz="1800" u="none" strike="noStrike" dirty="0">
                <a:effectLst/>
                <a:latin typeface="Calibri" panose="020F0502020204030204" pitchFamily="34" charset="0"/>
              </a:rPr>
              <a:t> </a:t>
            </a:r>
            <a:r>
              <a:rPr lang="en-US" sz="1800" dirty="0">
                <a:effectLst/>
                <a:latin typeface="Calibri" panose="020F0502020204030204" pitchFamily="34" charset="0"/>
              </a:rPr>
              <a:t>Then they sat down on the ground with him for seven days and seven nights with no one speaking a word to him, for they saw that </a:t>
            </a:r>
            <a:r>
              <a:rPr lang="en-US" sz="1800" i="1" dirty="0">
                <a:effectLst/>
                <a:latin typeface="Calibri" panose="020F0502020204030204" pitchFamily="34" charset="0"/>
              </a:rPr>
              <a:t>his</a:t>
            </a:r>
            <a:r>
              <a:rPr lang="en-US" sz="1800" dirty="0">
                <a:effectLst/>
                <a:latin typeface="Calibri" panose="020F0502020204030204" pitchFamily="34" charset="0"/>
              </a:rPr>
              <a:t> pain was very great. Ecclesiastes 3:4 -</a:t>
            </a:r>
            <a:r>
              <a:rPr lang="en-US" sz="1800" u="none" strike="noStrike" dirty="0">
                <a:effectLst/>
                <a:latin typeface="Calibri" panose="020F0502020204030204" pitchFamily="34" charset="0"/>
              </a:rPr>
              <a:t> </a:t>
            </a:r>
            <a:r>
              <a:rPr lang="en-US" sz="1800" dirty="0">
                <a:effectLst/>
                <a:latin typeface="Calibri" panose="020F0502020204030204" pitchFamily="34" charset="0"/>
              </a:rPr>
              <a:t>A time to weep and a time to laugh; A time to mourn and a time to dance. Romans 12:15 – weep with those who weep</a:t>
            </a:r>
          </a:p>
          <a:p>
            <a:pPr marL="0" marR="0">
              <a:lnSpc>
                <a:spcPct val="115000"/>
              </a:lnSpc>
              <a:spcBef>
                <a:spcPts val="0"/>
              </a:spcBef>
              <a:spcAft>
                <a:spcPts val="1000"/>
              </a:spcAft>
            </a:pPr>
            <a:r>
              <a:rPr lang="en-US" sz="1800" dirty="0">
                <a:effectLst/>
                <a:latin typeface="Calibri" panose="020F0502020204030204" pitchFamily="34" charset="0"/>
              </a:rPr>
              <a:t>Galatians 6:1 -</a:t>
            </a:r>
            <a:r>
              <a:rPr lang="en-US" sz="1800" u="none" strike="noStrike" dirty="0">
                <a:effectLst/>
                <a:latin typeface="Calibri" panose="020F0502020204030204" pitchFamily="34" charset="0"/>
              </a:rPr>
              <a:t> </a:t>
            </a:r>
            <a:r>
              <a:rPr lang="en-US" sz="1800" dirty="0">
                <a:effectLst/>
                <a:latin typeface="Calibri" panose="020F0502020204030204" pitchFamily="34" charset="0"/>
              </a:rPr>
              <a:t>Brethren, even if anyone is caught in any trespass, you who are spiritual, restore such a one in a spirit of gentleness; </a:t>
            </a:r>
            <a:r>
              <a:rPr lang="en-US" sz="1800" i="1" dirty="0">
                <a:effectLst/>
                <a:latin typeface="Calibri" panose="020F0502020204030204" pitchFamily="34" charset="0"/>
              </a:rPr>
              <a:t>each one</a:t>
            </a:r>
            <a:r>
              <a:rPr lang="en-US" sz="1800" dirty="0">
                <a:effectLst/>
                <a:latin typeface="Calibri" panose="020F0502020204030204" pitchFamily="34" charset="0"/>
              </a:rPr>
              <a:t> looking to yourself, so that you too will not be tempted. Romans 15:13 -</a:t>
            </a:r>
            <a:r>
              <a:rPr lang="en-US" sz="1800" u="none" strike="noStrike" dirty="0">
                <a:effectLst/>
                <a:latin typeface="Calibri" panose="020F0502020204030204" pitchFamily="34" charset="0"/>
              </a:rPr>
              <a:t> </a:t>
            </a:r>
            <a:r>
              <a:rPr lang="en-US" sz="1800" dirty="0">
                <a:effectLst/>
                <a:latin typeface="Calibri" panose="020F0502020204030204" pitchFamily="34" charset="0"/>
              </a:rPr>
              <a:t>Now may the God of hope fill you with all joy and peace in believing, so that you will abound in hope by the power of the Holy Spirit. </a:t>
            </a:r>
          </a:p>
          <a:p>
            <a:pPr marL="0" marR="0">
              <a:lnSpc>
                <a:spcPct val="115000"/>
              </a:lnSpc>
              <a:spcBef>
                <a:spcPts val="0"/>
              </a:spcBef>
              <a:spcAft>
                <a:spcPts val="1000"/>
              </a:spcAft>
            </a:pPr>
            <a:endParaRPr lang="en-US" sz="1800" dirty="0">
              <a:effectLst/>
              <a:latin typeface="Calibri" panose="020F0502020204030204" pitchFamily="34" charset="0"/>
            </a:endParaRPr>
          </a:p>
          <a:p>
            <a:pPr marL="0" marR="0">
              <a:lnSpc>
                <a:spcPct val="115000"/>
              </a:lnSpc>
              <a:spcBef>
                <a:spcPts val="0"/>
              </a:spcBef>
              <a:spcAft>
                <a:spcPts val="1000"/>
              </a:spcAft>
            </a:pPr>
            <a:endParaRPr lang="en-US" sz="1800" dirty="0">
              <a:effectLst/>
              <a:latin typeface="Calibri" panose="020F0502020204030204" pitchFamily="34" charset="0"/>
            </a:endParaRPr>
          </a:p>
          <a:p>
            <a:pPr marL="0" marR="0">
              <a:lnSpc>
                <a:spcPct val="115000"/>
              </a:lnSpc>
              <a:spcBef>
                <a:spcPts val="0"/>
              </a:spcBef>
              <a:spcAft>
                <a:spcPts val="1000"/>
              </a:spcAft>
            </a:pPr>
            <a:endParaRPr lang="en-US" sz="1800" dirty="0">
              <a:effectLst/>
              <a:latin typeface="Calibri" panose="020F0502020204030204" pitchFamily="34" charset="0"/>
            </a:endParaRPr>
          </a:p>
          <a:p>
            <a:pPr>
              <a:lnSpc>
                <a:spcPct val="107000"/>
              </a:lnSpc>
              <a:spcAft>
                <a:spcPts val="815"/>
              </a:spcAft>
            </a:pPr>
            <a:endParaRPr lang="en-US" dirty="0"/>
          </a:p>
        </p:txBody>
      </p:sp>
      <p:sp>
        <p:nvSpPr>
          <p:cNvPr id="4" name="Slide Number Placeholder 3"/>
          <p:cNvSpPr>
            <a:spLocks noGrp="1"/>
          </p:cNvSpPr>
          <p:nvPr>
            <p:ph type="sldNum" sz="quarter" idx="5"/>
          </p:nvPr>
        </p:nvSpPr>
        <p:spPr/>
        <p:txBody>
          <a:bodyPr/>
          <a:lstStyle/>
          <a:p>
            <a:fld id="{06BDCC9B-C87F-4894-A7A2-7DEF30A7FC2B}" type="slidenum">
              <a:rPr lang="en-US" smtClean="0"/>
              <a:t>31</a:t>
            </a:fld>
            <a:endParaRPr lang="en-US"/>
          </a:p>
        </p:txBody>
      </p:sp>
    </p:spTree>
    <p:extLst>
      <p:ext uri="{BB962C8B-B14F-4D97-AF65-F5344CB8AC3E}">
        <p14:creationId xmlns:p14="http://schemas.microsoft.com/office/powerpoint/2010/main" val="225414616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5. Change 73:8 to 68:3 – But let the righteous be glad; let them exult before God; Yes, let them rejoice with gladness</a:t>
            </a:r>
          </a:p>
          <a:p>
            <a:pPr marL="0" marR="0">
              <a:lnSpc>
                <a:spcPct val="115000"/>
              </a:lnSpc>
              <a:spcBef>
                <a:spcPts val="0"/>
              </a:spcBef>
              <a:spcAft>
                <a:spcPts val="1000"/>
              </a:spcAft>
            </a:pPr>
            <a:r>
              <a:rPr lang="en-US" sz="1800" dirty="0">
                <a:effectLst/>
                <a:latin typeface="Calibri" panose="020F0502020204030204" pitchFamily="34" charset="0"/>
              </a:rPr>
              <a:t>Psalm 32:11 -</a:t>
            </a:r>
            <a:r>
              <a:rPr lang="en-US" sz="1800" u="none" strike="noStrike" dirty="0">
                <a:effectLst/>
                <a:latin typeface="Calibri" panose="020F0502020204030204" pitchFamily="34" charset="0"/>
              </a:rPr>
              <a:t> </a:t>
            </a:r>
            <a:r>
              <a:rPr lang="en-US" sz="1800" dirty="0">
                <a:effectLst/>
                <a:latin typeface="Calibri" panose="020F0502020204030204" pitchFamily="34" charset="0"/>
              </a:rPr>
              <a:t>Be glad in the </a:t>
            </a:r>
            <a:r>
              <a:rPr lang="en-US" sz="1800" cap="small" dirty="0">
                <a:effectLst/>
                <a:latin typeface="Calibri" panose="020F0502020204030204" pitchFamily="34" charset="0"/>
              </a:rPr>
              <a:t>Lord</a:t>
            </a:r>
            <a:r>
              <a:rPr lang="en-US" sz="1800" dirty="0">
                <a:effectLst/>
                <a:latin typeface="Calibri" panose="020F0502020204030204" pitchFamily="34" charset="0"/>
              </a:rPr>
              <a:t> and rejoice, you righteous ones; And shout for joy, all you who are upright in heart. </a:t>
            </a:r>
          </a:p>
          <a:p>
            <a:pPr marL="0" marR="0">
              <a:lnSpc>
                <a:spcPct val="115000"/>
              </a:lnSpc>
              <a:spcBef>
                <a:spcPts val="0"/>
              </a:spcBef>
              <a:spcAft>
                <a:spcPts val="1000"/>
              </a:spcAft>
            </a:pPr>
            <a:r>
              <a:rPr lang="en-US" sz="1800" dirty="0">
                <a:effectLst/>
                <a:latin typeface="Calibri" panose="020F0502020204030204" pitchFamily="34" charset="0"/>
              </a:rPr>
              <a:t>Romans 12:20–21 -</a:t>
            </a:r>
            <a:r>
              <a:rPr lang="en-US" sz="1800" u="none" strike="noStrike" dirty="0">
                <a:effectLst/>
                <a:latin typeface="Calibri" panose="020F0502020204030204" pitchFamily="34" charset="0"/>
              </a:rPr>
              <a:t> </a:t>
            </a:r>
            <a:r>
              <a:rPr lang="en-US" sz="1800" dirty="0">
                <a:effectLst/>
                <a:latin typeface="Calibri" panose="020F0502020204030204" pitchFamily="34" charset="0"/>
              </a:rPr>
              <a:t>“</a:t>
            </a:r>
            <a:r>
              <a:rPr lang="en-US" sz="1800" cap="small" dirty="0">
                <a:effectLst/>
                <a:latin typeface="Calibri" panose="020F0502020204030204" pitchFamily="34" charset="0"/>
              </a:rPr>
              <a:t>But if your enemy is hungry</a:t>
            </a:r>
            <a:r>
              <a:rPr lang="en-US" sz="1800" dirty="0">
                <a:effectLst/>
                <a:latin typeface="Calibri" panose="020F0502020204030204" pitchFamily="34" charset="0"/>
              </a:rPr>
              <a:t>, </a:t>
            </a:r>
            <a:r>
              <a:rPr lang="en-US" sz="1800" cap="small" dirty="0">
                <a:effectLst/>
                <a:latin typeface="Calibri" panose="020F0502020204030204" pitchFamily="34" charset="0"/>
              </a:rPr>
              <a:t>feed him</a:t>
            </a:r>
            <a:r>
              <a:rPr lang="en-US" sz="1800" dirty="0">
                <a:effectLst/>
                <a:latin typeface="Calibri" panose="020F0502020204030204" pitchFamily="34" charset="0"/>
              </a:rPr>
              <a:t>, </a:t>
            </a:r>
            <a:r>
              <a:rPr lang="en-US" sz="1800" cap="small" dirty="0">
                <a:effectLst/>
                <a:latin typeface="Calibri" panose="020F0502020204030204" pitchFamily="34" charset="0"/>
              </a:rPr>
              <a:t>and if he is thirsty</a:t>
            </a:r>
            <a:r>
              <a:rPr lang="en-US" sz="1800" dirty="0">
                <a:effectLst/>
                <a:latin typeface="Calibri" panose="020F0502020204030204" pitchFamily="34" charset="0"/>
              </a:rPr>
              <a:t>, </a:t>
            </a:r>
            <a:r>
              <a:rPr lang="en-US" sz="1800" cap="small" dirty="0">
                <a:effectLst/>
                <a:latin typeface="Calibri" panose="020F0502020204030204" pitchFamily="34" charset="0"/>
              </a:rPr>
              <a:t>give him a drink</a:t>
            </a:r>
            <a:r>
              <a:rPr lang="en-US" sz="1800" dirty="0">
                <a:effectLst/>
                <a:latin typeface="Calibri" panose="020F0502020204030204" pitchFamily="34" charset="0"/>
              </a:rPr>
              <a:t>; </a:t>
            </a:r>
            <a:r>
              <a:rPr lang="en-US" sz="1800" cap="small" dirty="0">
                <a:effectLst/>
                <a:latin typeface="Calibri" panose="020F0502020204030204" pitchFamily="34" charset="0"/>
              </a:rPr>
              <a:t>for in so doing you will heap burning coals on his head</a:t>
            </a:r>
            <a:r>
              <a:rPr lang="en-US" sz="1800" dirty="0">
                <a:effectLst/>
                <a:latin typeface="Calibri" panose="020F0502020204030204" pitchFamily="34" charset="0"/>
              </a:rPr>
              <a:t>.” </a:t>
            </a:r>
            <a:r>
              <a:rPr lang="en-US" sz="1800" u="none" strike="noStrike" baseline="30000" dirty="0">
                <a:effectLst/>
                <a:latin typeface="Calibri" panose="020F0502020204030204" pitchFamily="34" charset="0"/>
              </a:rPr>
              <a:t>21</a:t>
            </a:r>
            <a:r>
              <a:rPr lang="en-US" sz="1800" u="none" strike="noStrike" dirty="0">
                <a:effectLst/>
                <a:latin typeface="Calibri" panose="020F0502020204030204" pitchFamily="34" charset="0"/>
              </a:rPr>
              <a:t> </a:t>
            </a:r>
            <a:r>
              <a:rPr lang="en-US" sz="1800" dirty="0">
                <a:effectLst/>
                <a:latin typeface="Calibri" panose="020F0502020204030204" pitchFamily="34" charset="0"/>
              </a:rPr>
              <a:t>Do not be overcome by evil, but overcome evil with good. </a:t>
            </a:r>
          </a:p>
          <a:p>
            <a:pPr marL="0" marR="0">
              <a:lnSpc>
                <a:spcPct val="115000"/>
              </a:lnSpc>
              <a:spcBef>
                <a:spcPts val="0"/>
              </a:spcBef>
              <a:spcAft>
                <a:spcPts val="1000"/>
              </a:spcAft>
            </a:pPr>
            <a:endParaRPr lang="en-US" sz="1800" dirty="0">
              <a:effectLst/>
              <a:latin typeface="Calibri" panose="020F0502020204030204" pitchFamily="34" charset="0"/>
            </a:endParaRPr>
          </a:p>
          <a:p>
            <a:endParaRPr lang="en-US" dirty="0"/>
          </a:p>
        </p:txBody>
      </p:sp>
      <p:sp>
        <p:nvSpPr>
          <p:cNvPr id="4" name="Slide Number Placeholder 3"/>
          <p:cNvSpPr>
            <a:spLocks noGrp="1"/>
          </p:cNvSpPr>
          <p:nvPr>
            <p:ph type="sldNum" sz="quarter" idx="5"/>
          </p:nvPr>
        </p:nvSpPr>
        <p:spPr/>
        <p:txBody>
          <a:bodyPr/>
          <a:lstStyle/>
          <a:p>
            <a:fld id="{06BDCC9B-C87F-4894-A7A2-7DEF30A7FC2B}" type="slidenum">
              <a:rPr lang="en-US" smtClean="0"/>
              <a:t>32</a:t>
            </a:fld>
            <a:endParaRPr lang="en-US"/>
          </a:p>
        </p:txBody>
      </p:sp>
    </p:spTree>
    <p:extLst>
      <p:ext uri="{BB962C8B-B14F-4D97-AF65-F5344CB8AC3E}">
        <p14:creationId xmlns:p14="http://schemas.microsoft.com/office/powerpoint/2010/main" val="55568428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spcAft>
                <a:spcPts val="1019"/>
              </a:spcAft>
            </a:pPr>
            <a:r>
              <a:rPr lang="en-US" sz="1800" dirty="0">
                <a:latin typeface="Calibri" panose="020F0502020204030204" pitchFamily="34" charset="0"/>
              </a:rPr>
              <a:t>Romans 15:13 - Now may the God of hope fill you with all joy and peace in believing, so that you will abound in hope by the power of the Holy Spirit. </a:t>
            </a:r>
          </a:p>
          <a:p>
            <a:pPr marL="0" marR="0">
              <a:lnSpc>
                <a:spcPct val="115000"/>
              </a:lnSpc>
              <a:spcBef>
                <a:spcPts val="0"/>
              </a:spcBef>
              <a:spcAft>
                <a:spcPts val="1000"/>
              </a:spcAft>
            </a:pPr>
            <a:r>
              <a:rPr lang="en-US" sz="1800" dirty="0">
                <a:effectLst/>
                <a:latin typeface="Calibri" panose="020F0502020204030204" pitchFamily="34" charset="0"/>
              </a:rPr>
              <a:t>Hebrews 6:19 -</a:t>
            </a:r>
            <a:r>
              <a:rPr lang="en-US" sz="1800" u="none" strike="noStrike" dirty="0">
                <a:effectLst/>
                <a:latin typeface="Calibri" panose="020F0502020204030204" pitchFamily="34" charset="0"/>
              </a:rPr>
              <a:t> </a:t>
            </a:r>
            <a:r>
              <a:rPr lang="en-US" sz="1800" dirty="0">
                <a:effectLst/>
                <a:latin typeface="Calibri" panose="020F0502020204030204" pitchFamily="34" charset="0"/>
              </a:rPr>
              <a:t>This hope we have as an anchor of the soul, a </a:t>
            </a:r>
            <a:r>
              <a:rPr lang="en-US" sz="1800" i="1" dirty="0">
                <a:effectLst/>
                <a:latin typeface="Calibri" panose="020F0502020204030204" pitchFamily="34" charset="0"/>
              </a:rPr>
              <a:t>hope</a:t>
            </a:r>
            <a:r>
              <a:rPr lang="en-US" sz="1800" dirty="0">
                <a:effectLst/>
                <a:latin typeface="Calibri" panose="020F0502020204030204" pitchFamily="34" charset="0"/>
              </a:rPr>
              <a:t> both sure and steadfast and one which enters within the veil, </a:t>
            </a:r>
          </a:p>
          <a:p>
            <a:pPr>
              <a:lnSpc>
                <a:spcPct val="115000"/>
              </a:lnSpc>
              <a:spcAft>
                <a:spcPts val="1019"/>
              </a:spcAft>
            </a:pPr>
            <a:endParaRPr lang="en-US" sz="1800" dirty="0">
              <a:latin typeface="Calibri" panose="020F0502020204030204" pitchFamily="34" charset="0"/>
            </a:endParaRPr>
          </a:p>
          <a:p>
            <a:endParaRPr lang="en-US" dirty="0"/>
          </a:p>
        </p:txBody>
      </p:sp>
      <p:sp>
        <p:nvSpPr>
          <p:cNvPr id="4" name="Slide Number Placeholder 3"/>
          <p:cNvSpPr>
            <a:spLocks noGrp="1"/>
          </p:cNvSpPr>
          <p:nvPr>
            <p:ph type="sldNum" sz="quarter" idx="5"/>
          </p:nvPr>
        </p:nvSpPr>
        <p:spPr/>
        <p:txBody>
          <a:bodyPr/>
          <a:lstStyle/>
          <a:p>
            <a:fld id="{06BDCC9B-C87F-4894-A7A2-7DEF30A7FC2B}" type="slidenum">
              <a:rPr lang="en-US" smtClean="0"/>
              <a:t>33</a:t>
            </a:fld>
            <a:endParaRPr lang="en-US"/>
          </a:p>
        </p:txBody>
      </p:sp>
    </p:spTree>
    <p:extLst>
      <p:ext uri="{BB962C8B-B14F-4D97-AF65-F5344CB8AC3E}">
        <p14:creationId xmlns:p14="http://schemas.microsoft.com/office/powerpoint/2010/main" val="38844465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15000"/>
              </a:lnSpc>
              <a:spcBef>
                <a:spcPts val="0"/>
              </a:spcBef>
              <a:spcAft>
                <a:spcPts val="1000"/>
              </a:spcAft>
            </a:pPr>
            <a:r>
              <a:rPr lang="en-US" sz="1800" dirty="0">
                <a:effectLst/>
                <a:latin typeface="Calibri" panose="020F0502020204030204" pitchFamily="34" charset="0"/>
              </a:rPr>
              <a:t>Jude 24–25 -</a:t>
            </a:r>
            <a:r>
              <a:rPr lang="en-US" sz="1800" u="none" strike="noStrike" dirty="0">
                <a:effectLst/>
                <a:latin typeface="Calibri" panose="020F0502020204030204" pitchFamily="34" charset="0"/>
              </a:rPr>
              <a:t> </a:t>
            </a:r>
            <a:r>
              <a:rPr lang="en-US" sz="1800" dirty="0">
                <a:effectLst/>
                <a:latin typeface="Calibri" panose="020F0502020204030204" pitchFamily="34" charset="0"/>
              </a:rPr>
              <a:t>Now to Him who is able to keep you from stumbling, and to make you stand in the presence of His glory blameless with great joy, </a:t>
            </a:r>
            <a:r>
              <a:rPr lang="en-US" sz="1800" u="none" strike="noStrike" baseline="30000" dirty="0">
                <a:effectLst/>
                <a:latin typeface="Calibri" panose="020F0502020204030204" pitchFamily="34" charset="0"/>
              </a:rPr>
              <a:t>25</a:t>
            </a:r>
            <a:r>
              <a:rPr lang="en-US" sz="1800" u="none" strike="noStrike" dirty="0">
                <a:effectLst/>
                <a:latin typeface="Calibri" panose="020F0502020204030204" pitchFamily="34" charset="0"/>
              </a:rPr>
              <a:t> </a:t>
            </a:r>
            <a:r>
              <a:rPr lang="en-US" sz="1800" dirty="0">
                <a:effectLst/>
                <a:latin typeface="Calibri" panose="020F0502020204030204" pitchFamily="34" charset="0"/>
              </a:rPr>
              <a:t>to the only God our Savior, through Jesus Christ our Lord, </a:t>
            </a:r>
            <a:r>
              <a:rPr lang="en-US" sz="1800" i="1" dirty="0">
                <a:effectLst/>
                <a:latin typeface="Calibri" panose="020F0502020204030204" pitchFamily="34" charset="0"/>
              </a:rPr>
              <a:t>be</a:t>
            </a:r>
            <a:r>
              <a:rPr lang="en-US" sz="1800" dirty="0">
                <a:effectLst/>
                <a:latin typeface="Calibri" panose="020F0502020204030204" pitchFamily="34" charset="0"/>
              </a:rPr>
              <a:t> glory, majesty, dominion and authority, before all time and now and forever. Amen. </a:t>
            </a:r>
          </a:p>
          <a:p>
            <a:endParaRPr lang="en-US" dirty="0"/>
          </a:p>
        </p:txBody>
      </p:sp>
      <p:sp>
        <p:nvSpPr>
          <p:cNvPr id="4" name="Slide Number Placeholder 3"/>
          <p:cNvSpPr>
            <a:spLocks noGrp="1"/>
          </p:cNvSpPr>
          <p:nvPr>
            <p:ph type="sldNum" sz="quarter" idx="5"/>
          </p:nvPr>
        </p:nvSpPr>
        <p:spPr/>
        <p:txBody>
          <a:bodyPr/>
          <a:lstStyle/>
          <a:p>
            <a:fld id="{06BDCC9B-C87F-4894-A7A2-7DEF30A7FC2B}" type="slidenum">
              <a:rPr lang="en-US" smtClean="0"/>
              <a:t>34</a:t>
            </a:fld>
            <a:endParaRPr lang="en-US"/>
          </a:p>
        </p:txBody>
      </p:sp>
    </p:spTree>
    <p:extLst>
      <p:ext uri="{BB962C8B-B14F-4D97-AF65-F5344CB8AC3E}">
        <p14:creationId xmlns:p14="http://schemas.microsoft.com/office/powerpoint/2010/main" val="301107003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6BDCC9B-C87F-4894-A7A2-7DEF30A7FC2B}" type="slidenum">
              <a:rPr lang="en-US" smtClean="0"/>
              <a:t>35</a:t>
            </a:fld>
            <a:endParaRPr lang="en-US"/>
          </a:p>
        </p:txBody>
      </p:sp>
    </p:spTree>
    <p:extLst>
      <p:ext uri="{BB962C8B-B14F-4D97-AF65-F5344CB8AC3E}">
        <p14:creationId xmlns:p14="http://schemas.microsoft.com/office/powerpoint/2010/main" val="50025648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Challenge – Start a reading plan in 2021. Contrast the false hopes you see throughout the Bible with the true hope that God reveals to us. Be encouraged and look to build your faith by enduring through the trials </a:t>
            </a:r>
            <a:r>
              <a:rPr lang="en-US"/>
              <a:t>you face.</a:t>
            </a:r>
          </a:p>
        </p:txBody>
      </p:sp>
      <p:sp>
        <p:nvSpPr>
          <p:cNvPr id="4" name="Slide Number Placeholder 3"/>
          <p:cNvSpPr>
            <a:spLocks noGrp="1"/>
          </p:cNvSpPr>
          <p:nvPr>
            <p:ph type="sldNum" sz="quarter" idx="5"/>
          </p:nvPr>
        </p:nvSpPr>
        <p:spPr/>
        <p:txBody>
          <a:bodyPr/>
          <a:lstStyle/>
          <a:p>
            <a:fld id="{06BDCC9B-C87F-4894-A7A2-7DEF30A7FC2B}" type="slidenum">
              <a:rPr lang="en-US" smtClean="0"/>
              <a:t>36</a:t>
            </a:fld>
            <a:endParaRPr lang="en-US"/>
          </a:p>
        </p:txBody>
      </p:sp>
    </p:spTree>
    <p:extLst>
      <p:ext uri="{BB962C8B-B14F-4D97-AF65-F5344CB8AC3E}">
        <p14:creationId xmlns:p14="http://schemas.microsoft.com/office/powerpoint/2010/main" val="20769056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Secularists who support a materialistic anthropology regularly criticize Christians who place their faith in divine revelation, the beliefs that sustain the construct of mental illness are sourced in the faith of biomedical hypotheses. </a:t>
            </a:r>
          </a:p>
          <a:p>
            <a:r>
              <a:rPr lang="en-US" dirty="0"/>
              <a:t>Humanism – A core teach of the philosophy of humanism is that people are by nature progressing in a positive direction and evolving within their strengths – “The capacity of self-realization through reason.”</a:t>
            </a:r>
          </a:p>
        </p:txBody>
      </p:sp>
      <p:sp>
        <p:nvSpPr>
          <p:cNvPr id="4" name="Slide Number Placeholder 3"/>
          <p:cNvSpPr>
            <a:spLocks noGrp="1"/>
          </p:cNvSpPr>
          <p:nvPr>
            <p:ph type="sldNum" sz="quarter" idx="5"/>
          </p:nvPr>
        </p:nvSpPr>
        <p:spPr/>
        <p:txBody>
          <a:bodyPr/>
          <a:lstStyle/>
          <a:p>
            <a:fld id="{06BDCC9B-C87F-4894-A7A2-7DEF30A7FC2B}" type="slidenum">
              <a:rPr lang="en-US" smtClean="0"/>
              <a:t>4</a:t>
            </a:fld>
            <a:endParaRPr lang="en-US"/>
          </a:p>
        </p:txBody>
      </p:sp>
    </p:spTree>
    <p:extLst>
      <p:ext uri="{BB962C8B-B14F-4D97-AF65-F5344CB8AC3E}">
        <p14:creationId xmlns:p14="http://schemas.microsoft.com/office/powerpoint/2010/main" val="7530766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Jude 24–25 - Now to Him who is able to keep you from stumbling, and </a:t>
            </a:r>
            <a:r>
              <a:rPr lang="en-US" u="sng" dirty="0"/>
              <a:t>to make you stand in the presence of His glory blameless with great joy</a:t>
            </a:r>
            <a:r>
              <a:rPr lang="en-US" dirty="0"/>
              <a:t>, 25 to the only God our Savior, through Jesus Christ our Lord, be glory, majesty, dominion and authority, before all time and now and forever. Amen.</a:t>
            </a:r>
          </a:p>
          <a:p>
            <a:endParaRPr lang="en-US" dirty="0"/>
          </a:p>
        </p:txBody>
      </p:sp>
      <p:sp>
        <p:nvSpPr>
          <p:cNvPr id="4" name="Slide Number Placeholder 3"/>
          <p:cNvSpPr>
            <a:spLocks noGrp="1"/>
          </p:cNvSpPr>
          <p:nvPr>
            <p:ph type="sldNum" sz="quarter" idx="5"/>
          </p:nvPr>
        </p:nvSpPr>
        <p:spPr/>
        <p:txBody>
          <a:bodyPr/>
          <a:lstStyle/>
          <a:p>
            <a:fld id="{06BDCC9B-C87F-4894-A7A2-7DEF30A7FC2B}" type="slidenum">
              <a:rPr lang="en-US" smtClean="0"/>
              <a:t>5</a:t>
            </a:fld>
            <a:endParaRPr lang="en-US"/>
          </a:p>
        </p:txBody>
      </p:sp>
    </p:spTree>
    <p:extLst>
      <p:ext uri="{BB962C8B-B14F-4D97-AF65-F5344CB8AC3E}">
        <p14:creationId xmlns:p14="http://schemas.microsoft.com/office/powerpoint/2010/main" val="42210527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793E77-554C-C071-262B-68FEC43618C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FE2BB14-D287-14B6-5649-81D763F5ADF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6C15919-4846-66D9-3F68-0055DC6B8439}"/>
              </a:ext>
            </a:extLst>
          </p:cNvPr>
          <p:cNvSpPr>
            <a:spLocks noGrp="1"/>
          </p:cNvSpPr>
          <p:nvPr>
            <p:ph type="body" idx="1"/>
          </p:nvPr>
        </p:nvSpPr>
        <p:spPr/>
        <p:txBody>
          <a:bodyPr/>
          <a:lstStyle/>
          <a:p>
            <a:r>
              <a:rPr lang="en-US" dirty="0"/>
              <a:t>Secularists who support a materialistic anthropology regularly criticize Christians who place their faith in divine revelation, the beliefs that sustain the construct of mental illness are sourced in the faith of biomedical hypotheses. </a:t>
            </a:r>
          </a:p>
          <a:p>
            <a:r>
              <a:rPr lang="en-US" dirty="0"/>
              <a:t>Humanism – A core teach of the philosophy of humanism is that people are by nature progressing in a positive direction and evolving within their strengths – “The capacity of self-realization through reason.”</a:t>
            </a:r>
          </a:p>
        </p:txBody>
      </p:sp>
      <p:sp>
        <p:nvSpPr>
          <p:cNvPr id="4" name="Slide Number Placeholder 3">
            <a:extLst>
              <a:ext uri="{FF2B5EF4-FFF2-40B4-BE49-F238E27FC236}">
                <a16:creationId xmlns:a16="http://schemas.microsoft.com/office/drawing/2014/main" id="{D90BD203-C61E-6B88-976C-EFF839F6E72D}"/>
              </a:ext>
            </a:extLst>
          </p:cNvPr>
          <p:cNvSpPr>
            <a:spLocks noGrp="1"/>
          </p:cNvSpPr>
          <p:nvPr>
            <p:ph type="sldNum" sz="quarter" idx="5"/>
          </p:nvPr>
        </p:nvSpPr>
        <p:spPr/>
        <p:txBody>
          <a:bodyPr/>
          <a:lstStyle/>
          <a:p>
            <a:fld id="{06BDCC9B-C87F-4894-A7A2-7DEF30A7FC2B}" type="slidenum">
              <a:rPr lang="en-US" smtClean="0"/>
              <a:t>6</a:t>
            </a:fld>
            <a:endParaRPr lang="en-US"/>
          </a:p>
        </p:txBody>
      </p:sp>
    </p:spTree>
    <p:extLst>
      <p:ext uri="{BB962C8B-B14F-4D97-AF65-F5344CB8AC3E}">
        <p14:creationId xmlns:p14="http://schemas.microsoft.com/office/powerpoint/2010/main" val="12887168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F8058C-9591-123A-FDBC-D269BD93ACB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7978745-C855-030D-DB93-E21C953B9CA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03D12E5-EC71-E164-18D9-23B422A7965C}"/>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A5D7650F-ADD5-1A0A-8733-A5A54C7CE3D9}"/>
              </a:ext>
            </a:extLst>
          </p:cNvPr>
          <p:cNvSpPr>
            <a:spLocks noGrp="1"/>
          </p:cNvSpPr>
          <p:nvPr>
            <p:ph type="sldNum" sz="quarter" idx="5"/>
          </p:nvPr>
        </p:nvSpPr>
        <p:spPr/>
        <p:txBody>
          <a:bodyPr/>
          <a:lstStyle/>
          <a:p>
            <a:fld id="{06BDCC9B-C87F-4894-A7A2-7DEF30A7FC2B}" type="slidenum">
              <a:rPr lang="en-US" smtClean="0"/>
              <a:t>7</a:t>
            </a:fld>
            <a:endParaRPr lang="en-US"/>
          </a:p>
        </p:txBody>
      </p:sp>
    </p:spTree>
    <p:extLst>
      <p:ext uri="{BB962C8B-B14F-4D97-AF65-F5344CB8AC3E}">
        <p14:creationId xmlns:p14="http://schemas.microsoft.com/office/powerpoint/2010/main" val="18783120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B8BF48-9F2E-478B-E777-BEF4D31DCC2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C31F856-87A2-0185-535A-DF7AC35AAC0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E031158-8BC4-8ADB-AAE0-ED7485D0F0F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D0DD576D-68F3-A8AA-F95F-637256FC4218}"/>
              </a:ext>
            </a:extLst>
          </p:cNvPr>
          <p:cNvSpPr>
            <a:spLocks noGrp="1"/>
          </p:cNvSpPr>
          <p:nvPr>
            <p:ph type="sldNum" sz="quarter" idx="5"/>
          </p:nvPr>
        </p:nvSpPr>
        <p:spPr/>
        <p:txBody>
          <a:bodyPr/>
          <a:lstStyle/>
          <a:p>
            <a:fld id="{06BDCC9B-C87F-4894-A7A2-7DEF30A7FC2B}" type="slidenum">
              <a:rPr lang="en-US" smtClean="0"/>
              <a:t>8</a:t>
            </a:fld>
            <a:endParaRPr lang="en-US"/>
          </a:p>
        </p:txBody>
      </p:sp>
    </p:spTree>
    <p:extLst>
      <p:ext uri="{BB962C8B-B14F-4D97-AF65-F5344CB8AC3E}">
        <p14:creationId xmlns:p14="http://schemas.microsoft.com/office/powerpoint/2010/main" val="15172996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461DCB-4F29-5E24-3520-FD00B6B5554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17B49A0-4870-E6EF-4CC2-B8997479858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EC23BAE-A0E2-649F-B0EA-9E4187103E60}"/>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51FA2DDC-99D7-7CED-C052-23889EE5CC68}"/>
              </a:ext>
            </a:extLst>
          </p:cNvPr>
          <p:cNvSpPr>
            <a:spLocks noGrp="1"/>
          </p:cNvSpPr>
          <p:nvPr>
            <p:ph type="sldNum" sz="quarter" idx="5"/>
          </p:nvPr>
        </p:nvSpPr>
        <p:spPr/>
        <p:txBody>
          <a:bodyPr/>
          <a:lstStyle/>
          <a:p>
            <a:fld id="{06BDCC9B-C87F-4894-A7A2-7DEF30A7FC2B}" type="slidenum">
              <a:rPr lang="en-US" smtClean="0"/>
              <a:t>9</a:t>
            </a:fld>
            <a:endParaRPr lang="en-US"/>
          </a:p>
        </p:txBody>
      </p:sp>
    </p:spTree>
    <p:extLst>
      <p:ext uri="{BB962C8B-B14F-4D97-AF65-F5344CB8AC3E}">
        <p14:creationId xmlns:p14="http://schemas.microsoft.com/office/powerpoint/2010/main" val="185949558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1" y="4664147"/>
            <a:ext cx="12201452"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a:p>
        </p:txBody>
      </p:sp>
      <p:sp>
        <p:nvSpPr>
          <p:cNvPr id="9" name="Title 8"/>
          <p:cNvSpPr>
            <a:spLocks noGrp="1"/>
          </p:cNvSpPr>
          <p:nvPr>
            <p:ph type="ctrTitle"/>
          </p:nvPr>
        </p:nvSpPr>
        <p:spPr>
          <a:xfrm>
            <a:off x="914400" y="1752603"/>
            <a:ext cx="103632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914400" y="3611607"/>
            <a:ext cx="10363200" cy="1199704"/>
          </a:xfrm>
        </p:spPr>
        <p:txBody>
          <a:bodyPr lIns="45720" rIns="45720"/>
          <a:lstStyle>
            <a:lvl1pPr marL="0" marR="64006" indent="0" algn="r">
              <a:buNone/>
              <a:defRPr>
                <a:solidFill>
                  <a:schemeClr val="tx2"/>
                </a:solidFill>
              </a:defRPr>
            </a:lvl1pPr>
            <a:lvl2pPr marL="457189" indent="0" algn="ctr">
              <a:buNone/>
            </a:lvl2pPr>
            <a:lvl3pPr marL="914377" indent="0" algn="ctr">
              <a:buNone/>
            </a:lvl3pPr>
            <a:lvl4pPr marL="1371566" indent="0" algn="ctr">
              <a:buNone/>
            </a:lvl4pPr>
            <a:lvl5pPr marL="1828754" indent="0" algn="ctr">
              <a:buNone/>
            </a:lvl5pPr>
            <a:lvl6pPr marL="2285943" indent="0" algn="ctr">
              <a:buNone/>
            </a:lvl6pPr>
            <a:lvl7pPr marL="2743131" indent="0" algn="ctr">
              <a:buNone/>
            </a:lvl7pPr>
            <a:lvl8pPr marL="3200320" indent="0" algn="ctr">
              <a:buNone/>
            </a:lvl8pPr>
            <a:lvl9pPr marL="3657509" indent="0" algn="ctr">
              <a:buNone/>
            </a:lvl9pPr>
            <a:extLst/>
          </a:lstStyle>
          <a:p>
            <a:r>
              <a:rPr kumimoji="0" lang="en-US"/>
              <a:t>Click to edit Master subtitle style</a:t>
            </a:r>
          </a:p>
        </p:txBody>
      </p:sp>
      <p:grpSp>
        <p:nvGrpSpPr>
          <p:cNvPr id="2" name="Group 1"/>
          <p:cNvGrpSpPr/>
          <p:nvPr/>
        </p:nvGrpSpPr>
        <p:grpSpPr>
          <a:xfrm>
            <a:off x="-5019" y="4953001"/>
            <a:ext cx="12197020"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sz="180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r>
              <a:rPr lang="en-US"/>
              <a:t>Name, Copyright Information</a:t>
            </a:r>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r>
              <a:rPr lang="en-US"/>
              <a:t>Name, Copyright Information</a:t>
            </a:r>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2AA957AF-53C0-420B-9C2D-77DB1416566C}" type="slidenum">
              <a:rPr kumimoji="0" lang="en-US" smtClean="0"/>
              <a:pPr/>
              <a:t>‹#›</a:t>
            </a:fld>
            <a:endParaRPr kumimoji="0" lang="en-US"/>
          </a:p>
        </p:txBody>
      </p:sp>
    </p:spTree>
    <p:extLst>
      <p:ext uri="{BB962C8B-B14F-4D97-AF65-F5344CB8AC3E}">
        <p14:creationId xmlns:p14="http://schemas.microsoft.com/office/powerpoint/2010/main" val="12906348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609600" y="1481331"/>
            <a:ext cx="109728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r>
              <a:rPr lang="en-US"/>
              <a:t>Name, Copyright Information</a:t>
            </a:r>
          </a:p>
        </p:txBody>
      </p:sp>
      <p:sp>
        <p:nvSpPr>
          <p:cNvPr id="5" name="Footer Placeholder 4"/>
          <p:cNvSpPr>
            <a:spLocks noGrp="1"/>
          </p:cNvSpPr>
          <p:nvPr>
            <p:ph type="ftr" sz="quarter" idx="11"/>
          </p:nvPr>
        </p:nvSpPr>
        <p:spPr/>
        <p:txBody>
          <a:bodyPr/>
          <a:lstStyle/>
          <a:p>
            <a:r>
              <a:rPr lang="en-US"/>
              <a:t>Name, Copyright Information</a:t>
            </a:r>
          </a:p>
        </p:txBody>
      </p:sp>
      <p:sp>
        <p:nvSpPr>
          <p:cNvPr id="6" name="Slide Number Placeholder 5"/>
          <p:cNvSpPr>
            <a:spLocks noGrp="1"/>
          </p:cNvSpPr>
          <p:nvPr>
            <p:ph type="sldNum" sz="quarter" idx="12"/>
          </p:nvPr>
        </p:nvSpPr>
        <p:spPr/>
        <p:txBody>
          <a:bodyPr/>
          <a:lstStyle/>
          <a:p>
            <a:fld id="{81DF819C-353F-A348-9CD5-312D288A3529}" type="slidenum">
              <a:rPr lang="en-US" smtClean="0"/>
              <a:pPr/>
              <a:t>‹#›</a:t>
            </a:fld>
            <a:endParaRPr lang="en-US"/>
          </a:p>
        </p:txBody>
      </p:sp>
    </p:spTree>
    <p:extLst>
      <p:ext uri="{BB962C8B-B14F-4D97-AF65-F5344CB8AC3E}">
        <p14:creationId xmlns:p14="http://schemas.microsoft.com/office/powerpoint/2010/main" val="7142746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5353" y="274642"/>
            <a:ext cx="2369961"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274641"/>
            <a:ext cx="84328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r>
              <a:rPr lang="en-US"/>
              <a:t>Name, Copyright Information</a:t>
            </a:r>
          </a:p>
        </p:txBody>
      </p:sp>
      <p:sp>
        <p:nvSpPr>
          <p:cNvPr id="5" name="Footer Placeholder 4"/>
          <p:cNvSpPr>
            <a:spLocks noGrp="1"/>
          </p:cNvSpPr>
          <p:nvPr>
            <p:ph type="ftr" sz="quarter" idx="11"/>
          </p:nvPr>
        </p:nvSpPr>
        <p:spPr/>
        <p:txBody>
          <a:bodyPr/>
          <a:lstStyle/>
          <a:p>
            <a:r>
              <a:rPr lang="en-US"/>
              <a:t>Name, Copyright Information</a:t>
            </a:r>
          </a:p>
        </p:txBody>
      </p:sp>
      <p:sp>
        <p:nvSpPr>
          <p:cNvPr id="6" name="Slide Number Placeholder 5"/>
          <p:cNvSpPr>
            <a:spLocks noGrp="1"/>
          </p:cNvSpPr>
          <p:nvPr>
            <p:ph type="sldNum" sz="quarter" idx="12"/>
          </p:nvPr>
        </p:nvSpPr>
        <p:spPr/>
        <p:txBody>
          <a:bodyPr/>
          <a:lstStyle/>
          <a:p>
            <a:fld id="{81DF819C-353F-A348-9CD5-312D288A3529}" type="slidenum">
              <a:rPr lang="en-US" smtClean="0"/>
              <a:pPr/>
              <a:t>‹#›</a:t>
            </a:fld>
            <a:endParaRPr lang="en-US"/>
          </a:p>
        </p:txBody>
      </p:sp>
    </p:spTree>
    <p:extLst>
      <p:ext uri="{BB962C8B-B14F-4D97-AF65-F5344CB8AC3E}">
        <p14:creationId xmlns:p14="http://schemas.microsoft.com/office/powerpoint/2010/main" val="35559006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r>
              <a:rPr lang="en-US"/>
              <a:t>Name, Copyright Information</a:t>
            </a:r>
          </a:p>
        </p:txBody>
      </p:sp>
      <p:sp>
        <p:nvSpPr>
          <p:cNvPr id="5" name="Footer Placeholder 4"/>
          <p:cNvSpPr>
            <a:spLocks noGrp="1"/>
          </p:cNvSpPr>
          <p:nvPr>
            <p:ph type="ftr" sz="quarter" idx="11"/>
          </p:nvPr>
        </p:nvSpPr>
        <p:spPr/>
        <p:txBody>
          <a:bodyPr/>
          <a:lstStyle/>
          <a:p>
            <a:r>
              <a:rPr lang="en-US"/>
              <a:t>Name, Copyright Information</a:t>
            </a:r>
          </a:p>
        </p:txBody>
      </p:sp>
      <p:sp>
        <p:nvSpPr>
          <p:cNvPr id="6" name="Slide Number Placeholder 5"/>
          <p:cNvSpPr>
            <a:spLocks noGrp="1"/>
          </p:cNvSpPr>
          <p:nvPr>
            <p:ph type="sldNum" sz="quarter" idx="12"/>
          </p:nvPr>
        </p:nvSpPr>
        <p:spPr/>
        <p:txBody>
          <a:bodyPr/>
          <a:lstStyle/>
          <a:p>
            <a:fld id="{81DF819C-353F-A348-9CD5-312D288A3529}" type="slidenum">
              <a:rPr lang="en-US" smtClean="0"/>
              <a:pPr/>
              <a:t>‹#›</a:t>
            </a:fld>
            <a:endParaRPr lang="en-US"/>
          </a:p>
        </p:txBody>
      </p:sp>
      <p:sp>
        <p:nvSpPr>
          <p:cNvPr id="7" name="Title 6"/>
          <p:cNvSpPr>
            <a:spLocks noGrp="1"/>
          </p:cNvSpPr>
          <p:nvPr>
            <p:ph type="title"/>
          </p:nvPr>
        </p:nvSpPr>
        <p:spPr/>
        <p:txBody>
          <a:bodyPr rtlCol="0"/>
          <a:lstStyle/>
          <a:p>
            <a:r>
              <a:rPr kumimoji="0" lang="en-US"/>
              <a:t>Click to edit Master title style</a:t>
            </a:r>
          </a:p>
        </p:txBody>
      </p:sp>
    </p:spTree>
    <p:extLst>
      <p:ext uri="{BB962C8B-B14F-4D97-AF65-F5344CB8AC3E}">
        <p14:creationId xmlns:p14="http://schemas.microsoft.com/office/powerpoint/2010/main" val="3992791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168" y="1059712"/>
            <a:ext cx="103632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5230284" y="2931712"/>
            <a:ext cx="6096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r>
              <a:rPr lang="en-US"/>
              <a:t>Name, Copyright Information</a:t>
            </a:r>
          </a:p>
        </p:txBody>
      </p:sp>
      <p:sp>
        <p:nvSpPr>
          <p:cNvPr id="5" name="Footer Placeholder 4"/>
          <p:cNvSpPr>
            <a:spLocks noGrp="1"/>
          </p:cNvSpPr>
          <p:nvPr>
            <p:ph type="ftr" sz="quarter" idx="11"/>
          </p:nvPr>
        </p:nvSpPr>
        <p:spPr/>
        <p:txBody>
          <a:bodyPr/>
          <a:lstStyle/>
          <a:p>
            <a:r>
              <a:rPr lang="en-US"/>
              <a:t>Name, Copyright Information</a:t>
            </a:r>
          </a:p>
        </p:txBody>
      </p:sp>
      <p:sp>
        <p:nvSpPr>
          <p:cNvPr id="6" name="Slide Number Placeholder 5"/>
          <p:cNvSpPr>
            <a:spLocks noGrp="1"/>
          </p:cNvSpPr>
          <p:nvPr>
            <p:ph type="sldNum" sz="quarter" idx="12"/>
          </p:nvPr>
        </p:nvSpPr>
        <p:spPr/>
        <p:txBody>
          <a:bodyPr/>
          <a:lstStyle/>
          <a:p>
            <a:fld id="{81DF819C-353F-A348-9CD5-312D288A3529}" type="slidenum">
              <a:rPr lang="en-US" smtClean="0"/>
              <a:pPr/>
              <a:t>‹#›</a:t>
            </a:fld>
            <a:endParaRPr lang="en-US"/>
          </a:p>
        </p:txBody>
      </p:sp>
      <p:sp>
        <p:nvSpPr>
          <p:cNvPr id="7" name="Chevron 6"/>
          <p:cNvSpPr/>
          <p:nvPr/>
        </p:nvSpPr>
        <p:spPr>
          <a:xfrm>
            <a:off x="4848907"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sz="1800"/>
          </a:p>
        </p:txBody>
      </p:sp>
      <p:sp>
        <p:nvSpPr>
          <p:cNvPr id="8" name="Chevron 7"/>
          <p:cNvSpPr/>
          <p:nvPr/>
        </p:nvSpPr>
        <p:spPr>
          <a:xfrm>
            <a:off x="4600352"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sz="1800"/>
          </a:p>
        </p:txBody>
      </p:sp>
    </p:spTree>
    <p:extLst>
      <p:ext uri="{BB962C8B-B14F-4D97-AF65-F5344CB8AC3E}">
        <p14:creationId xmlns:p14="http://schemas.microsoft.com/office/powerpoint/2010/main" val="223625321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481330"/>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481330"/>
            <a:ext cx="53848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r>
              <a:rPr lang="en-US"/>
              <a:t>Name, Copyright Information</a:t>
            </a:r>
          </a:p>
        </p:txBody>
      </p:sp>
      <p:sp>
        <p:nvSpPr>
          <p:cNvPr id="6" name="Footer Placeholder 5"/>
          <p:cNvSpPr>
            <a:spLocks noGrp="1"/>
          </p:cNvSpPr>
          <p:nvPr>
            <p:ph type="ftr" sz="quarter" idx="11"/>
          </p:nvPr>
        </p:nvSpPr>
        <p:spPr/>
        <p:txBody>
          <a:bodyPr/>
          <a:lstStyle/>
          <a:p>
            <a:r>
              <a:rPr lang="en-US"/>
              <a:t>Name, Copyright Information</a:t>
            </a:r>
          </a:p>
        </p:txBody>
      </p:sp>
      <p:sp>
        <p:nvSpPr>
          <p:cNvPr id="7" name="Slide Number Placeholder 6"/>
          <p:cNvSpPr>
            <a:spLocks noGrp="1"/>
          </p:cNvSpPr>
          <p:nvPr>
            <p:ph type="sldNum" sz="quarter" idx="12"/>
          </p:nvPr>
        </p:nvSpPr>
        <p:spPr/>
        <p:txBody>
          <a:bodyPr/>
          <a:lstStyle/>
          <a:p>
            <a:fld id="{81DF819C-353F-A348-9CD5-312D288A3529}" type="slidenum">
              <a:rPr lang="en-US" smtClean="0"/>
              <a:pPr/>
              <a:t>‹#›</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extLst>
      <p:ext uri="{BB962C8B-B14F-4D97-AF65-F5344CB8AC3E}">
        <p14:creationId xmlns:p14="http://schemas.microsoft.com/office/powerpoint/2010/main" val="3179852274"/>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9728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609602" y="5410200"/>
            <a:ext cx="5386917"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193370" y="5410200"/>
            <a:ext cx="5389033"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609602" y="1444296"/>
            <a:ext cx="5386917"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6193369" y="1444296"/>
            <a:ext cx="5389033"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r>
              <a:rPr lang="en-US" dirty="0"/>
              <a:t>Name, Copyright Information</a:t>
            </a:r>
          </a:p>
        </p:txBody>
      </p:sp>
      <p:sp>
        <p:nvSpPr>
          <p:cNvPr id="8" name="Footer Placeholder 7"/>
          <p:cNvSpPr>
            <a:spLocks noGrp="1"/>
          </p:cNvSpPr>
          <p:nvPr>
            <p:ph type="ftr" sz="quarter" idx="11"/>
          </p:nvPr>
        </p:nvSpPr>
        <p:spPr/>
        <p:txBody>
          <a:bodyPr/>
          <a:lstStyle/>
          <a:p>
            <a:r>
              <a:rPr lang="en-US"/>
              <a:t>Name, Copyright Information</a:t>
            </a:r>
          </a:p>
        </p:txBody>
      </p:sp>
      <p:sp>
        <p:nvSpPr>
          <p:cNvPr id="9" name="Slide Number Placeholder 8"/>
          <p:cNvSpPr>
            <a:spLocks noGrp="1"/>
          </p:cNvSpPr>
          <p:nvPr>
            <p:ph type="sldNum" sz="quarter" idx="12"/>
          </p:nvPr>
        </p:nvSpPr>
        <p:spPr/>
        <p:txBody>
          <a:bodyPr/>
          <a:lstStyle/>
          <a:p>
            <a:fld id="{81DF819C-353F-A348-9CD5-312D288A3529}" type="slidenum">
              <a:rPr lang="en-US" smtClean="0"/>
              <a:pPr/>
              <a:t>‹#›</a:t>
            </a:fld>
            <a:endParaRPr lang="en-US"/>
          </a:p>
        </p:txBody>
      </p:sp>
    </p:spTree>
    <p:extLst>
      <p:ext uri="{BB962C8B-B14F-4D97-AF65-F5344CB8AC3E}">
        <p14:creationId xmlns:p14="http://schemas.microsoft.com/office/powerpoint/2010/main" val="2640634193"/>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r>
              <a:rPr lang="en-US"/>
              <a:t>Name, Copyright Information</a:t>
            </a:r>
          </a:p>
        </p:txBody>
      </p:sp>
      <p:sp>
        <p:nvSpPr>
          <p:cNvPr id="4" name="Footer Placeholder 3"/>
          <p:cNvSpPr>
            <a:spLocks noGrp="1"/>
          </p:cNvSpPr>
          <p:nvPr>
            <p:ph type="ftr" sz="quarter" idx="11"/>
          </p:nvPr>
        </p:nvSpPr>
        <p:spPr/>
        <p:txBody>
          <a:bodyPr/>
          <a:lstStyle/>
          <a:p>
            <a:r>
              <a:rPr lang="en-US"/>
              <a:t>Name, Copyright Information</a:t>
            </a:r>
          </a:p>
        </p:txBody>
      </p:sp>
      <p:sp>
        <p:nvSpPr>
          <p:cNvPr id="5" name="Slide Number Placeholder 4"/>
          <p:cNvSpPr>
            <a:spLocks noGrp="1"/>
          </p:cNvSpPr>
          <p:nvPr>
            <p:ph type="sldNum" sz="quarter" idx="12"/>
          </p:nvPr>
        </p:nvSpPr>
        <p:spPr/>
        <p:txBody>
          <a:bodyPr/>
          <a:lstStyle/>
          <a:p>
            <a:fld id="{81DF819C-353F-A348-9CD5-312D288A3529}" type="slidenum">
              <a:rPr lang="en-US" smtClean="0"/>
              <a:pPr/>
              <a:t>‹#›</a:t>
            </a:fld>
            <a:endParaRPr lang="en-US"/>
          </a:p>
        </p:txBody>
      </p:sp>
      <p:sp>
        <p:nvSpPr>
          <p:cNvPr id="6" name="Title 5"/>
          <p:cNvSpPr>
            <a:spLocks noGrp="1"/>
          </p:cNvSpPr>
          <p:nvPr>
            <p:ph type="title"/>
          </p:nvPr>
        </p:nvSpPr>
        <p:spPr/>
        <p:txBody>
          <a:bodyPr rtlCol="0"/>
          <a:lstStyle/>
          <a:p>
            <a:r>
              <a:rPr kumimoji="0" lang="en-US"/>
              <a:t>Click to edit Master title style</a:t>
            </a:r>
          </a:p>
        </p:txBody>
      </p:sp>
    </p:spTree>
    <p:extLst>
      <p:ext uri="{BB962C8B-B14F-4D97-AF65-F5344CB8AC3E}">
        <p14:creationId xmlns:p14="http://schemas.microsoft.com/office/powerpoint/2010/main" val="3121733171"/>
      </p:ext>
    </p:extLst>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Name, Copyright Information</a:t>
            </a:r>
          </a:p>
        </p:txBody>
      </p:sp>
      <p:sp>
        <p:nvSpPr>
          <p:cNvPr id="3" name="Footer Placeholder 2"/>
          <p:cNvSpPr>
            <a:spLocks noGrp="1"/>
          </p:cNvSpPr>
          <p:nvPr>
            <p:ph type="ftr" sz="quarter" idx="11"/>
          </p:nvPr>
        </p:nvSpPr>
        <p:spPr/>
        <p:txBody>
          <a:bodyPr/>
          <a:lstStyle/>
          <a:p>
            <a:r>
              <a:rPr lang="en-US"/>
              <a:t>Name, Copyright Information</a:t>
            </a:r>
          </a:p>
        </p:txBody>
      </p:sp>
      <p:sp>
        <p:nvSpPr>
          <p:cNvPr id="4" name="Slide Number Placeholder 3"/>
          <p:cNvSpPr>
            <a:spLocks noGrp="1"/>
          </p:cNvSpPr>
          <p:nvPr>
            <p:ph type="sldNum" sz="quarter" idx="12"/>
          </p:nvPr>
        </p:nvSpPr>
        <p:spPr/>
        <p:txBody>
          <a:bodyPr/>
          <a:lstStyle/>
          <a:p>
            <a:fld id="{81DF819C-353F-A348-9CD5-312D288A3529}" type="slidenum">
              <a:rPr lang="en-US" smtClean="0"/>
              <a:pPr/>
              <a:t>‹#›</a:t>
            </a:fld>
            <a:endParaRPr lang="en-US"/>
          </a:p>
        </p:txBody>
      </p:sp>
      <p:pic>
        <p:nvPicPr>
          <p:cNvPr id="5" name="Picture 4" descr="C:\Users\kevin.c.lee\Desktop\untitled.png">
            <a:extLst>
              <a:ext uri="{FF2B5EF4-FFF2-40B4-BE49-F238E27FC236}">
                <a16:creationId xmlns:a16="http://schemas.microsoft.com/office/drawing/2014/main" id="{A68B9F67-8150-4C4E-9C95-B2D857600552}"/>
              </a:ext>
            </a:extLst>
          </p:cNvPr>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8378" y="25273"/>
            <a:ext cx="2679700" cy="685800"/>
          </a:xfrm>
          <a:prstGeom prst="rect">
            <a:avLst/>
          </a:prstGeom>
          <a:noFill/>
          <a:ln>
            <a:noFill/>
          </a:ln>
        </p:spPr>
      </p:pic>
    </p:spTree>
    <p:extLst>
      <p:ext uri="{BB962C8B-B14F-4D97-AF65-F5344CB8AC3E}">
        <p14:creationId xmlns:p14="http://schemas.microsoft.com/office/powerpoint/2010/main" val="38143301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4876800"/>
            <a:ext cx="9975701"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5892800" y="5355102"/>
            <a:ext cx="5299456"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1219200" y="274320"/>
            <a:ext cx="9973056"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8969376" y="6407944"/>
            <a:ext cx="2560320" cy="365760"/>
          </a:xfrm>
        </p:spPr>
        <p:txBody>
          <a:bodyPr/>
          <a:lstStyle/>
          <a:p>
            <a:r>
              <a:rPr lang="en-US"/>
              <a:t>Name, Copyright Information</a:t>
            </a:r>
          </a:p>
        </p:txBody>
      </p:sp>
      <p:sp>
        <p:nvSpPr>
          <p:cNvPr id="6" name="Footer Placeholder 5"/>
          <p:cNvSpPr>
            <a:spLocks noGrp="1"/>
          </p:cNvSpPr>
          <p:nvPr>
            <p:ph type="ftr" sz="quarter" idx="11"/>
          </p:nvPr>
        </p:nvSpPr>
        <p:spPr/>
        <p:txBody>
          <a:bodyPr/>
          <a:lstStyle/>
          <a:p>
            <a:r>
              <a:rPr lang="en-US"/>
              <a:t>Name, Copyright Information</a:t>
            </a:r>
          </a:p>
        </p:txBody>
      </p:sp>
      <p:sp>
        <p:nvSpPr>
          <p:cNvPr id="7" name="Slide Number Placeholder 6"/>
          <p:cNvSpPr>
            <a:spLocks noGrp="1"/>
          </p:cNvSpPr>
          <p:nvPr>
            <p:ph type="sldNum" sz="quarter" idx="12"/>
          </p:nvPr>
        </p:nvSpPr>
        <p:spPr/>
        <p:txBody>
          <a:bodyPr/>
          <a:lstStyle/>
          <a:p>
            <a:fld id="{81DF819C-353F-A348-9CD5-312D288A3529}" type="slidenum">
              <a:rPr lang="en-US" smtClean="0"/>
              <a:pPr/>
              <a:t>‹#›</a:t>
            </a:fld>
            <a:endParaRPr lang="en-US"/>
          </a:p>
        </p:txBody>
      </p:sp>
    </p:spTree>
    <p:extLst>
      <p:ext uri="{BB962C8B-B14F-4D97-AF65-F5344CB8AC3E}">
        <p14:creationId xmlns:p14="http://schemas.microsoft.com/office/powerpoint/2010/main" val="4028725069"/>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521643" y="5443403"/>
            <a:ext cx="95504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304800" y="189968"/>
            <a:ext cx="115824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r>
              <a:rPr lang="en-US"/>
              <a:t>Name, Copyright Information</a:t>
            </a:r>
          </a:p>
        </p:txBody>
      </p:sp>
      <p:sp>
        <p:nvSpPr>
          <p:cNvPr id="6" name="Footer Placeholder 5"/>
          <p:cNvSpPr>
            <a:spLocks noGrp="1"/>
          </p:cNvSpPr>
          <p:nvPr>
            <p:ph type="ftr" sz="quarter" idx="11"/>
          </p:nvPr>
        </p:nvSpPr>
        <p:spPr>
          <a:xfrm>
            <a:off x="5840098" y="6407946"/>
            <a:ext cx="3134241" cy="365125"/>
          </a:xfrm>
        </p:spPr>
        <p:txBody>
          <a:bodyPr/>
          <a:lstStyle>
            <a:lvl1pPr>
              <a:defRPr>
                <a:solidFill>
                  <a:schemeClr val="tx1"/>
                </a:solidFill>
              </a:defRPr>
            </a:lvl1pPr>
            <a:extLst/>
          </a:lstStyle>
          <a:p>
            <a:r>
              <a:rPr lang="en-US"/>
              <a:t>Name, Copyright Information</a:t>
            </a:r>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81DF819C-353F-A348-9CD5-312D288A3529}" type="slidenum">
              <a:rPr lang="en-US" smtClean="0"/>
              <a:pPr/>
              <a:t>‹#›</a:t>
            </a:fld>
            <a:endParaRPr lang="en-US"/>
          </a:p>
        </p:txBody>
      </p:sp>
      <p:sp>
        <p:nvSpPr>
          <p:cNvPr id="2" name="Title 1"/>
          <p:cNvSpPr>
            <a:spLocks noGrp="1"/>
          </p:cNvSpPr>
          <p:nvPr>
            <p:ph type="title"/>
          </p:nvPr>
        </p:nvSpPr>
        <p:spPr>
          <a:xfrm>
            <a:off x="304800" y="4865123"/>
            <a:ext cx="10767243"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665697" y="5944937"/>
            <a:ext cx="6587499"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9" name="Freeform 8"/>
          <p:cNvSpPr>
            <a:spLocks/>
          </p:cNvSpPr>
          <p:nvPr/>
        </p:nvSpPr>
        <p:spPr bwMode="auto">
          <a:xfrm>
            <a:off x="647623" y="5939011"/>
            <a:ext cx="492060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0" name="Right Triangle 9"/>
          <p:cNvSpPr>
            <a:spLocks/>
          </p:cNvSpPr>
          <p:nvPr/>
        </p:nvSpPr>
        <p:spPr bwMode="auto">
          <a:xfrm>
            <a:off x="-8057" y="5791254"/>
            <a:ext cx="4536420"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sz="1800"/>
          </a:p>
        </p:txBody>
      </p:sp>
      <p:cxnSp>
        <p:nvCxnSpPr>
          <p:cNvPr id="11" name="Straight Connector 10"/>
          <p:cNvCxnSpPr/>
          <p:nvPr/>
        </p:nvCxnSpPr>
        <p:spPr>
          <a:xfrm>
            <a:off x="-12316" y="5787740"/>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11552149"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sz="1800"/>
          </a:p>
        </p:txBody>
      </p:sp>
      <p:sp>
        <p:nvSpPr>
          <p:cNvPr id="13" name="Chevron 12"/>
          <p:cNvSpPr/>
          <p:nvPr/>
        </p:nvSpPr>
        <p:spPr>
          <a:xfrm>
            <a:off x="11303595"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sz="1800"/>
          </a:p>
        </p:txBody>
      </p:sp>
    </p:spTree>
    <p:extLst>
      <p:ext uri="{BB962C8B-B14F-4D97-AF65-F5344CB8AC3E}">
        <p14:creationId xmlns:p14="http://schemas.microsoft.com/office/powerpoint/2010/main" val="573674638"/>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665697" y="5944937"/>
            <a:ext cx="6587499"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2" name="Freeform 11"/>
          <p:cNvSpPr>
            <a:spLocks/>
          </p:cNvSpPr>
          <p:nvPr/>
        </p:nvSpPr>
        <p:spPr bwMode="auto">
          <a:xfrm>
            <a:off x="647623" y="5939011"/>
            <a:ext cx="492060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sz="1800"/>
          </a:p>
        </p:txBody>
      </p:sp>
      <p:sp>
        <p:nvSpPr>
          <p:cNvPr id="14" name="Right Triangle 13"/>
          <p:cNvSpPr>
            <a:spLocks/>
          </p:cNvSpPr>
          <p:nvPr/>
        </p:nvSpPr>
        <p:spPr bwMode="auto">
          <a:xfrm>
            <a:off x="-8057" y="5791254"/>
            <a:ext cx="4536420"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sz="1800"/>
          </a:p>
        </p:txBody>
      </p:sp>
      <p:cxnSp>
        <p:nvCxnSpPr>
          <p:cNvPr id="15" name="Straight Connector 14"/>
          <p:cNvCxnSpPr/>
          <p:nvPr/>
        </p:nvCxnSpPr>
        <p:spPr>
          <a:xfrm>
            <a:off x="-12316" y="5787740"/>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609600" y="274638"/>
            <a:ext cx="109728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609600" y="1481330"/>
            <a:ext cx="109728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8969376" y="6407944"/>
            <a:ext cx="2560320" cy="365760"/>
          </a:xfrm>
          <a:prstGeom prst="rect">
            <a:avLst/>
          </a:prstGeom>
        </p:spPr>
        <p:txBody>
          <a:bodyPr vert="horz" anchor="b"/>
          <a:lstStyle>
            <a:lvl1pPr algn="l" eaLnBrk="1" latinLnBrk="0" hangingPunct="1">
              <a:defRPr kumimoji="0" sz="1000">
                <a:solidFill>
                  <a:schemeClr val="tx1"/>
                </a:solidFill>
              </a:defRPr>
            </a:lvl1pPr>
            <a:extLst/>
          </a:lstStyle>
          <a:p>
            <a:r>
              <a:rPr lang="en-US"/>
              <a:t>Name, Copyright Information</a:t>
            </a:r>
          </a:p>
        </p:txBody>
      </p:sp>
      <p:sp>
        <p:nvSpPr>
          <p:cNvPr id="22" name="Footer Placeholder 21"/>
          <p:cNvSpPr>
            <a:spLocks noGrp="1"/>
          </p:cNvSpPr>
          <p:nvPr>
            <p:ph type="ftr" sz="quarter" idx="3"/>
          </p:nvPr>
        </p:nvSpPr>
        <p:spPr>
          <a:xfrm>
            <a:off x="5840098" y="6407946"/>
            <a:ext cx="3134241" cy="365125"/>
          </a:xfrm>
          <a:prstGeom prst="rect">
            <a:avLst/>
          </a:prstGeom>
        </p:spPr>
        <p:txBody>
          <a:bodyPr vert="horz" anchor="b"/>
          <a:lstStyle>
            <a:lvl1pPr algn="r" eaLnBrk="1" latinLnBrk="0" hangingPunct="1">
              <a:defRPr kumimoji="0" sz="1000">
                <a:solidFill>
                  <a:schemeClr val="tx1"/>
                </a:solidFill>
              </a:defRPr>
            </a:lvl1pPr>
            <a:extLst/>
          </a:lstStyle>
          <a:p>
            <a:r>
              <a:rPr lang="en-US"/>
              <a:t>Name, Copyright Information</a:t>
            </a:r>
            <a:endParaRPr lang="en-US" dirty="0"/>
          </a:p>
        </p:txBody>
      </p:sp>
      <p:sp>
        <p:nvSpPr>
          <p:cNvPr id="18" name="Slide Number Placeholder 17"/>
          <p:cNvSpPr>
            <a:spLocks noGrp="1"/>
          </p:cNvSpPr>
          <p:nvPr>
            <p:ph type="sldNum" sz="quarter" idx="4"/>
          </p:nvPr>
        </p:nvSpPr>
        <p:spPr>
          <a:xfrm>
            <a:off x="11529696" y="6407946"/>
            <a:ext cx="487680" cy="365125"/>
          </a:xfrm>
          <a:prstGeom prst="rect">
            <a:avLst/>
          </a:prstGeom>
        </p:spPr>
        <p:txBody>
          <a:bodyPr vert="horz" anchor="b"/>
          <a:lstStyle>
            <a:lvl1pPr algn="r" eaLnBrk="1" latinLnBrk="0" hangingPunct="1">
              <a:defRPr kumimoji="0" sz="1000" b="0">
                <a:solidFill>
                  <a:schemeClr val="tx1"/>
                </a:solidFill>
              </a:defRPr>
            </a:lvl1pPr>
            <a:extLst/>
          </a:lstStyle>
          <a:p>
            <a:fld id="{81DF819C-353F-A348-9CD5-312D288A3529}" type="slidenum">
              <a:rPr lang="en-US" smtClean="0"/>
              <a:pPr/>
              <a:t>‹#›</a:t>
            </a:fld>
            <a:endParaRPr lang="en-US"/>
          </a:p>
        </p:txBody>
      </p:sp>
    </p:spTree>
    <p:extLst>
      <p:ext uri="{BB962C8B-B14F-4D97-AF65-F5344CB8AC3E}">
        <p14:creationId xmlns:p14="http://schemas.microsoft.com/office/powerpoint/2010/main" val="27813641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51" indent="-256026"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76" indent="-228594"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15" indent="-228594" algn="l" rtl="0" eaLnBrk="1" latinLnBrk="0" hangingPunct="1">
        <a:spcBef>
          <a:spcPts val="351"/>
        </a:spcBef>
        <a:buClr>
          <a:schemeClr val="accent2"/>
        </a:buClr>
        <a:buSzPct val="100000"/>
        <a:buFont typeface="Wingdings 2"/>
        <a:buChar char=""/>
        <a:defRPr kumimoji="0" sz="2100" kern="1200">
          <a:solidFill>
            <a:schemeClr val="tx1"/>
          </a:solidFill>
          <a:latin typeface="+mn-lt"/>
          <a:ea typeface="+mn-ea"/>
          <a:cs typeface="+mn-cs"/>
        </a:defRPr>
      </a:lvl3pPr>
      <a:lvl4pPr marL="1142971" indent="-228594" algn="l" rtl="0" eaLnBrk="1" latinLnBrk="0" hangingPunct="1">
        <a:spcBef>
          <a:spcPts val="351"/>
        </a:spcBef>
        <a:buClr>
          <a:schemeClr val="accent2"/>
        </a:buClr>
        <a:buFont typeface="Wingdings 2"/>
        <a:buChar char=""/>
        <a:defRPr kumimoji="0" sz="1900" kern="1200">
          <a:solidFill>
            <a:schemeClr val="tx1"/>
          </a:solidFill>
          <a:latin typeface="+mn-lt"/>
          <a:ea typeface="+mn-ea"/>
          <a:cs typeface="+mn-cs"/>
        </a:defRPr>
      </a:lvl4pPr>
      <a:lvl5pPr marL="1371566" indent="-228594" algn="l" rtl="0" eaLnBrk="1" latinLnBrk="0" hangingPunct="1">
        <a:spcBef>
          <a:spcPts val="351"/>
        </a:spcBef>
        <a:buClr>
          <a:schemeClr val="accent2"/>
        </a:buClr>
        <a:buFont typeface="Wingdings 2"/>
        <a:buChar char=""/>
        <a:defRPr kumimoji="0" sz="1800" kern="1200">
          <a:solidFill>
            <a:schemeClr val="tx1"/>
          </a:solidFill>
          <a:latin typeface="+mn-lt"/>
          <a:ea typeface="+mn-ea"/>
          <a:cs typeface="+mn-cs"/>
        </a:defRPr>
      </a:lvl5pPr>
      <a:lvl6pPr marL="1600160" indent="-228594" algn="l" rtl="0" eaLnBrk="1" latinLnBrk="0" hangingPunct="1">
        <a:spcBef>
          <a:spcPts val="351"/>
        </a:spcBef>
        <a:buClr>
          <a:schemeClr val="accent3"/>
        </a:buClr>
        <a:buFont typeface="Wingdings 2"/>
        <a:buChar char=""/>
        <a:defRPr kumimoji="0" sz="1800" kern="1200">
          <a:solidFill>
            <a:schemeClr val="tx1"/>
          </a:solidFill>
          <a:latin typeface="+mn-lt"/>
          <a:ea typeface="+mn-ea"/>
          <a:cs typeface="+mn-cs"/>
        </a:defRPr>
      </a:lvl6pPr>
      <a:lvl7pPr marL="1828754" indent="-228594" algn="l" rtl="0" eaLnBrk="1" latinLnBrk="0" hangingPunct="1">
        <a:spcBef>
          <a:spcPts val="351"/>
        </a:spcBef>
        <a:buClr>
          <a:schemeClr val="accent3"/>
        </a:buClr>
        <a:buFont typeface="Wingdings 2"/>
        <a:buChar char=""/>
        <a:defRPr kumimoji="0" sz="1600" kern="1200">
          <a:solidFill>
            <a:schemeClr val="tx1"/>
          </a:solidFill>
          <a:latin typeface="+mn-lt"/>
          <a:ea typeface="+mn-ea"/>
          <a:cs typeface="+mn-cs"/>
        </a:defRPr>
      </a:lvl7pPr>
      <a:lvl8pPr marL="2057349" indent="-228594" algn="l" rtl="0" eaLnBrk="1" latinLnBrk="0" hangingPunct="1">
        <a:spcBef>
          <a:spcPts val="351"/>
        </a:spcBef>
        <a:buClr>
          <a:schemeClr val="accent3"/>
        </a:buClr>
        <a:buFont typeface="Wingdings 2"/>
        <a:buChar char=""/>
        <a:defRPr kumimoji="0" sz="1600" kern="1200">
          <a:solidFill>
            <a:schemeClr val="tx1"/>
          </a:solidFill>
          <a:latin typeface="+mn-lt"/>
          <a:ea typeface="+mn-ea"/>
          <a:cs typeface="+mn-cs"/>
        </a:defRPr>
      </a:lvl8pPr>
      <a:lvl9pPr marL="2285943" indent="-228594" algn="l" rtl="0" eaLnBrk="1" latinLnBrk="0" hangingPunct="1">
        <a:spcBef>
          <a:spcPts val="351"/>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189" algn="l" rtl="0" eaLnBrk="1" latinLnBrk="0" hangingPunct="1">
        <a:defRPr kumimoji="0" kern="1200">
          <a:solidFill>
            <a:schemeClr val="tx1"/>
          </a:solidFill>
          <a:latin typeface="+mn-lt"/>
          <a:ea typeface="+mn-ea"/>
          <a:cs typeface="+mn-cs"/>
        </a:defRPr>
      </a:lvl2pPr>
      <a:lvl3pPr marL="914377" algn="l" rtl="0" eaLnBrk="1" latinLnBrk="0" hangingPunct="1">
        <a:defRPr kumimoji="0" kern="1200">
          <a:solidFill>
            <a:schemeClr val="tx1"/>
          </a:solidFill>
          <a:latin typeface="+mn-lt"/>
          <a:ea typeface="+mn-ea"/>
          <a:cs typeface="+mn-cs"/>
        </a:defRPr>
      </a:lvl3pPr>
      <a:lvl4pPr marL="1371566" algn="l" rtl="0" eaLnBrk="1" latinLnBrk="0" hangingPunct="1">
        <a:defRPr kumimoji="0" kern="1200">
          <a:solidFill>
            <a:schemeClr val="tx1"/>
          </a:solidFill>
          <a:latin typeface="+mn-lt"/>
          <a:ea typeface="+mn-ea"/>
          <a:cs typeface="+mn-cs"/>
        </a:defRPr>
      </a:lvl4pPr>
      <a:lvl5pPr marL="1828754" algn="l" rtl="0" eaLnBrk="1" latinLnBrk="0" hangingPunct="1">
        <a:defRPr kumimoji="0" kern="1200">
          <a:solidFill>
            <a:schemeClr val="tx1"/>
          </a:solidFill>
          <a:latin typeface="+mn-lt"/>
          <a:ea typeface="+mn-ea"/>
          <a:cs typeface="+mn-cs"/>
        </a:defRPr>
      </a:lvl5pPr>
      <a:lvl6pPr marL="2285943" algn="l" rtl="0" eaLnBrk="1" latinLnBrk="0" hangingPunct="1">
        <a:defRPr kumimoji="0" kern="1200">
          <a:solidFill>
            <a:schemeClr val="tx1"/>
          </a:solidFill>
          <a:latin typeface="+mn-lt"/>
          <a:ea typeface="+mn-ea"/>
          <a:cs typeface="+mn-cs"/>
        </a:defRPr>
      </a:lvl6pPr>
      <a:lvl7pPr marL="2743131" algn="l" rtl="0" eaLnBrk="1" latinLnBrk="0" hangingPunct="1">
        <a:defRPr kumimoji="0" kern="1200">
          <a:solidFill>
            <a:schemeClr val="tx1"/>
          </a:solidFill>
          <a:latin typeface="+mn-lt"/>
          <a:ea typeface="+mn-ea"/>
          <a:cs typeface="+mn-cs"/>
        </a:defRPr>
      </a:lvl7pPr>
      <a:lvl8pPr marL="3200320" algn="l" rtl="0" eaLnBrk="1" latinLnBrk="0" hangingPunct="1">
        <a:defRPr kumimoji="0" kern="1200">
          <a:solidFill>
            <a:schemeClr val="tx1"/>
          </a:solidFill>
          <a:latin typeface="+mn-lt"/>
          <a:ea typeface="+mn-ea"/>
          <a:cs typeface="+mn-cs"/>
        </a:defRPr>
      </a:lvl8pPr>
      <a:lvl9pPr marL="3657509"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s://ref.ly/logosres/chrcnslman?ref=Page.p+375" TargetMode="External"/><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B2B3B4"/>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6503CBE3-2381-4011-AD65-486A865CC72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225756" y="0"/>
            <a:ext cx="8966244" cy="448312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5" name="Rectangle 4">
            <a:extLst>
              <a:ext uri="{FF2B5EF4-FFF2-40B4-BE49-F238E27FC236}">
                <a16:creationId xmlns:a16="http://schemas.microsoft.com/office/drawing/2014/main" id="{3058FA91-7412-4BA7-A8C7-A04DC13E864F}"/>
              </a:ext>
            </a:extLst>
          </p:cNvPr>
          <p:cNvSpPr/>
          <p:nvPr/>
        </p:nvSpPr>
        <p:spPr>
          <a:xfrm>
            <a:off x="4117734" y="3836151"/>
            <a:ext cx="3956532" cy="923330"/>
          </a:xfrm>
          <a:prstGeom prst="rect">
            <a:avLst/>
          </a:prstGeom>
          <a:noFill/>
        </p:spPr>
        <p:txBody>
          <a:bodyPr wrap="none" lIns="91440" tIns="45720" rIns="91440" bIns="45720">
            <a:spAutoFit/>
            <a:scene3d>
              <a:camera prst="obliqueBottomRight"/>
              <a:lightRig rig="threePt" dir="t"/>
            </a:scene3d>
          </a:bodyPr>
          <a:lstStyle/>
          <a:p>
            <a:pPr algn="ctr"/>
            <a:r>
              <a:rPr lang="en-US" sz="5400" b="0" cap="none" spc="0" dirty="0">
                <a:ln w="0"/>
                <a:solidFill>
                  <a:schemeClr val="tx1">
                    <a:lumMod val="65000"/>
                    <a:lumOff val="35000"/>
                  </a:schemeClr>
                </a:solidFill>
                <a:effectLst>
                  <a:reflection blurRad="6350" stA="53000" endA="300" endPos="35500" dir="5400000" sy="-90000" algn="bl" rotWithShape="0"/>
                </a:effectLst>
              </a:rPr>
              <a:t>Depression</a:t>
            </a:r>
          </a:p>
        </p:txBody>
      </p:sp>
      <p:sp>
        <p:nvSpPr>
          <p:cNvPr id="6" name="TextBox 5">
            <a:extLst>
              <a:ext uri="{FF2B5EF4-FFF2-40B4-BE49-F238E27FC236}">
                <a16:creationId xmlns:a16="http://schemas.microsoft.com/office/drawing/2014/main" id="{C6E83257-8770-46E4-8CA5-B5DF98372EF5}"/>
              </a:ext>
            </a:extLst>
          </p:cNvPr>
          <p:cNvSpPr txBox="1"/>
          <p:nvPr/>
        </p:nvSpPr>
        <p:spPr>
          <a:xfrm>
            <a:off x="4594698" y="2241561"/>
            <a:ext cx="3606028" cy="1754326"/>
          </a:xfrm>
          <a:prstGeom prst="rect">
            <a:avLst/>
          </a:prstGeom>
          <a:noFill/>
        </p:spPr>
        <p:txBody>
          <a:bodyPr wrap="square" rtlCol="0">
            <a:spAutoFit/>
          </a:bodyPr>
          <a:lstStyle/>
          <a:p>
            <a:r>
              <a:rPr lang="en-US" sz="5400" dirty="0">
                <a:ln w="0"/>
                <a:solidFill>
                  <a:schemeClr val="bg1"/>
                </a:solidFill>
                <a:effectLst/>
              </a:rPr>
              <a:t>Finding Hope in</a:t>
            </a:r>
          </a:p>
        </p:txBody>
      </p:sp>
    </p:spTree>
    <p:extLst>
      <p:ext uri="{BB962C8B-B14F-4D97-AF65-F5344CB8AC3E}">
        <p14:creationId xmlns:p14="http://schemas.microsoft.com/office/powerpoint/2010/main" val="17540328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85F5E13-C1E6-4C9C-8E8B-C3F4B8E03A47}"/>
              </a:ext>
            </a:extLst>
          </p:cNvPr>
          <p:cNvSpPr/>
          <p:nvPr/>
        </p:nvSpPr>
        <p:spPr>
          <a:xfrm>
            <a:off x="3225961" y="668109"/>
            <a:ext cx="5198859" cy="707886"/>
          </a:xfrm>
          <a:prstGeom prst="rect">
            <a:avLst/>
          </a:prstGeom>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4000" b="1" dirty="0">
                <a:solidFill>
                  <a:prstClr val="black"/>
                </a:solidFill>
                <a:latin typeface="Arial" panose="020B0604020202020204" pitchFamily="34" charset="0"/>
                <a:cs typeface="Arial" panose="020B0604020202020204" pitchFamily="34" charset="0"/>
              </a:rPr>
              <a:t>Anger in </a:t>
            </a:r>
            <a:r>
              <a:rPr kumimoji="0" lang="en-US" sz="40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Depression</a:t>
            </a:r>
          </a:p>
        </p:txBody>
      </p:sp>
      <p:pic>
        <p:nvPicPr>
          <p:cNvPr id="3" name="Picture 2">
            <a:extLst>
              <a:ext uri="{FF2B5EF4-FFF2-40B4-BE49-F238E27FC236}">
                <a16:creationId xmlns:a16="http://schemas.microsoft.com/office/drawing/2014/main" id="{EA47854C-D15A-4318-9D6E-DA821A41E76A}"/>
              </a:ext>
            </a:extLst>
          </p:cNvPr>
          <p:cNvPicPr>
            <a:picLocks noChangeAspect="1"/>
          </p:cNvPicPr>
          <p:nvPr/>
        </p:nvPicPr>
        <p:blipFill>
          <a:blip r:embed="rId3"/>
          <a:stretch>
            <a:fillRect/>
          </a:stretch>
        </p:blipFill>
        <p:spPr>
          <a:xfrm>
            <a:off x="876300" y="1674925"/>
            <a:ext cx="9075808" cy="3508149"/>
          </a:xfrm>
          <a:prstGeom prst="rect">
            <a:avLst/>
          </a:prstGeom>
        </p:spPr>
      </p:pic>
      <p:sp>
        <p:nvSpPr>
          <p:cNvPr id="4" name="TextBox 3">
            <a:extLst>
              <a:ext uri="{FF2B5EF4-FFF2-40B4-BE49-F238E27FC236}">
                <a16:creationId xmlns:a16="http://schemas.microsoft.com/office/drawing/2014/main" id="{74FCE0CC-D07F-48D1-8360-8586B4B2D92D}"/>
              </a:ext>
            </a:extLst>
          </p:cNvPr>
          <p:cNvSpPr txBox="1"/>
          <p:nvPr/>
        </p:nvSpPr>
        <p:spPr>
          <a:xfrm>
            <a:off x="1059543" y="5355771"/>
            <a:ext cx="8723086" cy="369332"/>
          </a:xfrm>
          <a:prstGeom prst="rect">
            <a:avLst/>
          </a:prstGeom>
          <a:noFill/>
        </p:spPr>
        <p:txBody>
          <a:bodyPr wrap="square" rtlCol="0">
            <a:spAutoFit/>
          </a:bodyPr>
          <a:lstStyle/>
          <a:p>
            <a:r>
              <a:rPr lang="en-US" dirty="0"/>
              <a:t>Note the various ways anger can be expressed</a:t>
            </a:r>
          </a:p>
        </p:txBody>
      </p:sp>
      <p:cxnSp>
        <p:nvCxnSpPr>
          <p:cNvPr id="5" name="Straight Connector 4">
            <a:extLst>
              <a:ext uri="{FF2B5EF4-FFF2-40B4-BE49-F238E27FC236}">
                <a16:creationId xmlns:a16="http://schemas.microsoft.com/office/drawing/2014/main" id="{2E67F714-0770-47CF-9DA0-3E86124EA3E8}"/>
              </a:ext>
            </a:extLst>
          </p:cNvPr>
          <p:cNvCxnSpPr/>
          <p:nvPr/>
        </p:nvCxnSpPr>
        <p:spPr>
          <a:xfrm>
            <a:off x="1663430" y="2266545"/>
            <a:ext cx="758757" cy="0"/>
          </a:xfrm>
          <a:prstGeom prst="line">
            <a:avLst/>
          </a:prstGeom>
          <a:ln w="38100"/>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2359513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85F5E13-C1E6-4C9C-8E8B-C3F4B8E03A47}"/>
              </a:ext>
            </a:extLst>
          </p:cNvPr>
          <p:cNvSpPr/>
          <p:nvPr/>
        </p:nvSpPr>
        <p:spPr>
          <a:xfrm>
            <a:off x="3226115" y="648809"/>
            <a:ext cx="4782271" cy="707886"/>
          </a:xfrm>
          <a:prstGeom prst="rect">
            <a:avLst/>
          </a:prstGeom>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4000" b="1" dirty="0">
                <a:solidFill>
                  <a:prstClr val="black"/>
                </a:solidFill>
                <a:latin typeface="Arial" panose="020B0604020202020204" pitchFamily="34" charset="0"/>
                <a:cs typeface="Arial" panose="020B0604020202020204" pitchFamily="34" charset="0"/>
              </a:rPr>
              <a:t>The Heart of Anger</a:t>
            </a:r>
            <a:endParaRPr kumimoji="0" lang="en-US" sz="40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5" name="TextBox 4">
            <a:extLst>
              <a:ext uri="{FF2B5EF4-FFF2-40B4-BE49-F238E27FC236}">
                <a16:creationId xmlns:a16="http://schemas.microsoft.com/office/drawing/2014/main" id="{E88B9026-AFB3-406A-9036-66B0BF9D5AD6}"/>
              </a:ext>
            </a:extLst>
          </p:cNvPr>
          <p:cNvSpPr txBox="1"/>
          <p:nvPr/>
        </p:nvSpPr>
        <p:spPr>
          <a:xfrm>
            <a:off x="979714" y="1515376"/>
            <a:ext cx="10232571" cy="4862870"/>
          </a:xfrm>
          <a:prstGeom prst="rect">
            <a:avLst/>
          </a:prstGeom>
          <a:noFill/>
        </p:spPr>
        <p:txBody>
          <a:bodyPr wrap="square" rtlCol="0">
            <a:spAutoFit/>
          </a:bodyPr>
          <a:lstStyle/>
          <a:p>
            <a:r>
              <a:rPr lang="en-US" sz="2800" dirty="0"/>
              <a:t>Anger says, “You have done wrong.” It is making some kind of judgment about a </a:t>
            </a:r>
            <a:r>
              <a:rPr lang="en-US" sz="2800" b="1" u="sng" dirty="0">
                <a:solidFill>
                  <a:srgbClr val="FF0000"/>
                </a:solidFill>
              </a:rPr>
              <a:t>perceived</a:t>
            </a:r>
            <a:r>
              <a:rPr lang="en-US" sz="2800" dirty="0"/>
              <a:t> injustice.</a:t>
            </a:r>
          </a:p>
          <a:p>
            <a:endParaRPr lang="en-US" sz="2800" dirty="0"/>
          </a:p>
          <a:p>
            <a:r>
              <a:rPr lang="en-US" sz="2800" dirty="0"/>
              <a:t>Grumbling is more about us than it is about other people or our circumstances. It is our hearts saying something against God.</a:t>
            </a:r>
          </a:p>
          <a:p>
            <a:endParaRPr lang="en-US" sz="2800" dirty="0"/>
          </a:p>
          <a:p>
            <a:r>
              <a:rPr lang="en-US" sz="2800" dirty="0"/>
              <a:t>Do you see the role reversal in anger? God has a right to test our hearts. Who are we to test God and question him? It is the height of arrogance. </a:t>
            </a:r>
          </a:p>
          <a:p>
            <a:endParaRPr lang="en-US" sz="1200" dirty="0"/>
          </a:p>
          <a:p>
            <a:endParaRPr lang="en-US" dirty="0"/>
          </a:p>
        </p:txBody>
      </p:sp>
    </p:spTree>
    <p:extLst>
      <p:ext uri="{BB962C8B-B14F-4D97-AF65-F5344CB8AC3E}">
        <p14:creationId xmlns:p14="http://schemas.microsoft.com/office/powerpoint/2010/main" val="1377048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D87EE5-B8FB-C836-7120-B62E7884F8A2}"/>
            </a:ext>
          </a:extLst>
        </p:cNvPr>
        <p:cNvGrpSpPr/>
        <p:nvPr/>
      </p:nvGrpSpPr>
      <p:grpSpPr>
        <a:xfrm>
          <a:off x="0" y="0"/>
          <a:ext cx="0" cy="0"/>
          <a:chOff x="0" y="0"/>
          <a:chExt cx="0" cy="0"/>
        </a:xfrm>
      </p:grpSpPr>
      <p:sp>
        <p:nvSpPr>
          <p:cNvPr id="5" name="Rectangle 4">
            <a:extLst>
              <a:ext uri="{FF2B5EF4-FFF2-40B4-BE49-F238E27FC236}">
                <a16:creationId xmlns:a16="http://schemas.microsoft.com/office/drawing/2014/main" id="{D6E00694-0136-A213-028C-4D33D318525D}"/>
              </a:ext>
            </a:extLst>
          </p:cNvPr>
          <p:cNvSpPr/>
          <p:nvPr/>
        </p:nvSpPr>
        <p:spPr>
          <a:xfrm>
            <a:off x="2601617" y="726269"/>
            <a:ext cx="6764993" cy="1323439"/>
          </a:xfrm>
          <a:prstGeom prst="rect">
            <a:avLst/>
          </a:prstGeom>
        </p:spPr>
        <p:txBody>
          <a:bodyPr wrap="none">
            <a:spAutoFit/>
          </a:bodyPr>
          <a:lstStyle/>
          <a:p>
            <a:pPr algn="ctr"/>
            <a:r>
              <a:rPr lang="en-US" sz="4000" b="1" dirty="0">
                <a:latin typeface="Arial" panose="020B0604020202020204" pitchFamily="34" charset="0"/>
                <a:cs typeface="Arial" panose="020B0604020202020204" pitchFamily="34" charset="0"/>
              </a:rPr>
              <a:t>What is behind Depression</a:t>
            </a:r>
            <a:br>
              <a:rPr lang="en-US" sz="4000" b="1" dirty="0">
                <a:latin typeface="Arial" panose="020B0604020202020204" pitchFamily="34" charset="0"/>
                <a:cs typeface="Arial" panose="020B0604020202020204" pitchFamily="34" charset="0"/>
              </a:rPr>
            </a:br>
            <a:r>
              <a:rPr lang="en-US" sz="4000" b="1" dirty="0">
                <a:latin typeface="Arial" panose="020B0604020202020204" pitchFamily="34" charset="0"/>
                <a:cs typeface="Arial" panose="020B0604020202020204" pitchFamily="34" charset="0"/>
              </a:rPr>
              <a:t>“Too Much to Handle”</a:t>
            </a:r>
            <a:endParaRPr lang="en-US" sz="4000" b="1" dirty="0"/>
          </a:p>
        </p:txBody>
      </p:sp>
      <p:sp>
        <p:nvSpPr>
          <p:cNvPr id="7" name="TextBox 6">
            <a:extLst>
              <a:ext uri="{FF2B5EF4-FFF2-40B4-BE49-F238E27FC236}">
                <a16:creationId xmlns:a16="http://schemas.microsoft.com/office/drawing/2014/main" id="{D9E122CB-1FA0-5514-C9D8-DA2A0A6F911B}"/>
              </a:ext>
            </a:extLst>
          </p:cNvPr>
          <p:cNvSpPr txBox="1"/>
          <p:nvPr/>
        </p:nvSpPr>
        <p:spPr>
          <a:xfrm>
            <a:off x="867265" y="2278798"/>
            <a:ext cx="10793692" cy="2829814"/>
          </a:xfrm>
          <a:prstGeom prst="rect">
            <a:avLst/>
          </a:prstGeom>
          <a:noFill/>
        </p:spPr>
        <p:txBody>
          <a:bodyPr wrap="square" rtlCol="0">
            <a:spAutoFit/>
          </a:bodyPr>
          <a:lstStyle/>
          <a:p>
            <a:pPr marL="0" marR="0">
              <a:lnSpc>
                <a:spcPct val="107000"/>
              </a:lnSpc>
              <a:spcAft>
                <a:spcPts val="800"/>
              </a:spcAft>
            </a:pPr>
            <a:r>
              <a:rPr lang="en-US" sz="2400" kern="100" dirty="0">
                <a:effectLst/>
                <a:latin typeface="Arial" panose="020B0604020202020204" pitchFamily="34" charset="0"/>
                <a:ea typeface="Aptos" panose="020B0004020202020204" pitchFamily="34" charset="0"/>
                <a:cs typeface="Arial" panose="020B0604020202020204" pitchFamily="34" charset="0"/>
              </a:rPr>
              <a:t>People who must make and keep their own schedules are the ones most </a:t>
            </a:r>
            <a:r>
              <a:rPr lang="en-US" sz="2400" b="1" u="sng" kern="100" dirty="0">
                <a:solidFill>
                  <a:srgbClr val="FF0000"/>
                </a:solidFill>
                <a:effectLst/>
                <a:latin typeface="Arial" panose="020B0604020202020204" pitchFamily="34" charset="0"/>
                <a:ea typeface="Aptos" panose="020B0004020202020204" pitchFamily="34" charset="0"/>
                <a:cs typeface="Arial" panose="020B0604020202020204" pitchFamily="34" charset="0"/>
              </a:rPr>
              <a:t>likely</a:t>
            </a:r>
            <a:r>
              <a:rPr lang="en-US" sz="2400" kern="100" dirty="0">
                <a:effectLst/>
                <a:latin typeface="Arial" panose="020B0604020202020204" pitchFamily="34" charset="0"/>
                <a:ea typeface="Aptos" panose="020B0004020202020204" pitchFamily="34" charset="0"/>
                <a:cs typeface="Arial" panose="020B0604020202020204" pitchFamily="34" charset="0"/>
              </a:rPr>
              <a:t> to slide into depression. Those whose lives are structured by others (at work, etc.) less frequently become depressed. Counselors must teach counselees how to become self-structured. A depressed person has given up because he thinks that things have become too much for him to handle. It will help to show him how to handle a bit each day until by structured living he has caught up. One need not slide into depression.</a:t>
            </a:r>
          </a:p>
        </p:txBody>
      </p:sp>
    </p:spTree>
    <p:extLst>
      <p:ext uri="{BB962C8B-B14F-4D97-AF65-F5344CB8AC3E}">
        <p14:creationId xmlns:p14="http://schemas.microsoft.com/office/powerpoint/2010/main" val="21535286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6C4175-E489-4165-808D-B5E3B792A02E}"/>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83651F40-0475-4787-B332-36A04288FA3E}"/>
              </a:ext>
            </a:extLst>
          </p:cNvPr>
          <p:cNvSpPr txBox="1"/>
          <p:nvPr/>
        </p:nvSpPr>
        <p:spPr>
          <a:xfrm>
            <a:off x="330639" y="716436"/>
            <a:ext cx="11530721" cy="707886"/>
          </a:xfrm>
          <a:prstGeom prst="rect">
            <a:avLst/>
          </a:prstGeom>
        </p:spPr>
        <p:txBody>
          <a:bodyPr wrap="none">
            <a:spAutoFit/>
          </a:bodyPr>
          <a:lstStyle>
            <a:defPPr>
              <a:defRPr lang="en-US"/>
            </a:defPPr>
            <a:lvl1pPr marR="0" lvl="0" indent="0" defTabSz="457200" fontAlgn="auto">
              <a:lnSpc>
                <a:spcPct val="100000"/>
              </a:lnSpc>
              <a:spcBef>
                <a:spcPts val="0"/>
              </a:spcBef>
              <a:spcAft>
                <a:spcPts val="0"/>
              </a:spcAft>
              <a:buClrTx/>
              <a:buSzTx/>
              <a:buFontTx/>
              <a:buNone/>
              <a:tabLst/>
              <a:defRPr sz="4000" b="1">
                <a:solidFill>
                  <a:prstClr val="black"/>
                </a:solidFill>
                <a:latin typeface="Arial" panose="020B0604020202020204" pitchFamily="34" charset="0"/>
                <a:cs typeface="Arial" panose="020B0604020202020204" pitchFamily="34" charset="0"/>
              </a:defRPr>
            </a:lvl1pPr>
          </a:lstStyle>
          <a:p>
            <a:r>
              <a:rPr lang="en-US" dirty="0"/>
              <a:t>Depression – Outside Events / Internal Beliefs</a:t>
            </a:r>
          </a:p>
        </p:txBody>
      </p:sp>
      <p:pic>
        <p:nvPicPr>
          <p:cNvPr id="2" name="Picture 1">
            <a:extLst>
              <a:ext uri="{FF2B5EF4-FFF2-40B4-BE49-F238E27FC236}">
                <a16:creationId xmlns:a16="http://schemas.microsoft.com/office/drawing/2014/main" id="{2D49F365-2460-45C4-B658-2517C20CE149}"/>
              </a:ext>
            </a:extLst>
          </p:cNvPr>
          <p:cNvPicPr>
            <a:picLocks noChangeAspect="1"/>
          </p:cNvPicPr>
          <p:nvPr/>
        </p:nvPicPr>
        <p:blipFill>
          <a:blip r:embed="rId3"/>
          <a:stretch>
            <a:fillRect/>
          </a:stretch>
        </p:blipFill>
        <p:spPr>
          <a:xfrm>
            <a:off x="398001" y="1645234"/>
            <a:ext cx="10978076" cy="3947885"/>
          </a:xfrm>
          <a:prstGeom prst="rect">
            <a:avLst/>
          </a:prstGeom>
        </p:spPr>
      </p:pic>
    </p:spTree>
    <p:extLst>
      <p:ext uri="{BB962C8B-B14F-4D97-AF65-F5344CB8AC3E}">
        <p14:creationId xmlns:p14="http://schemas.microsoft.com/office/powerpoint/2010/main" val="568407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BD6AC97-AE59-4F61-892C-C8DCECAB9366}"/>
              </a:ext>
            </a:extLst>
          </p:cNvPr>
          <p:cNvSpPr/>
          <p:nvPr/>
        </p:nvSpPr>
        <p:spPr>
          <a:xfrm>
            <a:off x="2166555" y="866374"/>
            <a:ext cx="7197804" cy="584775"/>
          </a:xfrm>
          <a:prstGeom prst="rect">
            <a:avLst/>
          </a:prstGeom>
        </p:spPr>
        <p:txBody>
          <a:bodyPr wrap="none">
            <a:spAutoFit/>
          </a:bodyPr>
          <a:lstStyle/>
          <a:p>
            <a:r>
              <a:rPr lang="en-US" sz="3200" b="1" dirty="0">
                <a:latin typeface="Arial" panose="020B0604020202020204" pitchFamily="34" charset="0"/>
                <a:cs typeface="Arial" panose="020B0604020202020204" pitchFamily="34" charset="0"/>
              </a:rPr>
              <a:t>The Downward Spiral of Depression</a:t>
            </a:r>
            <a:endParaRPr lang="en-US" sz="3200" b="1" dirty="0"/>
          </a:p>
        </p:txBody>
      </p:sp>
      <p:sp>
        <p:nvSpPr>
          <p:cNvPr id="7" name="TextBox 6">
            <a:extLst>
              <a:ext uri="{FF2B5EF4-FFF2-40B4-BE49-F238E27FC236}">
                <a16:creationId xmlns:a16="http://schemas.microsoft.com/office/drawing/2014/main" id="{8CF00041-7C62-4942-ABE4-025C9EE10552}"/>
              </a:ext>
            </a:extLst>
          </p:cNvPr>
          <p:cNvSpPr txBox="1"/>
          <p:nvPr/>
        </p:nvSpPr>
        <p:spPr>
          <a:xfrm>
            <a:off x="1104869" y="1706825"/>
            <a:ext cx="9104361" cy="1938992"/>
          </a:xfrm>
          <a:prstGeom prst="rect">
            <a:avLst/>
          </a:prstGeom>
          <a:noFill/>
        </p:spPr>
        <p:txBody>
          <a:bodyPr wrap="square" rtlCol="0">
            <a:spAutoFit/>
          </a:bodyPr>
          <a:lstStyle/>
          <a:p>
            <a:r>
              <a:rPr lang="en-US" sz="2400" dirty="0">
                <a:latin typeface="Arial" panose="020B0604020202020204" pitchFamily="34" charset="0"/>
                <a:cs typeface="Arial" panose="020B0604020202020204" pitchFamily="34" charset="0"/>
              </a:rPr>
              <a:t>Worrisome thoughts can lead to deeper despair and take one's eyes off God through a cycle of </a:t>
            </a:r>
            <a:r>
              <a:rPr lang="en-US" sz="2400" b="1" u="sng" dirty="0">
                <a:solidFill>
                  <a:srgbClr val="FF0000"/>
                </a:solidFill>
                <a:latin typeface="Arial" panose="020B0604020202020204" pitchFamily="34" charset="0"/>
                <a:cs typeface="Arial" panose="020B0604020202020204" pitchFamily="34" charset="0"/>
              </a:rPr>
              <a:t>negative</a:t>
            </a:r>
            <a:r>
              <a:rPr lang="en-US" sz="2400" dirty="0">
                <a:latin typeface="Arial" panose="020B0604020202020204" pitchFamily="34" charset="0"/>
                <a:cs typeface="Arial" panose="020B0604020202020204" pitchFamily="34" charset="0"/>
              </a:rPr>
              <a:t> thinking and spiritual disconnection. When we allow our minds to dwell on anxious or sinful thoughts, it can create a downward spiral that pulls us away from faith</a:t>
            </a:r>
          </a:p>
        </p:txBody>
      </p:sp>
      <p:sp>
        <p:nvSpPr>
          <p:cNvPr id="2" name="TextBox 1">
            <a:extLst>
              <a:ext uri="{FF2B5EF4-FFF2-40B4-BE49-F238E27FC236}">
                <a16:creationId xmlns:a16="http://schemas.microsoft.com/office/drawing/2014/main" id="{B4205E1D-8922-78C7-4AAC-F2CC4F48A75D}"/>
              </a:ext>
            </a:extLst>
          </p:cNvPr>
          <p:cNvSpPr txBox="1"/>
          <p:nvPr/>
        </p:nvSpPr>
        <p:spPr>
          <a:xfrm>
            <a:off x="1104869" y="3901493"/>
            <a:ext cx="9321177" cy="830997"/>
          </a:xfrm>
          <a:prstGeom prst="rect">
            <a:avLst/>
          </a:prstGeom>
          <a:noFill/>
        </p:spPr>
        <p:txBody>
          <a:bodyPr wrap="square" rtlCol="0">
            <a:spAutoFit/>
          </a:bodyPr>
          <a:lstStyle/>
          <a:p>
            <a:r>
              <a:rPr lang="en-US" sz="2400" dirty="0">
                <a:latin typeface="Arial" panose="020B0604020202020204" pitchFamily="34" charset="0"/>
                <a:cs typeface="Arial" panose="020B0604020202020204" pitchFamily="34" charset="0"/>
              </a:rPr>
              <a:t>As these thoughts take root, they can erode our trust in God and make it difficult to focus on spiritual truths</a:t>
            </a:r>
          </a:p>
        </p:txBody>
      </p:sp>
    </p:spTree>
    <p:extLst>
      <p:ext uri="{BB962C8B-B14F-4D97-AF65-F5344CB8AC3E}">
        <p14:creationId xmlns:p14="http://schemas.microsoft.com/office/powerpoint/2010/main" val="23257869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6AF5A3-39E6-C966-19D9-D364041521C2}"/>
            </a:ext>
          </a:extLst>
        </p:cNvPr>
        <p:cNvGrpSpPr/>
        <p:nvPr/>
      </p:nvGrpSpPr>
      <p:grpSpPr>
        <a:xfrm>
          <a:off x="0" y="0"/>
          <a:ext cx="0" cy="0"/>
          <a:chOff x="0" y="0"/>
          <a:chExt cx="0" cy="0"/>
        </a:xfrm>
      </p:grpSpPr>
      <p:sp>
        <p:nvSpPr>
          <p:cNvPr id="5" name="Rectangle 4">
            <a:extLst>
              <a:ext uri="{FF2B5EF4-FFF2-40B4-BE49-F238E27FC236}">
                <a16:creationId xmlns:a16="http://schemas.microsoft.com/office/drawing/2014/main" id="{255F5298-ABAE-34BF-7627-0E89354910A4}"/>
              </a:ext>
            </a:extLst>
          </p:cNvPr>
          <p:cNvSpPr/>
          <p:nvPr/>
        </p:nvSpPr>
        <p:spPr>
          <a:xfrm>
            <a:off x="2494256" y="668410"/>
            <a:ext cx="7197804" cy="584775"/>
          </a:xfrm>
          <a:prstGeom prst="rect">
            <a:avLst/>
          </a:prstGeom>
        </p:spPr>
        <p:txBody>
          <a:bodyPr wrap="none">
            <a:spAutoFit/>
          </a:bodyPr>
          <a:lstStyle/>
          <a:p>
            <a:r>
              <a:rPr lang="en-US" sz="3200" b="1" dirty="0">
                <a:latin typeface="Arial" panose="020B0604020202020204" pitchFamily="34" charset="0"/>
                <a:cs typeface="Arial" panose="020B0604020202020204" pitchFamily="34" charset="0"/>
              </a:rPr>
              <a:t>The Downward Spiral of Depression</a:t>
            </a:r>
            <a:endParaRPr lang="en-US" sz="3200" b="1" dirty="0"/>
          </a:p>
        </p:txBody>
      </p:sp>
      <p:sp>
        <p:nvSpPr>
          <p:cNvPr id="7" name="TextBox 6">
            <a:extLst>
              <a:ext uri="{FF2B5EF4-FFF2-40B4-BE49-F238E27FC236}">
                <a16:creationId xmlns:a16="http://schemas.microsoft.com/office/drawing/2014/main" id="{87DF2C78-4DAA-9331-96E5-3E74E6251B0C}"/>
              </a:ext>
            </a:extLst>
          </p:cNvPr>
          <p:cNvSpPr txBox="1"/>
          <p:nvPr/>
        </p:nvSpPr>
        <p:spPr>
          <a:xfrm>
            <a:off x="1029454" y="1715097"/>
            <a:ext cx="10179016" cy="4037708"/>
          </a:xfrm>
          <a:prstGeom prst="rect">
            <a:avLst/>
          </a:prstGeom>
          <a:noFill/>
        </p:spPr>
        <p:txBody>
          <a:bodyPr wrap="square" rtlCol="0">
            <a:spAutoFit/>
          </a:bodyPr>
          <a:lstStyle/>
          <a:p>
            <a:pPr marL="0" marR="0">
              <a:lnSpc>
                <a:spcPct val="107000"/>
              </a:lnSpc>
              <a:spcAft>
                <a:spcPts val="800"/>
              </a:spcAft>
            </a:pPr>
            <a:r>
              <a:rPr lang="en-US" sz="2400" kern="100" dirty="0">
                <a:effectLst/>
                <a:latin typeface="Arial" panose="020B0604020202020204" pitchFamily="34" charset="0"/>
                <a:ea typeface="Aptos" panose="020B0004020202020204" pitchFamily="34" charset="0"/>
                <a:cs typeface="Arial" panose="020B0604020202020204" pitchFamily="34" charset="0"/>
              </a:rPr>
              <a:t>“The downward cycle of sin moves from a problem to a faulty, </a:t>
            </a:r>
            <a:r>
              <a:rPr lang="en-US" sz="2400" b="1" u="sng" kern="100" dirty="0">
                <a:solidFill>
                  <a:srgbClr val="FF0000"/>
                </a:solidFill>
                <a:effectLst/>
                <a:latin typeface="Arial" panose="020B0604020202020204" pitchFamily="34" charset="0"/>
                <a:ea typeface="Aptos" panose="020B0004020202020204" pitchFamily="34" charset="0"/>
                <a:cs typeface="Arial" panose="020B0604020202020204" pitchFamily="34" charset="0"/>
              </a:rPr>
              <a:t>sinful</a:t>
            </a:r>
            <a:r>
              <a:rPr lang="en-US" sz="2400" kern="100" dirty="0">
                <a:effectLst/>
                <a:latin typeface="Arial" panose="020B0604020202020204" pitchFamily="34" charset="0"/>
                <a:ea typeface="Aptos" panose="020B0004020202020204" pitchFamily="34" charset="0"/>
                <a:cs typeface="Arial" panose="020B0604020202020204" pitchFamily="34" charset="0"/>
              </a:rPr>
              <a:t> response, thereby causing an additional complicating problem which is met by an additional sinful response, etc. That pattern needs to be reversed by beginning an upward cycle of righteousness resulting in further righteousness. Here the reverse pattern may be seen; a problem met by a biblical response leads to a solution which </a:t>
            </a:r>
            <a:r>
              <a:rPr lang="en-US" sz="2400" b="1" u="sng" kern="100" dirty="0">
                <a:solidFill>
                  <a:srgbClr val="FF0000"/>
                </a:solidFill>
                <a:effectLst/>
                <a:latin typeface="Arial" panose="020B0604020202020204" pitchFamily="34" charset="0"/>
                <a:ea typeface="Aptos" panose="020B0004020202020204" pitchFamily="34" charset="0"/>
                <a:cs typeface="Arial" panose="020B0604020202020204" pitchFamily="34" charset="0"/>
              </a:rPr>
              <a:t>strengthens</a:t>
            </a:r>
            <a:r>
              <a:rPr lang="en-US" sz="2400" kern="100" dirty="0">
                <a:effectLst/>
                <a:latin typeface="Arial" panose="020B0604020202020204" pitchFamily="34" charset="0"/>
                <a:ea typeface="Aptos" panose="020B0004020202020204" pitchFamily="34" charset="0"/>
                <a:cs typeface="Arial" panose="020B0604020202020204" pitchFamily="34" charset="0"/>
              </a:rPr>
              <a:t> one’s ability to solve new problems. The downward cycle enslaves one in hopelessness and guilt, thus bringing on a slowing down or cessation of activity, called depression.”</a:t>
            </a:r>
          </a:p>
          <a:p>
            <a:pPr marL="0" marR="0">
              <a:lnSpc>
                <a:spcPct val="107000"/>
              </a:lnSpc>
              <a:spcAft>
                <a:spcPts val="800"/>
              </a:spcAft>
            </a:pPr>
            <a:r>
              <a:rPr lang="en-US" sz="1800" kern="100" dirty="0">
                <a:effectLst/>
                <a:latin typeface="Aptos" panose="020B0004020202020204" pitchFamily="34" charset="0"/>
                <a:ea typeface="Aptos" panose="020B0004020202020204" pitchFamily="34" charset="0"/>
                <a:cs typeface="Arial" panose="020B0604020202020204" pitchFamily="34" charset="0"/>
              </a:rPr>
              <a:t>Jay Edward Adams, </a:t>
            </a:r>
            <a:r>
              <a:rPr lang="en-US" sz="1800" i="1" u="sng" kern="100" dirty="0">
                <a:solidFill>
                  <a:srgbClr val="0000FF"/>
                </a:solidFill>
                <a:effectLst/>
                <a:latin typeface="Aptos" panose="020B0004020202020204" pitchFamily="34" charset="0"/>
                <a:ea typeface="Aptos" panose="020B0004020202020204" pitchFamily="34" charset="0"/>
                <a:cs typeface="Arial" panose="020B0604020202020204" pitchFamily="34" charset="0"/>
                <a:hlinkClick r:id="rId3"/>
              </a:rPr>
              <a:t>The Christian Counselor’s Manual</a:t>
            </a:r>
            <a:r>
              <a:rPr lang="en-US" sz="1800" kern="100" dirty="0">
                <a:effectLst/>
                <a:latin typeface="Aptos" panose="020B0004020202020204" pitchFamily="34" charset="0"/>
                <a:ea typeface="Aptos" panose="020B0004020202020204" pitchFamily="34" charset="0"/>
                <a:cs typeface="Arial" panose="020B0604020202020204" pitchFamily="34" charset="0"/>
              </a:rPr>
              <a:t> (Grand Rapids, MI: Zondervan, 1973), 375.</a:t>
            </a:r>
          </a:p>
        </p:txBody>
      </p:sp>
    </p:spTree>
    <p:extLst>
      <p:ext uri="{BB962C8B-B14F-4D97-AF65-F5344CB8AC3E}">
        <p14:creationId xmlns:p14="http://schemas.microsoft.com/office/powerpoint/2010/main" val="30111224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09BA9A-5107-8D07-6F86-86064ACC4790}"/>
            </a:ext>
          </a:extLst>
        </p:cNvPr>
        <p:cNvGrpSpPr/>
        <p:nvPr/>
      </p:nvGrpSpPr>
      <p:grpSpPr>
        <a:xfrm>
          <a:off x="0" y="0"/>
          <a:ext cx="0" cy="0"/>
          <a:chOff x="0" y="0"/>
          <a:chExt cx="0" cy="0"/>
        </a:xfrm>
      </p:grpSpPr>
      <p:sp>
        <p:nvSpPr>
          <p:cNvPr id="5" name="Rectangle 4">
            <a:extLst>
              <a:ext uri="{FF2B5EF4-FFF2-40B4-BE49-F238E27FC236}">
                <a16:creationId xmlns:a16="http://schemas.microsoft.com/office/drawing/2014/main" id="{DD13DCD8-0778-A051-8A02-4FDE0A7C245A}"/>
              </a:ext>
            </a:extLst>
          </p:cNvPr>
          <p:cNvSpPr/>
          <p:nvPr/>
        </p:nvSpPr>
        <p:spPr>
          <a:xfrm>
            <a:off x="2494256" y="668410"/>
            <a:ext cx="7197804" cy="584775"/>
          </a:xfrm>
          <a:prstGeom prst="rect">
            <a:avLst/>
          </a:prstGeom>
        </p:spPr>
        <p:txBody>
          <a:bodyPr wrap="none">
            <a:spAutoFit/>
          </a:bodyPr>
          <a:lstStyle/>
          <a:p>
            <a:r>
              <a:rPr lang="en-US" sz="3200" b="1" dirty="0">
                <a:latin typeface="Arial" panose="020B0604020202020204" pitchFamily="34" charset="0"/>
                <a:cs typeface="Arial" panose="020B0604020202020204" pitchFamily="34" charset="0"/>
              </a:rPr>
              <a:t>The Downward Spiral of Depression</a:t>
            </a:r>
            <a:endParaRPr lang="en-US" sz="3200" b="1" dirty="0"/>
          </a:p>
        </p:txBody>
      </p:sp>
      <p:pic>
        <p:nvPicPr>
          <p:cNvPr id="3" name="Picture 2" descr="A diagram of a circle with arrows&#10;&#10;Description automatically generated with medium confidence">
            <a:extLst>
              <a:ext uri="{FF2B5EF4-FFF2-40B4-BE49-F238E27FC236}">
                <a16:creationId xmlns:a16="http://schemas.microsoft.com/office/drawing/2014/main" id="{91968DA9-E0E5-F7E8-EC07-23FEACA92C1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48086" y="2214904"/>
            <a:ext cx="5495827" cy="3788706"/>
          </a:xfrm>
          <a:prstGeom prst="rect">
            <a:avLst/>
          </a:prstGeom>
        </p:spPr>
      </p:pic>
      <p:sp>
        <p:nvSpPr>
          <p:cNvPr id="6" name="TextBox 5">
            <a:extLst>
              <a:ext uri="{FF2B5EF4-FFF2-40B4-BE49-F238E27FC236}">
                <a16:creationId xmlns:a16="http://schemas.microsoft.com/office/drawing/2014/main" id="{7877A625-B049-64F8-568F-008F0FDEC401}"/>
              </a:ext>
            </a:extLst>
          </p:cNvPr>
          <p:cNvSpPr txBox="1"/>
          <p:nvPr/>
        </p:nvSpPr>
        <p:spPr>
          <a:xfrm>
            <a:off x="2978870" y="1621410"/>
            <a:ext cx="2799761" cy="646331"/>
          </a:xfrm>
          <a:prstGeom prst="rect">
            <a:avLst/>
          </a:prstGeom>
          <a:noFill/>
        </p:spPr>
        <p:txBody>
          <a:bodyPr wrap="square" rtlCol="0">
            <a:spAutoFit/>
          </a:bodyPr>
          <a:lstStyle/>
          <a:p>
            <a:pPr algn="ctr"/>
            <a:r>
              <a:rPr lang="en-US" b="1" dirty="0"/>
              <a:t>Downward Spiral</a:t>
            </a:r>
          </a:p>
          <a:p>
            <a:pPr algn="ctr"/>
            <a:r>
              <a:rPr lang="en-US" b="1" dirty="0"/>
              <a:t>[enlarges problems]</a:t>
            </a:r>
          </a:p>
        </p:txBody>
      </p:sp>
      <p:sp>
        <p:nvSpPr>
          <p:cNvPr id="8" name="TextBox 7">
            <a:extLst>
              <a:ext uri="{FF2B5EF4-FFF2-40B4-BE49-F238E27FC236}">
                <a16:creationId xmlns:a16="http://schemas.microsoft.com/office/drawing/2014/main" id="{62B2D1D9-2121-07DD-3420-2AAC83FB0BBD}"/>
              </a:ext>
            </a:extLst>
          </p:cNvPr>
          <p:cNvSpPr txBox="1"/>
          <p:nvPr/>
        </p:nvSpPr>
        <p:spPr>
          <a:xfrm>
            <a:off x="6413369" y="1596854"/>
            <a:ext cx="2799761" cy="646331"/>
          </a:xfrm>
          <a:prstGeom prst="rect">
            <a:avLst/>
          </a:prstGeom>
          <a:noFill/>
        </p:spPr>
        <p:txBody>
          <a:bodyPr wrap="square" rtlCol="0">
            <a:spAutoFit/>
          </a:bodyPr>
          <a:lstStyle/>
          <a:p>
            <a:pPr algn="ctr"/>
            <a:r>
              <a:rPr lang="en-US" b="1" dirty="0"/>
              <a:t>Upward Spiral</a:t>
            </a:r>
          </a:p>
          <a:p>
            <a:pPr algn="ctr"/>
            <a:r>
              <a:rPr lang="en-US" b="1" dirty="0"/>
              <a:t>[reduces problems]</a:t>
            </a:r>
          </a:p>
        </p:txBody>
      </p:sp>
      <p:sp>
        <p:nvSpPr>
          <p:cNvPr id="9" name="TextBox 8">
            <a:extLst>
              <a:ext uri="{FF2B5EF4-FFF2-40B4-BE49-F238E27FC236}">
                <a16:creationId xmlns:a16="http://schemas.microsoft.com/office/drawing/2014/main" id="{9B256D3A-37D8-93F8-2E34-9899E003B248}"/>
              </a:ext>
            </a:extLst>
          </p:cNvPr>
          <p:cNvSpPr txBox="1"/>
          <p:nvPr/>
        </p:nvSpPr>
        <p:spPr>
          <a:xfrm>
            <a:off x="5423855" y="1227522"/>
            <a:ext cx="1338606" cy="369332"/>
          </a:xfrm>
          <a:prstGeom prst="rect">
            <a:avLst/>
          </a:prstGeom>
          <a:noFill/>
        </p:spPr>
        <p:txBody>
          <a:bodyPr wrap="square" rtlCol="0">
            <a:spAutoFit/>
          </a:bodyPr>
          <a:lstStyle/>
          <a:p>
            <a:r>
              <a:rPr lang="en-US" u="sng" dirty="0"/>
              <a:t>Side view</a:t>
            </a:r>
          </a:p>
        </p:txBody>
      </p:sp>
      <p:sp>
        <p:nvSpPr>
          <p:cNvPr id="10" name="TextBox 9">
            <a:extLst>
              <a:ext uri="{FF2B5EF4-FFF2-40B4-BE49-F238E27FC236}">
                <a16:creationId xmlns:a16="http://schemas.microsoft.com/office/drawing/2014/main" id="{A4A373F6-85E5-93BB-3BEC-79B5F6121A6A}"/>
              </a:ext>
            </a:extLst>
          </p:cNvPr>
          <p:cNvSpPr txBox="1"/>
          <p:nvPr/>
        </p:nvSpPr>
        <p:spPr>
          <a:xfrm>
            <a:off x="5265320" y="2339503"/>
            <a:ext cx="1655675" cy="369332"/>
          </a:xfrm>
          <a:prstGeom prst="rect">
            <a:avLst/>
          </a:prstGeom>
          <a:noFill/>
        </p:spPr>
        <p:txBody>
          <a:bodyPr wrap="square" rtlCol="0">
            <a:spAutoFit/>
          </a:bodyPr>
          <a:lstStyle/>
          <a:p>
            <a:r>
              <a:rPr lang="en-US" b="1" dirty="0"/>
              <a:t>Good Feeling</a:t>
            </a:r>
          </a:p>
        </p:txBody>
      </p:sp>
      <p:sp>
        <p:nvSpPr>
          <p:cNvPr id="11" name="TextBox 10">
            <a:extLst>
              <a:ext uri="{FF2B5EF4-FFF2-40B4-BE49-F238E27FC236}">
                <a16:creationId xmlns:a16="http://schemas.microsoft.com/office/drawing/2014/main" id="{622AD098-43E2-27AE-E823-5637B31BD0B2}"/>
              </a:ext>
            </a:extLst>
          </p:cNvPr>
          <p:cNvSpPr txBox="1"/>
          <p:nvPr/>
        </p:nvSpPr>
        <p:spPr>
          <a:xfrm>
            <a:off x="5423855" y="6099928"/>
            <a:ext cx="1497140" cy="369332"/>
          </a:xfrm>
          <a:prstGeom prst="rect">
            <a:avLst/>
          </a:prstGeom>
          <a:noFill/>
        </p:spPr>
        <p:txBody>
          <a:bodyPr wrap="square" rtlCol="0">
            <a:spAutoFit/>
          </a:bodyPr>
          <a:lstStyle/>
          <a:p>
            <a:r>
              <a:rPr lang="en-US" b="1" dirty="0"/>
              <a:t>Bad Feeling</a:t>
            </a:r>
          </a:p>
        </p:txBody>
      </p:sp>
    </p:spTree>
    <p:extLst>
      <p:ext uri="{BB962C8B-B14F-4D97-AF65-F5344CB8AC3E}">
        <p14:creationId xmlns:p14="http://schemas.microsoft.com/office/powerpoint/2010/main" val="41536473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4975D78-CDC9-70ED-4D3F-463F7A4CAD52}"/>
            </a:ext>
          </a:extLst>
        </p:cNvPr>
        <p:cNvGrpSpPr/>
        <p:nvPr/>
      </p:nvGrpSpPr>
      <p:grpSpPr>
        <a:xfrm>
          <a:off x="0" y="0"/>
          <a:ext cx="0" cy="0"/>
          <a:chOff x="0" y="0"/>
          <a:chExt cx="0" cy="0"/>
        </a:xfrm>
      </p:grpSpPr>
      <p:sp>
        <p:nvSpPr>
          <p:cNvPr id="5" name="Rectangle 4">
            <a:extLst>
              <a:ext uri="{FF2B5EF4-FFF2-40B4-BE49-F238E27FC236}">
                <a16:creationId xmlns:a16="http://schemas.microsoft.com/office/drawing/2014/main" id="{20D8A743-DF75-BF03-175E-4432966A078D}"/>
              </a:ext>
            </a:extLst>
          </p:cNvPr>
          <p:cNvSpPr/>
          <p:nvPr/>
        </p:nvSpPr>
        <p:spPr>
          <a:xfrm>
            <a:off x="2494256" y="668410"/>
            <a:ext cx="7197804" cy="584775"/>
          </a:xfrm>
          <a:prstGeom prst="rect">
            <a:avLst/>
          </a:prstGeom>
        </p:spPr>
        <p:txBody>
          <a:bodyPr wrap="none">
            <a:spAutoFit/>
          </a:bodyPr>
          <a:lstStyle/>
          <a:p>
            <a:r>
              <a:rPr lang="en-US" sz="3200" b="1" dirty="0">
                <a:latin typeface="Arial" panose="020B0604020202020204" pitchFamily="34" charset="0"/>
                <a:cs typeface="Arial" panose="020B0604020202020204" pitchFamily="34" charset="0"/>
              </a:rPr>
              <a:t>The Downward Spiral of Depression</a:t>
            </a:r>
            <a:endParaRPr lang="en-US" sz="3200" b="1" dirty="0"/>
          </a:p>
        </p:txBody>
      </p:sp>
      <p:sp>
        <p:nvSpPr>
          <p:cNvPr id="9" name="TextBox 8">
            <a:extLst>
              <a:ext uri="{FF2B5EF4-FFF2-40B4-BE49-F238E27FC236}">
                <a16:creationId xmlns:a16="http://schemas.microsoft.com/office/drawing/2014/main" id="{C3B56FFD-6F1A-0918-47F2-0016523BC3D3}"/>
              </a:ext>
            </a:extLst>
          </p:cNvPr>
          <p:cNvSpPr txBox="1"/>
          <p:nvPr/>
        </p:nvSpPr>
        <p:spPr>
          <a:xfrm>
            <a:off x="5423855" y="1227522"/>
            <a:ext cx="1338606" cy="369332"/>
          </a:xfrm>
          <a:prstGeom prst="rect">
            <a:avLst/>
          </a:prstGeom>
          <a:noFill/>
        </p:spPr>
        <p:txBody>
          <a:bodyPr wrap="square" rtlCol="0">
            <a:spAutoFit/>
          </a:bodyPr>
          <a:lstStyle/>
          <a:p>
            <a:r>
              <a:rPr lang="en-US" u="sng" dirty="0"/>
              <a:t>Top view</a:t>
            </a:r>
          </a:p>
        </p:txBody>
      </p:sp>
      <p:pic>
        <p:nvPicPr>
          <p:cNvPr id="4" name="Picture 3" descr="A diagram of a problem&#10;&#10;Description automatically generated">
            <a:extLst>
              <a:ext uri="{FF2B5EF4-FFF2-40B4-BE49-F238E27FC236}">
                <a16:creationId xmlns:a16="http://schemas.microsoft.com/office/drawing/2014/main" id="{CF90F178-73C9-F177-84E9-D5A10490A34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79024" y="1572298"/>
            <a:ext cx="8051451" cy="4517417"/>
          </a:xfrm>
          <a:prstGeom prst="rect">
            <a:avLst/>
          </a:prstGeom>
        </p:spPr>
      </p:pic>
    </p:spTree>
    <p:extLst>
      <p:ext uri="{BB962C8B-B14F-4D97-AF65-F5344CB8AC3E}">
        <p14:creationId xmlns:p14="http://schemas.microsoft.com/office/powerpoint/2010/main" val="10497133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85F5E13-C1E6-4C9C-8E8B-C3F4B8E03A47}"/>
              </a:ext>
            </a:extLst>
          </p:cNvPr>
          <p:cNvSpPr/>
          <p:nvPr/>
        </p:nvSpPr>
        <p:spPr>
          <a:xfrm>
            <a:off x="2340744" y="677837"/>
            <a:ext cx="7079182" cy="707886"/>
          </a:xfrm>
          <a:prstGeom prst="rect">
            <a:avLst/>
          </a:prstGeom>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Depression and Repentance</a:t>
            </a:r>
          </a:p>
        </p:txBody>
      </p:sp>
      <p:sp>
        <p:nvSpPr>
          <p:cNvPr id="3" name="TextBox 2">
            <a:extLst>
              <a:ext uri="{FF2B5EF4-FFF2-40B4-BE49-F238E27FC236}">
                <a16:creationId xmlns:a16="http://schemas.microsoft.com/office/drawing/2014/main" id="{E98687C1-A052-9009-0E40-E3A96726AF8B}"/>
              </a:ext>
            </a:extLst>
          </p:cNvPr>
          <p:cNvSpPr txBox="1"/>
          <p:nvPr/>
        </p:nvSpPr>
        <p:spPr>
          <a:xfrm>
            <a:off x="1414021" y="1781666"/>
            <a:ext cx="9907571" cy="4524315"/>
          </a:xfrm>
          <a:prstGeom prst="rect">
            <a:avLst/>
          </a:prstGeom>
          <a:noFill/>
        </p:spPr>
        <p:txBody>
          <a:bodyPr wrap="square" rtlCol="0">
            <a:spAutoFit/>
          </a:bodyPr>
          <a:lstStyle/>
          <a:p>
            <a:pPr marL="342900" indent="-342900">
              <a:buFont typeface="Arial" panose="020B0604020202020204" pitchFamily="34" charset="0"/>
              <a:buChar char="•"/>
            </a:pPr>
            <a:r>
              <a:rPr lang="en-US" sz="2400" dirty="0"/>
              <a:t>Sin will </a:t>
            </a:r>
            <a:r>
              <a:rPr lang="en-US" sz="2400" b="1" u="sng" dirty="0">
                <a:solidFill>
                  <a:srgbClr val="FF0000"/>
                </a:solidFill>
              </a:rPr>
              <a:t>distort</a:t>
            </a:r>
            <a:r>
              <a:rPr lang="en-US" sz="2400" dirty="0"/>
              <a:t> our thinking; we fail to see our own sin clearly. 1 Sam 15 (Saul), 2 Sam 11(David), Psalm 73 (Asaph).</a:t>
            </a:r>
            <a:br>
              <a:rPr lang="en-US" sz="2400" dirty="0"/>
            </a:br>
            <a:endParaRPr lang="en-US" sz="2400" dirty="0"/>
          </a:p>
          <a:p>
            <a:pPr marL="342900" indent="-342900">
              <a:buFont typeface="Arial" panose="020B0604020202020204" pitchFamily="34" charset="0"/>
              <a:buChar char="•"/>
            </a:pPr>
            <a:r>
              <a:rPr lang="en-US" sz="2400" dirty="0"/>
              <a:t>Physical problems and sinful patterns increase (pride, blame shifting, etc.) Gen 3, Psalm 32.</a:t>
            </a:r>
            <a:br>
              <a:rPr lang="en-US" sz="2400" dirty="0"/>
            </a:br>
            <a:endParaRPr lang="en-US" sz="2400" dirty="0"/>
          </a:p>
          <a:p>
            <a:pPr marL="342900" indent="-342900">
              <a:buFont typeface="Arial" panose="020B0604020202020204" pitchFamily="34" charset="0"/>
              <a:buChar char="•"/>
            </a:pPr>
            <a:r>
              <a:rPr lang="en-US" sz="2400" dirty="0"/>
              <a:t>Godly sorrow is needed, not worldly sorrow (repentance NOT remorse). 2 Sam 12 (Nathan to David), Psalm 51, 1 Cor 10.</a:t>
            </a:r>
            <a:br>
              <a:rPr lang="en-US" sz="2400" dirty="0"/>
            </a:br>
            <a:endParaRPr lang="en-US" sz="2400" dirty="0"/>
          </a:p>
          <a:p>
            <a:pPr marL="342900" indent="-342900">
              <a:buFont typeface="Arial" panose="020B0604020202020204" pitchFamily="34" charset="0"/>
              <a:buChar char="•"/>
            </a:pPr>
            <a:r>
              <a:rPr lang="en-US" sz="2400" dirty="0"/>
              <a:t>True Repentance is confessing and receiving forgiveness AND it also includes </a:t>
            </a:r>
            <a:r>
              <a:rPr lang="en-US" sz="2400" b="1" u="sng" dirty="0">
                <a:solidFill>
                  <a:srgbClr val="FF0000"/>
                </a:solidFill>
              </a:rPr>
              <a:t>turning</a:t>
            </a:r>
            <a:r>
              <a:rPr lang="en-US" sz="2400" dirty="0"/>
              <a:t> from the sin and putting on the righteous opposite. Ephesians 4:22-24, Col 3:8-10.</a:t>
            </a:r>
          </a:p>
        </p:txBody>
      </p:sp>
    </p:spTree>
    <p:extLst>
      <p:ext uri="{BB962C8B-B14F-4D97-AF65-F5344CB8AC3E}">
        <p14:creationId xmlns:p14="http://schemas.microsoft.com/office/powerpoint/2010/main" val="32037670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BD6AC97-AE59-4F61-892C-C8DCECAB9366}"/>
              </a:ext>
            </a:extLst>
          </p:cNvPr>
          <p:cNvSpPr/>
          <p:nvPr/>
        </p:nvSpPr>
        <p:spPr>
          <a:xfrm>
            <a:off x="3987558" y="59773"/>
            <a:ext cx="5623655" cy="584775"/>
          </a:xfrm>
          <a:prstGeom prst="rect">
            <a:avLst/>
          </a:prstGeom>
        </p:spPr>
        <p:txBody>
          <a:bodyPr wrap="none">
            <a:spAutoFit/>
          </a:bodyPr>
          <a:lstStyle/>
          <a:p>
            <a:r>
              <a:rPr lang="en-US" sz="3200" b="1" dirty="0">
                <a:latin typeface="Arial" panose="020B0604020202020204" pitchFamily="34" charset="0"/>
                <a:cs typeface="Arial" panose="020B0604020202020204" pitchFamily="34" charset="0"/>
              </a:rPr>
              <a:t>Finding Hope in Depression</a:t>
            </a:r>
            <a:endParaRPr lang="en-US" sz="3200" b="1" dirty="0"/>
          </a:p>
        </p:txBody>
      </p:sp>
      <p:sp>
        <p:nvSpPr>
          <p:cNvPr id="7" name="TextBox 6">
            <a:extLst>
              <a:ext uri="{FF2B5EF4-FFF2-40B4-BE49-F238E27FC236}">
                <a16:creationId xmlns:a16="http://schemas.microsoft.com/office/drawing/2014/main" id="{8CF00041-7C62-4942-ABE4-025C9EE10552}"/>
              </a:ext>
            </a:extLst>
          </p:cNvPr>
          <p:cNvSpPr txBox="1"/>
          <p:nvPr/>
        </p:nvSpPr>
        <p:spPr>
          <a:xfrm>
            <a:off x="2017339" y="899775"/>
            <a:ext cx="8900159" cy="5293757"/>
          </a:xfrm>
          <a:prstGeom prst="rect">
            <a:avLst/>
          </a:prstGeom>
          <a:noFill/>
        </p:spPr>
        <p:txBody>
          <a:bodyPr wrap="square" rtlCol="0">
            <a:spAutoFit/>
          </a:bodyPr>
          <a:lstStyle/>
          <a:p>
            <a:r>
              <a:rPr lang="en-US" sz="2000" dirty="0">
                <a:latin typeface="Arial" panose="020B0604020202020204" pitchFamily="34" charset="0"/>
                <a:cs typeface="Arial" panose="020B0604020202020204" pitchFamily="34" charset="0"/>
              </a:rPr>
              <a:t>Open the Bible and use the cause and effect that God gives us:</a:t>
            </a:r>
          </a:p>
          <a:p>
            <a:endParaRPr lang="en-US"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 Psalm 32</a:t>
            </a:r>
          </a:p>
          <a:p>
            <a:r>
              <a:rPr lang="en-US" sz="2000" dirty="0">
                <a:latin typeface="Arial" panose="020B0604020202020204" pitchFamily="34" charset="0"/>
                <a:cs typeface="Arial" panose="020B0604020202020204" pitchFamily="34" charset="0"/>
              </a:rPr>
              <a:t>	1. Sin makes your life miserable (3-4)</a:t>
            </a:r>
          </a:p>
          <a:p>
            <a:r>
              <a:rPr lang="en-US" sz="2000" dirty="0">
                <a:latin typeface="Arial" panose="020B0604020202020204" pitchFamily="34" charset="0"/>
                <a:cs typeface="Arial" panose="020B0604020202020204" pitchFamily="34" charset="0"/>
              </a:rPr>
              <a:t>	2. David’s depression </a:t>
            </a:r>
            <a:r>
              <a:rPr lang="en-US" sz="2000" b="1" u="sng" dirty="0">
                <a:solidFill>
                  <a:srgbClr val="FF0000"/>
                </a:solidFill>
                <a:latin typeface="Arial" panose="020B0604020202020204" pitchFamily="34" charset="0"/>
                <a:cs typeface="Arial" panose="020B0604020202020204" pitchFamily="34" charset="0"/>
              </a:rPr>
              <a:t>lifted</a:t>
            </a:r>
            <a:r>
              <a:rPr lang="en-US" sz="2000" dirty="0">
                <a:latin typeface="Arial" panose="020B0604020202020204" pitchFamily="34" charset="0"/>
                <a:cs typeface="Arial" panose="020B0604020202020204" pitchFamily="34" charset="0"/>
              </a:rPr>
              <a:t> when he repented of his sin (1,5)</a:t>
            </a:r>
          </a:p>
          <a:p>
            <a:r>
              <a:rPr lang="en-US" sz="2000" dirty="0">
                <a:latin typeface="Arial" panose="020B0604020202020204" pitchFamily="34" charset="0"/>
                <a:cs typeface="Arial" panose="020B0604020202020204" pitchFamily="34" charset="0"/>
              </a:rPr>
              <a:t>	3. Our sin is covered, forgiven, and not imputed against us because 	of Christ (Isa 53:3ff)</a:t>
            </a:r>
          </a:p>
          <a:p>
            <a:endParaRPr lang="en-US"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Psalm 73</a:t>
            </a:r>
          </a:p>
          <a:p>
            <a:r>
              <a:rPr lang="en-US" sz="2000" dirty="0">
                <a:latin typeface="Arial" panose="020B0604020202020204" pitchFamily="34" charset="0"/>
                <a:cs typeface="Arial" panose="020B0604020202020204" pitchFamily="34" charset="0"/>
              </a:rPr>
              <a:t> 	1. </a:t>
            </a:r>
            <a:r>
              <a:rPr lang="en-US" sz="2000" b="1" u="sng" dirty="0">
                <a:solidFill>
                  <a:srgbClr val="FF0000"/>
                </a:solidFill>
                <a:latin typeface="Arial" panose="020B0604020202020204" pitchFamily="34" charset="0"/>
                <a:cs typeface="Arial" panose="020B0604020202020204" pitchFamily="34" charset="0"/>
              </a:rPr>
              <a:t>Injustice</a:t>
            </a:r>
            <a:r>
              <a:rPr lang="en-US" sz="2000" dirty="0">
                <a:latin typeface="Arial" panose="020B0604020202020204" pitchFamily="34" charset="0"/>
                <a:cs typeface="Arial" panose="020B0604020202020204" pitchFamily="34" charset="0"/>
              </a:rPr>
              <a:t> in the world can test your faith (1-14)</a:t>
            </a:r>
          </a:p>
          <a:p>
            <a:r>
              <a:rPr lang="en-US" sz="2000" dirty="0">
                <a:latin typeface="Arial" panose="020B0604020202020204" pitchFamily="34" charset="0"/>
                <a:cs typeface="Arial" panose="020B0604020202020204" pitchFamily="34" charset="0"/>
              </a:rPr>
              <a:t> 	2. You need a change in perspective - from the here and now to the 	eternal 	and heavenly (15-28)</a:t>
            </a:r>
          </a:p>
          <a:p>
            <a:r>
              <a:rPr lang="en-US" sz="2000" dirty="0">
                <a:latin typeface="Arial" panose="020B0604020202020204" pitchFamily="34" charset="0"/>
                <a:cs typeface="Arial" panose="020B0604020202020204" pitchFamily="34" charset="0"/>
              </a:rPr>
              <a:t>	3. The world does not change, but the psalmist does, as he finds 	satisfaction in God alone (25-26)</a:t>
            </a:r>
          </a:p>
          <a:p>
            <a:r>
              <a:rPr lang="en-US" sz="2000" dirty="0">
                <a:latin typeface="Arial" panose="020B0604020202020204" pitchFamily="34" charset="0"/>
                <a:cs typeface="Arial" panose="020B0604020202020204" pitchFamily="34" charset="0"/>
              </a:rPr>
              <a:t>	4. Christ endured injustice for us and makes us fit for God’s holy 	presence.</a:t>
            </a:r>
          </a:p>
          <a:p>
            <a:r>
              <a:rPr lang="en-US" b="1" dirty="0">
                <a:latin typeface="Arial" panose="020B0604020202020204" pitchFamily="34" charset="0"/>
                <a:cs typeface="Arial" panose="020B0604020202020204" pitchFamily="34" charset="0"/>
              </a:rPr>
              <a:t>	</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436182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981200" y="1088040"/>
            <a:ext cx="8941266" cy="5093702"/>
          </a:xfrm>
          <a:prstGeom prst="rect">
            <a:avLst/>
          </a:prstGeom>
        </p:spPr>
        <p:txBody>
          <a:bodyPr wrap="square">
            <a:spAutoFit/>
          </a:bodyPr>
          <a:lstStyle/>
          <a:p>
            <a:pPr defTabSz="457200"/>
            <a:endParaRPr lang="en-US" sz="3200" dirty="0">
              <a:solidFill>
                <a:prstClr val="black"/>
              </a:solidFill>
              <a:latin typeface="Arial" panose="020B0604020202020204" pitchFamily="34" charset="0"/>
              <a:cs typeface="Arial" panose="020B0604020202020204" pitchFamily="34" charset="0"/>
            </a:endParaRPr>
          </a:p>
          <a:p>
            <a:pPr marL="342900" indent="-342900">
              <a:spcAft>
                <a:spcPts val="600"/>
              </a:spcAft>
              <a:buFont typeface="Arial" panose="020B0604020202020204" pitchFamily="34" charset="0"/>
              <a:buChar char="•"/>
            </a:pPr>
            <a:r>
              <a:rPr lang="en-US" sz="2000" dirty="0"/>
              <a:t>The images are dark and evocative. Desperately alone, doom, black holes, deep wells, emptiness. </a:t>
            </a:r>
          </a:p>
          <a:p>
            <a:pPr marL="342900" indent="-342900">
              <a:spcAft>
                <a:spcPts val="600"/>
              </a:spcAft>
              <a:buFont typeface="Arial" panose="020B0604020202020204" pitchFamily="34" charset="0"/>
              <a:buChar char="•"/>
            </a:pPr>
            <a:r>
              <a:rPr lang="en-US" sz="2000" dirty="0"/>
              <a:t>“I felt like I was walking through a field of dead flowers and found one beautiful rose, but when I bent down to smell it, I fell into an invisible hole.”</a:t>
            </a:r>
          </a:p>
          <a:p>
            <a:pPr marL="342900" indent="-342900">
              <a:spcAft>
                <a:spcPts val="600"/>
              </a:spcAft>
              <a:buFont typeface="Arial" panose="020B0604020202020204" pitchFamily="34" charset="0"/>
              <a:buChar char="•"/>
            </a:pPr>
            <a:r>
              <a:rPr lang="en-US" sz="2000" dirty="0"/>
              <a:t> “I heard my silent scream echo through and pierce my empty soul.” </a:t>
            </a:r>
          </a:p>
          <a:p>
            <a:pPr marL="342900" indent="-342900">
              <a:spcAft>
                <a:spcPts val="600"/>
              </a:spcAft>
              <a:buFont typeface="Arial" panose="020B0604020202020204" pitchFamily="34" charset="0"/>
              <a:buChar char="•"/>
            </a:pPr>
            <a:r>
              <a:rPr lang="en-US" sz="2000" dirty="0"/>
              <a:t>“There is nothing I hate more than nothing.”</a:t>
            </a:r>
          </a:p>
          <a:p>
            <a:pPr marL="342900" indent="-342900">
              <a:spcAft>
                <a:spcPts val="600"/>
              </a:spcAft>
              <a:buFont typeface="Arial" panose="020B0604020202020204" pitchFamily="34" charset="0"/>
              <a:buChar char="•"/>
            </a:pPr>
            <a:r>
              <a:rPr lang="en-US" sz="2000" dirty="0"/>
              <a:t> “My heart is empty. All the fountains that should run with longing, are in me dried up.”</a:t>
            </a:r>
          </a:p>
          <a:p>
            <a:pPr marL="342900" indent="-342900">
              <a:spcAft>
                <a:spcPts val="600"/>
              </a:spcAft>
              <a:buFont typeface="Arial" panose="020B0604020202020204" pitchFamily="34" charset="0"/>
              <a:buChar char="•"/>
            </a:pPr>
            <a:r>
              <a:rPr lang="en-US" sz="2000" dirty="0"/>
              <a:t>“It is entirely natural to think ceaselessly of oblivion.”</a:t>
            </a:r>
          </a:p>
          <a:p>
            <a:pPr marL="342900" indent="-342900">
              <a:spcAft>
                <a:spcPts val="600"/>
              </a:spcAft>
              <a:buFont typeface="Arial" panose="020B0604020202020204" pitchFamily="34" charset="0"/>
              <a:buChar char="•"/>
            </a:pPr>
            <a:r>
              <a:rPr lang="en-US" sz="2000" dirty="0"/>
              <a:t>“I feel as though I died a few weeks ago and my body hasn’t found out yet.”</a:t>
            </a:r>
          </a:p>
          <a:p>
            <a:pPr defTabSz="457200"/>
            <a:endParaRPr lang="en-US" dirty="0">
              <a:solidFill>
                <a:prstClr val="black"/>
              </a:solidFill>
              <a:latin typeface="Arial" panose="020B0604020202020204" pitchFamily="34" charset="0"/>
              <a:cs typeface="Arial" panose="020B0604020202020204" pitchFamily="34" charset="0"/>
            </a:endParaRPr>
          </a:p>
        </p:txBody>
      </p:sp>
      <p:sp>
        <p:nvSpPr>
          <p:cNvPr id="2" name="TextBox 1">
            <a:extLst>
              <a:ext uri="{FF2B5EF4-FFF2-40B4-BE49-F238E27FC236}">
                <a16:creationId xmlns:a16="http://schemas.microsoft.com/office/drawing/2014/main" id="{7C8B96B0-B5C3-4405-A357-4AED4E594498}"/>
              </a:ext>
            </a:extLst>
          </p:cNvPr>
          <p:cNvSpPr txBox="1"/>
          <p:nvPr/>
        </p:nvSpPr>
        <p:spPr>
          <a:xfrm>
            <a:off x="3045204" y="672541"/>
            <a:ext cx="7466202" cy="830997"/>
          </a:xfrm>
          <a:prstGeom prst="rect">
            <a:avLst/>
          </a:prstGeom>
          <a:noFill/>
        </p:spPr>
        <p:txBody>
          <a:bodyPr wrap="square" rtlCol="0">
            <a:spAutoFit/>
          </a:bodyPr>
          <a:lstStyle/>
          <a:p>
            <a:r>
              <a:rPr lang="en-US" sz="4800" b="1" dirty="0"/>
              <a:t>How Depression Feels</a:t>
            </a:r>
          </a:p>
        </p:txBody>
      </p:sp>
    </p:spTree>
    <p:extLst>
      <p:ext uri="{BB962C8B-B14F-4D97-AF65-F5344CB8AC3E}">
        <p14:creationId xmlns:p14="http://schemas.microsoft.com/office/powerpoint/2010/main" val="2776313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2E3694-01FA-3ABE-F432-D773978C9FC0}"/>
            </a:ext>
          </a:extLst>
        </p:cNvPr>
        <p:cNvGrpSpPr/>
        <p:nvPr/>
      </p:nvGrpSpPr>
      <p:grpSpPr>
        <a:xfrm>
          <a:off x="0" y="0"/>
          <a:ext cx="0" cy="0"/>
          <a:chOff x="0" y="0"/>
          <a:chExt cx="0" cy="0"/>
        </a:xfrm>
      </p:grpSpPr>
      <p:sp>
        <p:nvSpPr>
          <p:cNvPr id="7" name="TextBox 6">
            <a:extLst>
              <a:ext uri="{FF2B5EF4-FFF2-40B4-BE49-F238E27FC236}">
                <a16:creationId xmlns:a16="http://schemas.microsoft.com/office/drawing/2014/main" id="{EB0CCB7E-6E8E-57D7-511F-D842077B5790}"/>
              </a:ext>
            </a:extLst>
          </p:cNvPr>
          <p:cNvSpPr txBox="1"/>
          <p:nvPr/>
        </p:nvSpPr>
        <p:spPr>
          <a:xfrm>
            <a:off x="1683657" y="1095499"/>
            <a:ext cx="9144000" cy="3970318"/>
          </a:xfrm>
          <a:prstGeom prst="rect">
            <a:avLst/>
          </a:prstGeom>
          <a:noFill/>
        </p:spPr>
        <p:txBody>
          <a:bodyPr wrap="square" rtlCol="0">
            <a:spAutoFit/>
          </a:bodyPr>
          <a:lstStyle/>
          <a:p>
            <a:pPr algn="ctr"/>
            <a:r>
              <a:rPr lang="en-US" sz="2400" b="1" dirty="0">
                <a:latin typeface="Arial" panose="020B0604020202020204" pitchFamily="34" charset="0"/>
                <a:cs typeface="Arial" panose="020B0604020202020204" pitchFamily="34" charset="0"/>
              </a:rPr>
              <a:t>			</a:t>
            </a:r>
          </a:p>
          <a:p>
            <a:r>
              <a:rPr lang="en-US" sz="2400" b="1" dirty="0">
                <a:latin typeface="Arial" panose="020B0604020202020204" pitchFamily="34" charset="0"/>
                <a:cs typeface="Arial" panose="020B0604020202020204" pitchFamily="34" charset="0"/>
              </a:rPr>
              <a:t>Cain – Genesis 4</a:t>
            </a:r>
          </a:p>
          <a:p>
            <a:r>
              <a:rPr lang="en-US" sz="2400" b="1" dirty="0">
                <a:latin typeface="Arial" panose="020B0604020202020204" pitchFamily="34" charset="0"/>
                <a:cs typeface="Arial" panose="020B0604020202020204" pitchFamily="34" charset="0"/>
              </a:rPr>
              <a:t> </a:t>
            </a:r>
          </a:p>
          <a:p>
            <a:r>
              <a:rPr lang="en-US" b="1" i="1" baseline="30000" dirty="0">
                <a:latin typeface="Arial" panose="020B0604020202020204" pitchFamily="34" charset="0"/>
                <a:cs typeface="Arial" panose="020B0604020202020204" pitchFamily="34" charset="0"/>
              </a:rPr>
              <a:t>3 </a:t>
            </a:r>
            <a:r>
              <a:rPr lang="en-US" i="1" dirty="0">
                <a:latin typeface="Arial" panose="020B0604020202020204" pitchFamily="34" charset="0"/>
                <a:cs typeface="Arial" panose="020B0604020202020204" pitchFamily="34" charset="0"/>
              </a:rPr>
              <a:t>So it came about in the course of time that Cain brought an offering to the </a:t>
            </a:r>
            <a:r>
              <a:rPr lang="en-US" i="1" cap="small" dirty="0">
                <a:latin typeface="Arial" panose="020B0604020202020204" pitchFamily="34" charset="0"/>
                <a:cs typeface="Arial" panose="020B0604020202020204" pitchFamily="34" charset="0"/>
              </a:rPr>
              <a:t>Lord</a:t>
            </a:r>
            <a:r>
              <a:rPr lang="en-US" i="1" dirty="0">
                <a:latin typeface="Arial" panose="020B0604020202020204" pitchFamily="34" charset="0"/>
                <a:cs typeface="Arial" panose="020B0604020202020204" pitchFamily="34" charset="0"/>
              </a:rPr>
              <a:t> of the fruit of the ground. </a:t>
            </a:r>
            <a:r>
              <a:rPr lang="en-US" b="1" i="1" baseline="30000" dirty="0">
                <a:latin typeface="Arial" panose="020B0604020202020204" pitchFamily="34" charset="0"/>
                <a:cs typeface="Arial" panose="020B0604020202020204" pitchFamily="34" charset="0"/>
              </a:rPr>
              <a:t>4 </a:t>
            </a:r>
            <a:r>
              <a:rPr lang="en-US" i="1" dirty="0">
                <a:latin typeface="Arial" panose="020B0604020202020204" pitchFamily="34" charset="0"/>
                <a:cs typeface="Arial" panose="020B0604020202020204" pitchFamily="34" charset="0"/>
              </a:rPr>
              <a:t>Abel, on his part also brought of the firstlings of his flock and of their fat portions. </a:t>
            </a:r>
            <a:r>
              <a:rPr lang="en-US" b="1" i="1" dirty="0">
                <a:latin typeface="Arial" panose="020B0604020202020204" pitchFamily="34" charset="0"/>
                <a:cs typeface="Arial" panose="020B0604020202020204" pitchFamily="34" charset="0"/>
              </a:rPr>
              <a:t>And the </a:t>
            </a:r>
            <a:r>
              <a:rPr lang="en-US" b="1" i="1" cap="small" dirty="0">
                <a:latin typeface="Arial" panose="020B0604020202020204" pitchFamily="34" charset="0"/>
                <a:cs typeface="Arial" panose="020B0604020202020204" pitchFamily="34" charset="0"/>
              </a:rPr>
              <a:t>Lord</a:t>
            </a:r>
            <a:r>
              <a:rPr lang="en-US" b="1" i="1" dirty="0">
                <a:latin typeface="Arial" panose="020B0604020202020204" pitchFamily="34" charset="0"/>
                <a:cs typeface="Arial" panose="020B0604020202020204" pitchFamily="34" charset="0"/>
              </a:rPr>
              <a:t> had regard for Abel and for his offering</a:t>
            </a:r>
            <a:r>
              <a:rPr lang="en-US" i="1" dirty="0">
                <a:latin typeface="Arial" panose="020B0604020202020204" pitchFamily="34" charset="0"/>
                <a:cs typeface="Arial" panose="020B0604020202020204" pitchFamily="34" charset="0"/>
              </a:rPr>
              <a:t>; </a:t>
            </a:r>
          </a:p>
          <a:p>
            <a:r>
              <a:rPr lang="en-US" b="1" i="1" baseline="30000" dirty="0">
                <a:latin typeface="Arial" panose="020B0604020202020204" pitchFamily="34" charset="0"/>
                <a:cs typeface="Arial" panose="020B0604020202020204" pitchFamily="34" charset="0"/>
              </a:rPr>
              <a:t>5 </a:t>
            </a:r>
            <a:r>
              <a:rPr lang="en-US" i="1" dirty="0">
                <a:latin typeface="Arial" panose="020B0604020202020204" pitchFamily="34" charset="0"/>
                <a:cs typeface="Arial" panose="020B0604020202020204" pitchFamily="34" charset="0"/>
              </a:rPr>
              <a:t>but </a:t>
            </a:r>
            <a:r>
              <a:rPr lang="en-US" b="1" i="1" dirty="0">
                <a:latin typeface="Arial" panose="020B0604020202020204" pitchFamily="34" charset="0"/>
                <a:cs typeface="Arial" panose="020B0604020202020204" pitchFamily="34" charset="0"/>
              </a:rPr>
              <a:t>for Cain and for his offering He had no regard</a:t>
            </a:r>
            <a:r>
              <a:rPr lang="en-US" i="1" dirty="0">
                <a:latin typeface="Arial" panose="020B0604020202020204" pitchFamily="34" charset="0"/>
                <a:cs typeface="Arial" panose="020B0604020202020204" pitchFamily="34" charset="0"/>
              </a:rPr>
              <a:t>. So </a:t>
            </a:r>
            <a:r>
              <a:rPr lang="en-US" b="1" i="1" dirty="0">
                <a:latin typeface="Arial" panose="020B0604020202020204" pitchFamily="34" charset="0"/>
                <a:cs typeface="Arial" panose="020B0604020202020204" pitchFamily="34" charset="0"/>
              </a:rPr>
              <a:t>Cain became very angry and his countenance fell.</a:t>
            </a:r>
            <a:r>
              <a:rPr lang="en-US" i="1" dirty="0">
                <a:latin typeface="Arial" panose="020B0604020202020204" pitchFamily="34" charset="0"/>
                <a:cs typeface="Arial" panose="020B0604020202020204" pitchFamily="34" charset="0"/>
              </a:rPr>
              <a:t> </a:t>
            </a:r>
            <a:r>
              <a:rPr lang="en-US" b="1" i="1" baseline="30000" dirty="0">
                <a:latin typeface="Arial" panose="020B0604020202020204" pitchFamily="34" charset="0"/>
                <a:cs typeface="Arial" panose="020B0604020202020204" pitchFamily="34" charset="0"/>
              </a:rPr>
              <a:t>6 </a:t>
            </a:r>
            <a:r>
              <a:rPr lang="en-US" i="1" dirty="0">
                <a:latin typeface="Arial" panose="020B0604020202020204" pitchFamily="34" charset="0"/>
                <a:cs typeface="Arial" panose="020B0604020202020204" pitchFamily="34" charset="0"/>
              </a:rPr>
              <a:t>Then the </a:t>
            </a:r>
            <a:r>
              <a:rPr lang="en-US" b="1" i="1" cap="small" dirty="0">
                <a:latin typeface="Arial" panose="020B0604020202020204" pitchFamily="34" charset="0"/>
                <a:cs typeface="Arial" panose="020B0604020202020204" pitchFamily="34" charset="0"/>
              </a:rPr>
              <a:t>Lord</a:t>
            </a:r>
            <a:r>
              <a:rPr lang="en-US" b="1" i="1" dirty="0">
                <a:latin typeface="Arial" panose="020B0604020202020204" pitchFamily="34" charset="0"/>
                <a:cs typeface="Arial" panose="020B0604020202020204" pitchFamily="34" charset="0"/>
              </a:rPr>
              <a:t> said to Cain, “Why are you angry? And why has your countenance fallen? </a:t>
            </a:r>
            <a:r>
              <a:rPr lang="en-US" b="1" i="1" baseline="30000" dirty="0">
                <a:latin typeface="Arial" panose="020B0604020202020204" pitchFamily="34" charset="0"/>
                <a:cs typeface="Arial" panose="020B0604020202020204" pitchFamily="34" charset="0"/>
              </a:rPr>
              <a:t>7 </a:t>
            </a:r>
            <a:r>
              <a:rPr lang="en-US" b="1" i="1" dirty="0">
                <a:latin typeface="Arial" panose="020B0604020202020204" pitchFamily="34" charset="0"/>
                <a:cs typeface="Arial" panose="020B0604020202020204" pitchFamily="34" charset="0"/>
              </a:rPr>
              <a:t>If you do well, will not your countenance be lifted up? And if you do not do well, sin is crouching at the door; and its desire is for you, but you must master it.” </a:t>
            </a:r>
          </a:p>
          <a:p>
            <a:r>
              <a:rPr lang="en-US" b="1" i="1" baseline="30000" dirty="0">
                <a:latin typeface="Arial" panose="020B0604020202020204" pitchFamily="34" charset="0"/>
                <a:cs typeface="Arial" panose="020B0604020202020204" pitchFamily="34" charset="0"/>
              </a:rPr>
              <a:t>8 </a:t>
            </a:r>
            <a:r>
              <a:rPr lang="en-US" i="1" dirty="0">
                <a:latin typeface="Arial" panose="020B0604020202020204" pitchFamily="34" charset="0"/>
                <a:cs typeface="Arial" panose="020B0604020202020204" pitchFamily="34" charset="0"/>
              </a:rPr>
              <a:t>Cain told Abel his brother. And it came about when they were in the field, that Cain rose up against Abel his brother and killed him.</a:t>
            </a:r>
            <a:endParaRPr lang="en-US" sz="2400" b="1" i="1" dirty="0">
              <a:latin typeface="Arial" panose="020B060402020202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2A5243C0-6579-79C9-D848-107CAC9C1522}"/>
              </a:ext>
            </a:extLst>
          </p:cNvPr>
          <p:cNvSpPr/>
          <p:nvPr/>
        </p:nvSpPr>
        <p:spPr>
          <a:xfrm>
            <a:off x="2340744" y="677837"/>
            <a:ext cx="7824578" cy="707886"/>
          </a:xfrm>
          <a:prstGeom prst="rect">
            <a:avLst/>
          </a:prstGeom>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Biblical Portraits of Depression</a:t>
            </a:r>
          </a:p>
        </p:txBody>
      </p:sp>
      <p:sp>
        <p:nvSpPr>
          <p:cNvPr id="2" name="TextBox 1">
            <a:extLst>
              <a:ext uri="{FF2B5EF4-FFF2-40B4-BE49-F238E27FC236}">
                <a16:creationId xmlns:a16="http://schemas.microsoft.com/office/drawing/2014/main" id="{9CBB4FFA-E67C-1746-06DE-9302C159986B}"/>
              </a:ext>
            </a:extLst>
          </p:cNvPr>
          <p:cNvSpPr txBox="1"/>
          <p:nvPr/>
        </p:nvSpPr>
        <p:spPr>
          <a:xfrm>
            <a:off x="1756229" y="5268685"/>
            <a:ext cx="9071428" cy="1200329"/>
          </a:xfrm>
          <a:prstGeom prst="rect">
            <a:avLst/>
          </a:prstGeom>
          <a:noFill/>
          <a:ln>
            <a:solidFill>
              <a:schemeClr val="tx1"/>
            </a:solidFill>
          </a:ln>
        </p:spPr>
        <p:txBody>
          <a:bodyPr wrap="square" rtlCol="0">
            <a:spAutoFit/>
          </a:bodyPr>
          <a:lstStyle/>
          <a:p>
            <a:pPr algn="just" rtl="0"/>
            <a:r>
              <a:rPr lang="en-US" i="1" dirty="0">
                <a:latin typeface="Arial" panose="020B0604020202020204" pitchFamily="34" charset="0"/>
                <a:cs typeface="Arial" panose="020B0604020202020204" pitchFamily="34" charset="0"/>
              </a:rPr>
              <a:t>Fear is the most obvious co-conspirator with depression; anger is the most common. The formula is a simple one:</a:t>
            </a:r>
          </a:p>
          <a:p>
            <a:pPr algn="ctr" rtl="0"/>
            <a:r>
              <a:rPr lang="en-US" i="1" dirty="0">
                <a:latin typeface="Arial" panose="020B0604020202020204" pitchFamily="34" charset="0"/>
                <a:cs typeface="Arial" panose="020B0604020202020204" pitchFamily="34" charset="0"/>
              </a:rPr>
              <a:t>Sadness + Anger = Depression</a:t>
            </a:r>
          </a:p>
          <a:p>
            <a:endParaRPr lang="en-US" dirty="0"/>
          </a:p>
        </p:txBody>
      </p:sp>
    </p:spTree>
    <p:extLst>
      <p:ext uri="{BB962C8B-B14F-4D97-AF65-F5344CB8AC3E}">
        <p14:creationId xmlns:p14="http://schemas.microsoft.com/office/powerpoint/2010/main" val="16144811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BD6AC97-AE59-4F61-892C-C8DCECAB9366}"/>
              </a:ext>
            </a:extLst>
          </p:cNvPr>
          <p:cNvSpPr/>
          <p:nvPr/>
        </p:nvSpPr>
        <p:spPr>
          <a:xfrm>
            <a:off x="2340744" y="677837"/>
            <a:ext cx="7824578" cy="707886"/>
          </a:xfrm>
          <a:prstGeom prst="rect">
            <a:avLst/>
          </a:prstGeom>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Biblical Portraits of Depression</a:t>
            </a:r>
          </a:p>
        </p:txBody>
      </p:sp>
      <p:sp>
        <p:nvSpPr>
          <p:cNvPr id="7" name="TextBox 6">
            <a:extLst>
              <a:ext uri="{FF2B5EF4-FFF2-40B4-BE49-F238E27FC236}">
                <a16:creationId xmlns:a16="http://schemas.microsoft.com/office/drawing/2014/main" id="{8CF00041-7C62-4942-ABE4-025C9EE10552}"/>
              </a:ext>
            </a:extLst>
          </p:cNvPr>
          <p:cNvSpPr txBox="1"/>
          <p:nvPr/>
        </p:nvSpPr>
        <p:spPr>
          <a:xfrm>
            <a:off x="1628687" y="1894843"/>
            <a:ext cx="9248691" cy="3170099"/>
          </a:xfrm>
          <a:prstGeom prst="rect">
            <a:avLst/>
          </a:prstGeom>
          <a:noFill/>
        </p:spPr>
        <p:txBody>
          <a:bodyPr wrap="square" rtlCol="0">
            <a:spAutoFit/>
          </a:bodyPr>
          <a:lstStyle/>
          <a:p>
            <a:r>
              <a:rPr lang="en-US" sz="3200" b="1" dirty="0">
                <a:solidFill>
                  <a:srgbClr val="000000"/>
                </a:solidFill>
                <a:latin typeface="Calibri" panose="020F0502020204030204" pitchFamily="34" charset="0"/>
              </a:rPr>
              <a:t>Elijah</a:t>
            </a:r>
            <a:r>
              <a:rPr lang="en-US" sz="2800" dirty="0">
                <a:solidFill>
                  <a:srgbClr val="000000"/>
                </a:solidFill>
                <a:latin typeface="Calibri" panose="020F0502020204030204" pitchFamily="34" charset="0"/>
              </a:rPr>
              <a:t> and the events following Mount Carmel – 1 Kings 18 and 19</a:t>
            </a:r>
          </a:p>
          <a:p>
            <a:endParaRPr lang="en-US" sz="2800" dirty="0">
              <a:solidFill>
                <a:srgbClr val="000000"/>
              </a:solidFill>
              <a:latin typeface="Calibri" panose="020F0502020204030204" pitchFamily="34" charset="0"/>
            </a:endParaRPr>
          </a:p>
          <a:p>
            <a:pPr marL="514350" indent="-514350">
              <a:buAutoNum type="arabicPeriod"/>
            </a:pPr>
            <a:r>
              <a:rPr lang="en-US" sz="2800" dirty="0">
                <a:solidFill>
                  <a:srgbClr val="000000"/>
                </a:solidFill>
                <a:latin typeface="Calibri" panose="020F0502020204030204" pitchFamily="34" charset="0"/>
              </a:rPr>
              <a:t>See Elijah’s boldness – 1 Kings 18:21</a:t>
            </a:r>
          </a:p>
          <a:p>
            <a:pPr marL="514350" indent="-514350">
              <a:buAutoNum type="arabicPeriod"/>
            </a:pPr>
            <a:r>
              <a:rPr lang="en-US" sz="2800" dirty="0">
                <a:solidFill>
                  <a:srgbClr val="000000"/>
                </a:solidFill>
                <a:latin typeface="Calibri" panose="020F0502020204030204" pitchFamily="34" charset="0"/>
              </a:rPr>
              <a:t>Elijah’s </a:t>
            </a:r>
            <a:r>
              <a:rPr lang="en-US" sz="2800" b="1" u="sng" dirty="0">
                <a:solidFill>
                  <a:srgbClr val="FF0000"/>
                </a:solidFill>
                <a:latin typeface="Calibri" panose="020F0502020204030204" pitchFamily="34" charset="0"/>
              </a:rPr>
              <a:t>expectations</a:t>
            </a:r>
            <a:r>
              <a:rPr lang="en-US" sz="2800" dirty="0">
                <a:solidFill>
                  <a:srgbClr val="000000"/>
                </a:solidFill>
                <a:latin typeface="Calibri" panose="020F0502020204030204" pitchFamily="34" charset="0"/>
              </a:rPr>
              <a:t> not met – 1 Kings 19:2</a:t>
            </a:r>
          </a:p>
          <a:p>
            <a:pPr marL="514350" indent="-514350">
              <a:buAutoNum type="arabicPeriod"/>
            </a:pPr>
            <a:r>
              <a:rPr lang="en-US" sz="2800" dirty="0">
                <a:solidFill>
                  <a:srgbClr val="000000"/>
                </a:solidFill>
                <a:latin typeface="Calibri" panose="020F0502020204030204" pitchFamily="34" charset="0"/>
              </a:rPr>
              <a:t>Overcome by Fear – 1 Kings 19:3</a:t>
            </a:r>
          </a:p>
          <a:p>
            <a:pPr marL="514350" indent="-514350">
              <a:buAutoNum type="arabicPeriod"/>
            </a:pPr>
            <a:r>
              <a:rPr lang="en-US" sz="2800" dirty="0">
                <a:solidFill>
                  <a:srgbClr val="000000"/>
                </a:solidFill>
                <a:latin typeface="Calibri" panose="020F0502020204030204" pitchFamily="34" charset="0"/>
              </a:rPr>
              <a:t>Elijah overwhelmed by sadness and ready to die – 19:4</a:t>
            </a:r>
          </a:p>
        </p:txBody>
      </p:sp>
    </p:spTree>
    <p:extLst>
      <p:ext uri="{BB962C8B-B14F-4D97-AF65-F5344CB8AC3E}">
        <p14:creationId xmlns:p14="http://schemas.microsoft.com/office/powerpoint/2010/main" val="16803625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BD6AC97-AE59-4F61-892C-C8DCECAB9366}"/>
              </a:ext>
            </a:extLst>
          </p:cNvPr>
          <p:cNvSpPr/>
          <p:nvPr/>
        </p:nvSpPr>
        <p:spPr>
          <a:xfrm>
            <a:off x="2340744" y="677837"/>
            <a:ext cx="7824578" cy="707886"/>
          </a:xfrm>
          <a:prstGeom prst="rect">
            <a:avLst/>
          </a:prstGeom>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Biblical Portraits of Depression</a:t>
            </a:r>
          </a:p>
        </p:txBody>
      </p:sp>
      <p:sp>
        <p:nvSpPr>
          <p:cNvPr id="7" name="TextBox 6">
            <a:extLst>
              <a:ext uri="{FF2B5EF4-FFF2-40B4-BE49-F238E27FC236}">
                <a16:creationId xmlns:a16="http://schemas.microsoft.com/office/drawing/2014/main" id="{8CF00041-7C62-4942-ABE4-025C9EE10552}"/>
              </a:ext>
            </a:extLst>
          </p:cNvPr>
          <p:cNvSpPr txBox="1"/>
          <p:nvPr/>
        </p:nvSpPr>
        <p:spPr>
          <a:xfrm>
            <a:off x="1226373" y="1894843"/>
            <a:ext cx="9651006" cy="3600986"/>
          </a:xfrm>
          <a:prstGeom prst="rect">
            <a:avLst/>
          </a:prstGeom>
          <a:noFill/>
        </p:spPr>
        <p:txBody>
          <a:bodyPr wrap="square" rtlCol="0">
            <a:spAutoFit/>
          </a:bodyPr>
          <a:lstStyle/>
          <a:p>
            <a:r>
              <a:rPr lang="en-US" sz="3200" b="1" dirty="0">
                <a:solidFill>
                  <a:srgbClr val="000000"/>
                </a:solidFill>
                <a:latin typeface="Calibri" panose="020F0502020204030204" pitchFamily="34" charset="0"/>
              </a:rPr>
              <a:t>Solomon’s</a:t>
            </a:r>
            <a:r>
              <a:rPr lang="en-US" sz="2800" dirty="0">
                <a:solidFill>
                  <a:srgbClr val="000000"/>
                </a:solidFill>
                <a:latin typeface="Calibri" panose="020F0502020204030204" pitchFamily="34" charset="0"/>
              </a:rPr>
              <a:t> description of his own mindsets, emotional responses, and failed efforts to remedy human nature mimics what psychology refers to as bipolar disorder. </a:t>
            </a:r>
          </a:p>
          <a:p>
            <a:endParaRPr lang="en-US" sz="2800" dirty="0">
              <a:solidFill>
                <a:srgbClr val="000000"/>
              </a:solidFill>
              <a:latin typeface="Calibri" panose="020F0502020204030204" pitchFamily="34" charset="0"/>
            </a:endParaRPr>
          </a:p>
          <a:p>
            <a:r>
              <a:rPr lang="en-US" sz="2800" b="1" u="sng" dirty="0">
                <a:solidFill>
                  <a:srgbClr val="FF0000"/>
                </a:solidFill>
                <a:latin typeface="Calibri" panose="020F0502020204030204" pitchFamily="34" charset="0"/>
              </a:rPr>
              <a:t>Bold</a:t>
            </a:r>
            <a:r>
              <a:rPr lang="en-US" sz="2800" dirty="0">
                <a:solidFill>
                  <a:srgbClr val="000000"/>
                </a:solidFill>
                <a:latin typeface="Calibri" panose="020F0502020204030204" pitchFamily="34" charset="0"/>
              </a:rPr>
              <a:t> self-confidence – Ecclesiastes 2:1-10, 12-14</a:t>
            </a:r>
            <a:br>
              <a:rPr lang="en-US" sz="2800" dirty="0">
                <a:solidFill>
                  <a:srgbClr val="000000"/>
                </a:solidFill>
                <a:latin typeface="Calibri" panose="020F0502020204030204" pitchFamily="34" charset="0"/>
              </a:rPr>
            </a:br>
            <a:r>
              <a:rPr lang="en-US" sz="2800" dirty="0">
                <a:solidFill>
                  <a:srgbClr val="000000"/>
                </a:solidFill>
                <a:latin typeface="Calibri" panose="020F0502020204030204" pitchFamily="34" charset="0"/>
              </a:rPr>
              <a:t>Outcome was not what was expected – Ecclesiastes 2:11, 15-23</a:t>
            </a:r>
            <a:br>
              <a:rPr lang="en-US" sz="2800" dirty="0">
                <a:solidFill>
                  <a:srgbClr val="000000"/>
                </a:solidFill>
                <a:latin typeface="Calibri" panose="020F0502020204030204" pitchFamily="34" charset="0"/>
              </a:rPr>
            </a:br>
            <a:r>
              <a:rPr lang="en-US" sz="2800" dirty="0">
                <a:solidFill>
                  <a:srgbClr val="000000"/>
                </a:solidFill>
                <a:latin typeface="Calibri" panose="020F0502020204030204" pitchFamily="34" charset="0"/>
              </a:rPr>
              <a:t>Acceptance – Ecclesiastes 2:24</a:t>
            </a:r>
            <a:br>
              <a:rPr lang="en-US" sz="2800" dirty="0">
                <a:solidFill>
                  <a:srgbClr val="000000"/>
                </a:solidFill>
                <a:latin typeface="Calibri" panose="020F0502020204030204" pitchFamily="34" charset="0"/>
              </a:rPr>
            </a:br>
            <a:endParaRPr lang="en-US" sz="28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7535905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65DC6490-0C76-4A36-9623-52A9762BAEA1}"/>
              </a:ext>
            </a:extLst>
          </p:cNvPr>
          <p:cNvSpPr txBox="1"/>
          <p:nvPr/>
        </p:nvSpPr>
        <p:spPr>
          <a:xfrm>
            <a:off x="531448" y="289441"/>
            <a:ext cx="11243786" cy="825291"/>
          </a:xfrm>
          <a:prstGeom prst="rect">
            <a:avLst/>
          </a:prstGeom>
          <a:solidFill>
            <a:schemeClr val="bg1"/>
          </a:solidFill>
        </p:spPr>
        <p:txBody>
          <a:bodyPr wrap="square" rtlCol="0">
            <a:spAutoFit/>
          </a:bodyPr>
          <a:lstStyle/>
          <a:p>
            <a:pPr marL="0" marR="0">
              <a:lnSpc>
                <a:spcPct val="115000"/>
              </a:lnSpc>
              <a:spcBef>
                <a:spcPts val="0"/>
              </a:spcBef>
              <a:spcAft>
                <a:spcPts val="1000"/>
              </a:spcAft>
            </a:pPr>
            <a:r>
              <a:rPr lang="en-US" sz="4400" dirty="0">
                <a:effectLst/>
                <a:latin typeface="Calibri" panose="020F0502020204030204" pitchFamily="34" charset="0"/>
              </a:rPr>
              <a:t>Psalm 42 – </a:t>
            </a:r>
            <a:r>
              <a:rPr lang="en-US" sz="4400" i="1" dirty="0">
                <a:effectLst/>
                <a:latin typeface="Calibri" panose="020F0502020204030204" pitchFamily="34" charset="0"/>
              </a:rPr>
              <a:t>Thirsting for God in Trouble &amp; Exile</a:t>
            </a:r>
          </a:p>
        </p:txBody>
      </p:sp>
      <p:sp>
        <p:nvSpPr>
          <p:cNvPr id="4" name="TextBox 3">
            <a:extLst>
              <a:ext uri="{FF2B5EF4-FFF2-40B4-BE49-F238E27FC236}">
                <a16:creationId xmlns:a16="http://schemas.microsoft.com/office/drawing/2014/main" id="{767E2AAA-AE15-4D5E-8229-DD3F2D74F9A2}"/>
              </a:ext>
            </a:extLst>
          </p:cNvPr>
          <p:cNvSpPr txBox="1"/>
          <p:nvPr/>
        </p:nvSpPr>
        <p:spPr>
          <a:xfrm>
            <a:off x="696915" y="1058881"/>
            <a:ext cx="11078319" cy="5380704"/>
          </a:xfrm>
          <a:prstGeom prst="rect">
            <a:avLst/>
          </a:prstGeom>
          <a:noFill/>
        </p:spPr>
        <p:txBody>
          <a:bodyPr wrap="square">
            <a:spAutoFit/>
          </a:bodyPr>
          <a:lstStyle/>
          <a:p>
            <a:pPr marL="0" marR="0">
              <a:lnSpc>
                <a:spcPct val="115000"/>
              </a:lnSpc>
              <a:spcBef>
                <a:spcPts val="0"/>
              </a:spcBef>
              <a:spcAft>
                <a:spcPts val="1000"/>
              </a:spcAft>
            </a:pPr>
            <a:r>
              <a:rPr lang="en-US" sz="2000" dirty="0">
                <a:effectLst/>
                <a:latin typeface="Calibri" panose="020F0502020204030204" pitchFamily="34" charset="0"/>
              </a:rPr>
              <a:t>For the choir director. A Maskil of the sons of Korah. </a:t>
            </a:r>
            <a:r>
              <a:rPr lang="en-US" sz="2000" u="none" strike="noStrike" baseline="30000" dirty="0">
                <a:effectLst/>
                <a:latin typeface="Calibri" panose="020F0502020204030204" pitchFamily="34" charset="0"/>
              </a:rPr>
              <a:t>1</a:t>
            </a:r>
            <a:r>
              <a:rPr lang="en-US" sz="2000" u="none" strike="noStrike" dirty="0">
                <a:effectLst/>
                <a:latin typeface="Calibri" panose="020F0502020204030204" pitchFamily="34" charset="0"/>
              </a:rPr>
              <a:t> </a:t>
            </a:r>
            <a:r>
              <a:rPr lang="en-US" sz="2000" dirty="0">
                <a:effectLst/>
                <a:latin typeface="Calibri" panose="020F0502020204030204" pitchFamily="34" charset="0"/>
              </a:rPr>
              <a:t>As the deer pants for the water brooks, So my soul pants for You, O God. </a:t>
            </a:r>
            <a:r>
              <a:rPr lang="en-US" sz="2000" u="none" strike="noStrike" baseline="30000" dirty="0">
                <a:effectLst/>
                <a:latin typeface="Calibri" panose="020F0502020204030204" pitchFamily="34" charset="0"/>
              </a:rPr>
              <a:t>2</a:t>
            </a:r>
            <a:r>
              <a:rPr lang="en-US" sz="2000" u="none" strike="noStrike" dirty="0">
                <a:effectLst/>
                <a:latin typeface="Calibri" panose="020F0502020204030204" pitchFamily="34" charset="0"/>
              </a:rPr>
              <a:t> </a:t>
            </a:r>
            <a:r>
              <a:rPr lang="en-US" sz="2000" dirty="0">
                <a:effectLst/>
                <a:latin typeface="Calibri" panose="020F0502020204030204" pitchFamily="34" charset="0"/>
              </a:rPr>
              <a:t>My soul thirsts for God, for the living God; When shall I come and appear before God? </a:t>
            </a:r>
            <a:r>
              <a:rPr lang="en-US" sz="2000" u="none" strike="noStrike" baseline="30000" dirty="0">
                <a:effectLst/>
                <a:latin typeface="Calibri" panose="020F0502020204030204" pitchFamily="34" charset="0"/>
              </a:rPr>
              <a:t>3</a:t>
            </a:r>
            <a:r>
              <a:rPr lang="en-US" sz="2000" u="none" strike="noStrike" dirty="0">
                <a:effectLst/>
                <a:latin typeface="Calibri" panose="020F0502020204030204" pitchFamily="34" charset="0"/>
              </a:rPr>
              <a:t> </a:t>
            </a:r>
            <a:r>
              <a:rPr lang="en-US" sz="2000" b="1" u="sng" dirty="0">
                <a:solidFill>
                  <a:srgbClr val="FF0000"/>
                </a:solidFill>
                <a:effectLst/>
                <a:latin typeface="Calibri" panose="020F0502020204030204" pitchFamily="34" charset="0"/>
              </a:rPr>
              <a:t>My tears</a:t>
            </a:r>
            <a:r>
              <a:rPr lang="en-US" sz="2000" dirty="0">
                <a:effectLst/>
                <a:latin typeface="Calibri" panose="020F0502020204030204" pitchFamily="34" charset="0"/>
              </a:rPr>
              <a:t> have been my food day and night, </a:t>
            </a:r>
            <a:r>
              <a:rPr lang="en-US" sz="2000" b="1" u="sng" dirty="0">
                <a:solidFill>
                  <a:srgbClr val="FF0000"/>
                </a:solidFill>
                <a:effectLst/>
                <a:latin typeface="Calibri" panose="020F0502020204030204" pitchFamily="34" charset="0"/>
              </a:rPr>
              <a:t>While </a:t>
            </a:r>
            <a:r>
              <a:rPr lang="en-US" sz="2000" b="1" i="1" u="sng" dirty="0">
                <a:solidFill>
                  <a:srgbClr val="FF0000"/>
                </a:solidFill>
                <a:effectLst/>
                <a:latin typeface="Calibri" panose="020F0502020204030204" pitchFamily="34" charset="0"/>
              </a:rPr>
              <a:t>they</a:t>
            </a:r>
            <a:r>
              <a:rPr lang="en-US" sz="2000" b="1" u="sng" dirty="0">
                <a:solidFill>
                  <a:srgbClr val="FF0000"/>
                </a:solidFill>
                <a:effectLst/>
                <a:latin typeface="Calibri" panose="020F0502020204030204" pitchFamily="34" charset="0"/>
              </a:rPr>
              <a:t> say to me all day long, “Where is your God?” </a:t>
            </a:r>
            <a:r>
              <a:rPr lang="en-US" sz="2000" u="none" strike="noStrike" baseline="30000" dirty="0">
                <a:effectLst/>
                <a:latin typeface="Calibri" panose="020F0502020204030204" pitchFamily="34" charset="0"/>
              </a:rPr>
              <a:t>4</a:t>
            </a:r>
            <a:r>
              <a:rPr lang="en-US" sz="2000" u="none" strike="noStrike" dirty="0">
                <a:effectLst/>
                <a:latin typeface="Calibri" panose="020F0502020204030204" pitchFamily="34" charset="0"/>
              </a:rPr>
              <a:t> </a:t>
            </a:r>
            <a:r>
              <a:rPr lang="en-US" sz="2000" u="sng" dirty="0">
                <a:effectLst/>
                <a:latin typeface="Calibri" panose="020F0502020204030204" pitchFamily="34" charset="0"/>
              </a:rPr>
              <a:t>These things I remember </a:t>
            </a:r>
            <a:r>
              <a:rPr lang="en-US" sz="2000" dirty="0">
                <a:effectLst/>
                <a:latin typeface="Calibri" panose="020F0502020204030204" pitchFamily="34" charset="0"/>
              </a:rPr>
              <a:t>and I pour out my soul within me. For I used to go along with the throng </a:t>
            </a:r>
            <a:r>
              <a:rPr lang="en-US" sz="2000" i="1" dirty="0">
                <a:effectLst/>
                <a:latin typeface="Calibri" panose="020F0502020204030204" pitchFamily="34" charset="0"/>
              </a:rPr>
              <a:t>and</a:t>
            </a:r>
            <a:r>
              <a:rPr lang="en-US" sz="2000" dirty="0">
                <a:effectLst/>
                <a:latin typeface="Calibri" panose="020F0502020204030204" pitchFamily="34" charset="0"/>
              </a:rPr>
              <a:t> lead them in procession to the house of God, With the voice of joy and thanksgiving, a multitude keeping festival. </a:t>
            </a:r>
            <a:r>
              <a:rPr lang="en-US" sz="2000" u="none" strike="noStrike" baseline="30000" dirty="0">
                <a:effectLst/>
                <a:latin typeface="Calibri" panose="020F0502020204030204" pitchFamily="34" charset="0"/>
              </a:rPr>
              <a:t>5</a:t>
            </a:r>
            <a:r>
              <a:rPr lang="en-US" sz="2000" u="none" strike="noStrike" dirty="0">
                <a:effectLst/>
                <a:latin typeface="Calibri" panose="020F0502020204030204" pitchFamily="34" charset="0"/>
              </a:rPr>
              <a:t> </a:t>
            </a:r>
            <a:r>
              <a:rPr lang="en-US" sz="2000" u="sng" dirty="0">
                <a:effectLst/>
                <a:latin typeface="Calibri" panose="020F0502020204030204" pitchFamily="34" charset="0"/>
              </a:rPr>
              <a:t>Why are you in despair, O my soul? And </a:t>
            </a:r>
            <a:r>
              <a:rPr lang="en-US" sz="2000" i="1" u="sng" dirty="0">
                <a:effectLst/>
                <a:latin typeface="Calibri" panose="020F0502020204030204" pitchFamily="34" charset="0"/>
              </a:rPr>
              <a:t>why</a:t>
            </a:r>
            <a:r>
              <a:rPr lang="en-US" sz="2000" u="sng" dirty="0">
                <a:effectLst/>
                <a:latin typeface="Calibri" panose="020F0502020204030204" pitchFamily="34" charset="0"/>
              </a:rPr>
              <a:t> have you become disturbed within me? Hope in God, for I shall again praise Him </a:t>
            </a:r>
            <a:r>
              <a:rPr lang="en-US" sz="2000" i="1" u="sng" dirty="0">
                <a:effectLst/>
                <a:latin typeface="Calibri" panose="020F0502020204030204" pitchFamily="34" charset="0"/>
              </a:rPr>
              <a:t>For</a:t>
            </a:r>
            <a:r>
              <a:rPr lang="en-US" sz="2000" u="sng" dirty="0">
                <a:effectLst/>
                <a:latin typeface="Calibri" panose="020F0502020204030204" pitchFamily="34" charset="0"/>
              </a:rPr>
              <a:t> the help of His presence.</a:t>
            </a:r>
            <a:r>
              <a:rPr lang="en-US" sz="2000" dirty="0">
                <a:effectLst/>
                <a:latin typeface="Calibri" panose="020F0502020204030204" pitchFamily="34" charset="0"/>
              </a:rPr>
              <a:t> </a:t>
            </a:r>
            <a:r>
              <a:rPr lang="en-US" sz="2000" u="none" strike="noStrike" baseline="30000" dirty="0">
                <a:effectLst/>
                <a:latin typeface="Calibri" panose="020F0502020204030204" pitchFamily="34" charset="0"/>
              </a:rPr>
              <a:t>6</a:t>
            </a:r>
            <a:r>
              <a:rPr lang="en-US" sz="2000" u="none" strike="noStrike" dirty="0">
                <a:effectLst/>
                <a:latin typeface="Calibri" panose="020F0502020204030204" pitchFamily="34" charset="0"/>
              </a:rPr>
              <a:t> </a:t>
            </a:r>
            <a:r>
              <a:rPr lang="en-US" sz="2000" dirty="0">
                <a:effectLst/>
                <a:latin typeface="Calibri" panose="020F0502020204030204" pitchFamily="34" charset="0"/>
              </a:rPr>
              <a:t>O my God, my soul is in despair within me; Therefore I remember You from the land of the Jordan And the peaks of Hermon, from Mount Mizar. </a:t>
            </a:r>
            <a:r>
              <a:rPr lang="en-US" sz="2000" u="none" strike="noStrike" baseline="30000" dirty="0">
                <a:effectLst/>
                <a:latin typeface="Calibri" panose="020F0502020204030204" pitchFamily="34" charset="0"/>
              </a:rPr>
              <a:t>7</a:t>
            </a:r>
            <a:r>
              <a:rPr lang="en-US" sz="2000" u="none" strike="noStrike" dirty="0">
                <a:effectLst/>
                <a:latin typeface="Calibri" panose="020F0502020204030204" pitchFamily="34" charset="0"/>
              </a:rPr>
              <a:t> </a:t>
            </a:r>
            <a:r>
              <a:rPr lang="en-US" sz="2000" dirty="0">
                <a:effectLst/>
                <a:latin typeface="Calibri" panose="020F0502020204030204" pitchFamily="34" charset="0"/>
              </a:rPr>
              <a:t>Deep calls to deep at the sound of Your waterfalls; All Your breakers and Your waves have rolled over me. </a:t>
            </a:r>
            <a:r>
              <a:rPr lang="en-US" sz="2000" u="none" strike="noStrike" baseline="30000" dirty="0">
                <a:effectLst/>
                <a:latin typeface="Calibri" panose="020F0502020204030204" pitchFamily="34" charset="0"/>
              </a:rPr>
              <a:t>8</a:t>
            </a:r>
            <a:r>
              <a:rPr lang="en-US" sz="2000" u="none" strike="noStrike" dirty="0">
                <a:effectLst/>
                <a:latin typeface="Calibri" panose="020F0502020204030204" pitchFamily="34" charset="0"/>
              </a:rPr>
              <a:t> </a:t>
            </a:r>
            <a:r>
              <a:rPr lang="en-US" sz="2000" dirty="0">
                <a:effectLst/>
                <a:latin typeface="Calibri" panose="020F0502020204030204" pitchFamily="34" charset="0"/>
              </a:rPr>
              <a:t>The </a:t>
            </a:r>
            <a:r>
              <a:rPr lang="en-US" sz="2000" cap="small" dirty="0">
                <a:effectLst/>
                <a:latin typeface="Calibri" panose="020F0502020204030204" pitchFamily="34" charset="0"/>
              </a:rPr>
              <a:t>Lord</a:t>
            </a:r>
            <a:r>
              <a:rPr lang="en-US" sz="2000" dirty="0">
                <a:effectLst/>
                <a:latin typeface="Calibri" panose="020F0502020204030204" pitchFamily="34" charset="0"/>
              </a:rPr>
              <a:t> will command His lovingkindness in the daytime; And His song will be with me in the night, A prayer to the God of my life. </a:t>
            </a:r>
            <a:r>
              <a:rPr lang="en-US" sz="2000" u="none" strike="noStrike" baseline="30000" dirty="0">
                <a:effectLst/>
                <a:latin typeface="Calibri" panose="020F0502020204030204" pitchFamily="34" charset="0"/>
              </a:rPr>
              <a:t>9</a:t>
            </a:r>
            <a:r>
              <a:rPr lang="en-US" sz="2000" u="none" strike="noStrike" dirty="0">
                <a:effectLst/>
                <a:latin typeface="Calibri" panose="020F0502020204030204" pitchFamily="34" charset="0"/>
              </a:rPr>
              <a:t> </a:t>
            </a:r>
            <a:r>
              <a:rPr lang="en-US" sz="2000" dirty="0">
                <a:effectLst/>
                <a:latin typeface="Calibri" panose="020F0502020204030204" pitchFamily="34" charset="0"/>
              </a:rPr>
              <a:t>I will say to God my rock, “Why have You forgotten me? Why do I go mourning because of the oppression of the enemy?” </a:t>
            </a:r>
            <a:r>
              <a:rPr lang="en-US" sz="2000" u="none" strike="noStrike" baseline="30000" dirty="0">
                <a:effectLst/>
                <a:latin typeface="Calibri" panose="020F0502020204030204" pitchFamily="34" charset="0"/>
              </a:rPr>
              <a:t>10</a:t>
            </a:r>
            <a:r>
              <a:rPr lang="en-US" sz="2000" u="none" strike="noStrike" dirty="0">
                <a:effectLst/>
                <a:latin typeface="Calibri" panose="020F0502020204030204" pitchFamily="34" charset="0"/>
              </a:rPr>
              <a:t> </a:t>
            </a:r>
            <a:r>
              <a:rPr lang="en-US" sz="2000" dirty="0">
                <a:effectLst/>
                <a:latin typeface="Calibri" panose="020F0502020204030204" pitchFamily="34" charset="0"/>
              </a:rPr>
              <a:t>As a shattering of my bones, my adversaries revile me, While they say to me all day long, “Where is your God?” </a:t>
            </a:r>
            <a:r>
              <a:rPr lang="en-US" sz="2000" u="none" strike="noStrike" baseline="30000" dirty="0">
                <a:effectLst/>
                <a:latin typeface="Calibri" panose="020F0502020204030204" pitchFamily="34" charset="0"/>
              </a:rPr>
              <a:t>11</a:t>
            </a:r>
            <a:r>
              <a:rPr lang="en-US" sz="2000" u="none" strike="noStrike" dirty="0">
                <a:effectLst/>
                <a:latin typeface="Calibri" panose="020F0502020204030204" pitchFamily="34" charset="0"/>
              </a:rPr>
              <a:t> </a:t>
            </a:r>
            <a:r>
              <a:rPr lang="en-US" sz="2000" dirty="0">
                <a:effectLst/>
                <a:latin typeface="Calibri" panose="020F0502020204030204" pitchFamily="34" charset="0"/>
              </a:rPr>
              <a:t>Why are you in despair, O my soul? And why have you become disturbed within me? Hope in God, for I shall </a:t>
            </a:r>
            <a:r>
              <a:rPr lang="en-US" sz="2000" u="sng" dirty="0">
                <a:effectLst/>
                <a:latin typeface="Calibri" panose="020F0502020204030204" pitchFamily="34" charset="0"/>
              </a:rPr>
              <a:t>yet</a:t>
            </a:r>
            <a:r>
              <a:rPr lang="en-US" sz="2000" dirty="0">
                <a:effectLst/>
                <a:latin typeface="Calibri" panose="020F0502020204030204" pitchFamily="34" charset="0"/>
              </a:rPr>
              <a:t> praise Him, The help of my countenance and my God. </a:t>
            </a:r>
          </a:p>
        </p:txBody>
      </p:sp>
    </p:spTree>
    <p:extLst>
      <p:ext uri="{BB962C8B-B14F-4D97-AF65-F5344CB8AC3E}">
        <p14:creationId xmlns:p14="http://schemas.microsoft.com/office/powerpoint/2010/main" val="19317326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65DC6490-0C76-4A36-9623-52A9762BAEA1}"/>
              </a:ext>
            </a:extLst>
          </p:cNvPr>
          <p:cNvSpPr txBox="1"/>
          <p:nvPr/>
        </p:nvSpPr>
        <p:spPr>
          <a:xfrm>
            <a:off x="531448" y="289441"/>
            <a:ext cx="11243786" cy="825291"/>
          </a:xfrm>
          <a:prstGeom prst="rect">
            <a:avLst/>
          </a:prstGeom>
          <a:solidFill>
            <a:schemeClr val="bg1"/>
          </a:solidFill>
        </p:spPr>
        <p:txBody>
          <a:bodyPr wrap="square" rtlCol="0">
            <a:spAutoFit/>
          </a:bodyPr>
          <a:lstStyle/>
          <a:p>
            <a:pPr marL="0" marR="0">
              <a:lnSpc>
                <a:spcPct val="115000"/>
              </a:lnSpc>
              <a:spcBef>
                <a:spcPts val="0"/>
              </a:spcBef>
              <a:spcAft>
                <a:spcPts val="1000"/>
              </a:spcAft>
            </a:pPr>
            <a:r>
              <a:rPr lang="en-US" sz="4400" dirty="0">
                <a:effectLst/>
                <a:latin typeface="Calibri" panose="020F0502020204030204" pitchFamily="34" charset="0"/>
              </a:rPr>
              <a:t>Psalm 43 – </a:t>
            </a:r>
            <a:r>
              <a:rPr lang="en-US" sz="4400" i="1" dirty="0">
                <a:effectLst/>
                <a:latin typeface="Calibri" panose="020F0502020204030204" pitchFamily="34" charset="0"/>
              </a:rPr>
              <a:t>Prayer for Deliverance</a:t>
            </a:r>
          </a:p>
        </p:txBody>
      </p:sp>
      <p:sp>
        <p:nvSpPr>
          <p:cNvPr id="4" name="TextBox 3">
            <a:extLst>
              <a:ext uri="{FF2B5EF4-FFF2-40B4-BE49-F238E27FC236}">
                <a16:creationId xmlns:a16="http://schemas.microsoft.com/office/drawing/2014/main" id="{767E2AAA-AE15-4D5E-8229-DD3F2D74F9A2}"/>
              </a:ext>
            </a:extLst>
          </p:cNvPr>
          <p:cNvSpPr txBox="1"/>
          <p:nvPr/>
        </p:nvSpPr>
        <p:spPr>
          <a:xfrm>
            <a:off x="696915" y="1058881"/>
            <a:ext cx="11078319" cy="5722207"/>
          </a:xfrm>
          <a:prstGeom prst="rect">
            <a:avLst/>
          </a:prstGeom>
          <a:noFill/>
        </p:spPr>
        <p:txBody>
          <a:bodyPr wrap="square">
            <a:spAutoFit/>
          </a:bodyPr>
          <a:lstStyle/>
          <a:p>
            <a:pPr marL="0" marR="0">
              <a:lnSpc>
                <a:spcPct val="115000"/>
              </a:lnSpc>
              <a:spcBef>
                <a:spcPts val="0"/>
              </a:spcBef>
              <a:spcAft>
                <a:spcPts val="1000"/>
              </a:spcAft>
            </a:pPr>
            <a:r>
              <a:rPr lang="en-US" sz="3200" u="none" strike="noStrike" baseline="30000" dirty="0">
                <a:effectLst/>
                <a:latin typeface="Calibri" panose="020F0502020204030204" pitchFamily="34" charset="0"/>
              </a:rPr>
              <a:t>1</a:t>
            </a:r>
            <a:r>
              <a:rPr lang="en-US" sz="3200" u="none" strike="noStrike" dirty="0">
                <a:effectLst/>
                <a:latin typeface="Calibri" panose="020F0502020204030204" pitchFamily="34" charset="0"/>
              </a:rPr>
              <a:t> </a:t>
            </a:r>
            <a:r>
              <a:rPr lang="en-US" sz="3200" u="sng" dirty="0">
                <a:solidFill>
                  <a:srgbClr val="FF0000"/>
                </a:solidFill>
                <a:effectLst/>
                <a:latin typeface="Calibri" panose="020F0502020204030204" pitchFamily="34" charset="0"/>
              </a:rPr>
              <a:t>Vindicate me, O God, and plead my case against an ungodly nation; O deliver me from the deceitful and unjust man! </a:t>
            </a:r>
            <a:r>
              <a:rPr lang="en-US" sz="3200" u="sng" strike="noStrike" baseline="30000" dirty="0">
                <a:solidFill>
                  <a:srgbClr val="FF0000"/>
                </a:solidFill>
                <a:effectLst/>
                <a:latin typeface="Calibri" panose="020F0502020204030204" pitchFamily="34" charset="0"/>
              </a:rPr>
              <a:t>2</a:t>
            </a:r>
            <a:r>
              <a:rPr lang="en-US" sz="3200" u="sng" strike="noStrike" dirty="0">
                <a:solidFill>
                  <a:srgbClr val="FF0000"/>
                </a:solidFill>
                <a:effectLst/>
                <a:latin typeface="Calibri" panose="020F0502020204030204" pitchFamily="34" charset="0"/>
              </a:rPr>
              <a:t> </a:t>
            </a:r>
            <a:r>
              <a:rPr lang="en-US" sz="3200" u="sng" dirty="0">
                <a:solidFill>
                  <a:srgbClr val="FF0000"/>
                </a:solidFill>
                <a:effectLst/>
                <a:latin typeface="Calibri" panose="020F0502020204030204" pitchFamily="34" charset="0"/>
              </a:rPr>
              <a:t>For You are the God of my strength</a:t>
            </a:r>
            <a:r>
              <a:rPr lang="en-US" sz="3200" dirty="0">
                <a:effectLst/>
                <a:latin typeface="Calibri" panose="020F0502020204030204" pitchFamily="34" charset="0"/>
              </a:rPr>
              <a:t>; why have You rejected me? Why do I go mourning because of the oppression of the enemy? </a:t>
            </a:r>
            <a:r>
              <a:rPr lang="en-US" sz="3200" u="none" strike="noStrike" baseline="30000" dirty="0">
                <a:effectLst/>
                <a:latin typeface="Calibri" panose="020F0502020204030204" pitchFamily="34" charset="0"/>
              </a:rPr>
              <a:t>3</a:t>
            </a:r>
            <a:r>
              <a:rPr lang="en-US" sz="3200" u="none" strike="noStrike" dirty="0">
                <a:effectLst/>
                <a:latin typeface="Calibri" panose="020F0502020204030204" pitchFamily="34" charset="0"/>
              </a:rPr>
              <a:t> </a:t>
            </a:r>
            <a:r>
              <a:rPr lang="en-US" sz="3200" dirty="0">
                <a:effectLst/>
                <a:latin typeface="Calibri" panose="020F0502020204030204" pitchFamily="34" charset="0"/>
              </a:rPr>
              <a:t>O send out Your light and Your truth, let them lead me; Let them bring me to Your holy hill And to Your dwelling places. </a:t>
            </a:r>
            <a:r>
              <a:rPr lang="en-US" sz="3200" u="none" strike="noStrike" baseline="30000" dirty="0">
                <a:effectLst/>
                <a:latin typeface="Calibri" panose="020F0502020204030204" pitchFamily="34" charset="0"/>
              </a:rPr>
              <a:t>4</a:t>
            </a:r>
            <a:r>
              <a:rPr lang="en-US" sz="3200" u="none" strike="noStrike" dirty="0">
                <a:effectLst/>
                <a:latin typeface="Calibri" panose="020F0502020204030204" pitchFamily="34" charset="0"/>
              </a:rPr>
              <a:t> </a:t>
            </a:r>
            <a:r>
              <a:rPr lang="en-US" sz="3200" dirty="0">
                <a:effectLst/>
                <a:latin typeface="Calibri" panose="020F0502020204030204" pitchFamily="34" charset="0"/>
              </a:rPr>
              <a:t>Then I will go to the altar of God, To God my exceeding joy; And upon the lyre I shall praise You, O God, my God. </a:t>
            </a:r>
            <a:r>
              <a:rPr lang="en-US" sz="3200" u="none" strike="noStrike" baseline="30000" dirty="0">
                <a:effectLst/>
                <a:latin typeface="Calibri" panose="020F0502020204030204" pitchFamily="34" charset="0"/>
              </a:rPr>
              <a:t>5</a:t>
            </a:r>
            <a:r>
              <a:rPr lang="en-US" sz="3200" u="none" strike="noStrike" dirty="0">
                <a:effectLst/>
                <a:latin typeface="Calibri" panose="020F0502020204030204" pitchFamily="34" charset="0"/>
              </a:rPr>
              <a:t> </a:t>
            </a:r>
            <a:r>
              <a:rPr lang="en-US" sz="3200" dirty="0">
                <a:effectLst/>
                <a:latin typeface="Calibri" panose="020F0502020204030204" pitchFamily="34" charset="0"/>
              </a:rPr>
              <a:t>Why are you in despair, O my soul? And why are you disturbed within me? </a:t>
            </a:r>
            <a:r>
              <a:rPr lang="en-US" sz="3200" dirty="0">
                <a:solidFill>
                  <a:srgbClr val="FF0000"/>
                </a:solidFill>
                <a:effectLst/>
                <a:latin typeface="Calibri" panose="020F0502020204030204" pitchFamily="34" charset="0"/>
              </a:rPr>
              <a:t>Hope in God, for I shall </a:t>
            </a:r>
            <a:r>
              <a:rPr lang="en-US" sz="3200" u="sng" dirty="0">
                <a:solidFill>
                  <a:srgbClr val="FF0000"/>
                </a:solidFill>
                <a:effectLst/>
                <a:latin typeface="Calibri" panose="020F0502020204030204" pitchFamily="34" charset="0"/>
              </a:rPr>
              <a:t>again</a:t>
            </a:r>
            <a:r>
              <a:rPr lang="en-US" sz="3200" dirty="0">
                <a:solidFill>
                  <a:srgbClr val="FF0000"/>
                </a:solidFill>
                <a:effectLst/>
                <a:latin typeface="Calibri" panose="020F0502020204030204" pitchFamily="34" charset="0"/>
              </a:rPr>
              <a:t> praise Him, The help of my countenance and my God. </a:t>
            </a:r>
          </a:p>
        </p:txBody>
      </p:sp>
    </p:spTree>
    <p:extLst>
      <p:ext uri="{BB962C8B-B14F-4D97-AF65-F5344CB8AC3E}">
        <p14:creationId xmlns:p14="http://schemas.microsoft.com/office/powerpoint/2010/main" val="36238927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BD6AC97-AE59-4F61-892C-C8DCECAB9366}"/>
              </a:ext>
            </a:extLst>
          </p:cNvPr>
          <p:cNvSpPr/>
          <p:nvPr/>
        </p:nvSpPr>
        <p:spPr>
          <a:xfrm>
            <a:off x="3987558" y="59773"/>
            <a:ext cx="5623655" cy="584775"/>
          </a:xfrm>
          <a:prstGeom prst="rect">
            <a:avLst/>
          </a:prstGeom>
        </p:spPr>
        <p:txBody>
          <a:bodyPr wrap="none">
            <a:spAutoFit/>
          </a:bodyPr>
          <a:lstStyle/>
          <a:p>
            <a:r>
              <a:rPr lang="en-US" sz="3200" b="1" dirty="0">
                <a:latin typeface="Arial" panose="020B0604020202020204" pitchFamily="34" charset="0"/>
                <a:cs typeface="Arial" panose="020B0604020202020204" pitchFamily="34" charset="0"/>
              </a:rPr>
              <a:t>Finding Hope in Depression</a:t>
            </a:r>
            <a:endParaRPr lang="en-US" sz="3200" b="1" dirty="0"/>
          </a:p>
        </p:txBody>
      </p:sp>
      <p:sp>
        <p:nvSpPr>
          <p:cNvPr id="7" name="TextBox 6">
            <a:extLst>
              <a:ext uri="{FF2B5EF4-FFF2-40B4-BE49-F238E27FC236}">
                <a16:creationId xmlns:a16="http://schemas.microsoft.com/office/drawing/2014/main" id="{8CF00041-7C62-4942-ABE4-025C9EE10552}"/>
              </a:ext>
            </a:extLst>
          </p:cNvPr>
          <p:cNvSpPr txBox="1"/>
          <p:nvPr/>
        </p:nvSpPr>
        <p:spPr>
          <a:xfrm>
            <a:off x="1523145" y="891291"/>
            <a:ext cx="10266636" cy="5324535"/>
          </a:xfrm>
          <a:prstGeom prst="rect">
            <a:avLst/>
          </a:prstGeom>
          <a:noFill/>
        </p:spPr>
        <p:txBody>
          <a:bodyPr wrap="square" rtlCol="0">
            <a:spAutoFit/>
          </a:bodyPr>
          <a:lstStyle/>
          <a:p>
            <a:r>
              <a:rPr lang="en-US" sz="2000" dirty="0">
                <a:latin typeface="Arial" panose="020B0604020202020204" pitchFamily="34" charset="0"/>
                <a:cs typeface="Arial" panose="020B0604020202020204" pitchFamily="34" charset="0"/>
              </a:rPr>
              <a:t>Open the Bible and use the cause and effect that God gives us:</a:t>
            </a:r>
          </a:p>
          <a:p>
            <a:endParaRPr lang="en-US"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Psalm 42-43</a:t>
            </a:r>
          </a:p>
          <a:p>
            <a:endParaRPr lang="en-US"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	1. Understand how the depressed person feels – dry and drowning all at the 	same time (1-4, 6-10; 43:1-4)   </a:t>
            </a:r>
          </a:p>
          <a:p>
            <a:r>
              <a:rPr lang="en-US" sz="2000" dirty="0">
                <a:latin typeface="Arial" panose="020B0604020202020204" pitchFamily="34" charset="0"/>
                <a:cs typeface="Arial" panose="020B0604020202020204" pitchFamily="34" charset="0"/>
              </a:rPr>
              <a:t>	2. Stop listening to yourself and start talking to yourself (42:5, 11; 43:5)	 </a:t>
            </a:r>
          </a:p>
          <a:p>
            <a:r>
              <a:rPr lang="en-US" sz="2000" dirty="0">
                <a:latin typeface="Arial" panose="020B0604020202020204" pitchFamily="34" charset="0"/>
                <a:cs typeface="Arial" panose="020B0604020202020204" pitchFamily="34" charset="0"/>
              </a:rPr>
              <a:t>  	    • Don’t judge reality by your circumstances  (2 Kings 6)</a:t>
            </a:r>
          </a:p>
          <a:p>
            <a:r>
              <a:rPr lang="en-US" sz="2000" dirty="0">
                <a:latin typeface="Arial" panose="020B0604020202020204" pitchFamily="34" charset="0"/>
                <a:cs typeface="Arial" panose="020B0604020202020204" pitchFamily="34" charset="0"/>
              </a:rPr>
              <a:t>	    • Remember your past enjoyment of fellowship with God. (Ps 42:4)</a:t>
            </a:r>
          </a:p>
          <a:p>
            <a:r>
              <a:rPr lang="en-US" sz="2000" dirty="0">
                <a:latin typeface="Arial" panose="020B0604020202020204" pitchFamily="34" charset="0"/>
                <a:cs typeface="Arial" panose="020B0604020202020204" pitchFamily="34" charset="0"/>
              </a:rPr>
              <a:t>	    • Remember God’s covenant loving-kindness (Ps 42:8)</a:t>
            </a:r>
          </a:p>
          <a:p>
            <a:r>
              <a:rPr lang="en-US" sz="2000" dirty="0">
                <a:latin typeface="Arial" panose="020B0604020202020204" pitchFamily="34" charset="0"/>
                <a:cs typeface="Arial" panose="020B0604020202020204" pitchFamily="34" charset="0"/>
              </a:rPr>
              <a:t>	    • Hope in God – practical eschatology (Ps 42:5b, 11b; 43:5b)</a:t>
            </a:r>
          </a:p>
          <a:p>
            <a:r>
              <a:rPr lang="en-US" sz="2000" dirty="0">
                <a:latin typeface="Arial" panose="020B0604020202020204" pitchFamily="34" charset="0"/>
                <a:cs typeface="Arial" panose="020B0604020202020204" pitchFamily="34" charset="0"/>
              </a:rPr>
              <a:t>	3. You may have to keep reminding yourself of the same truths (Ps 42:5, 11; 43:5) </a:t>
            </a:r>
          </a:p>
          <a:p>
            <a:r>
              <a:rPr lang="en-US" sz="2000" dirty="0">
                <a:latin typeface="Arial" panose="020B0604020202020204" pitchFamily="34" charset="0"/>
                <a:cs typeface="Arial" panose="020B0604020202020204" pitchFamily="34" charset="0"/>
              </a:rPr>
              <a:t>	4. Go to God to quench your spiritual thirst (Ps 42:1-2, 4) </a:t>
            </a:r>
            <a:br>
              <a:rPr lang="en-US" sz="20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	5. Praise God with joy – the circumstances do not change, but the psalmist 	is transformed from despair to joy (Ps 43:4; 42:8)</a:t>
            </a:r>
          </a:p>
          <a:p>
            <a:r>
              <a:rPr lang="en-US" sz="2000" dirty="0">
                <a:latin typeface="Arial" panose="020B0604020202020204" pitchFamily="34" charset="0"/>
                <a:cs typeface="Arial" panose="020B0604020202020204" pitchFamily="34" charset="0"/>
              </a:rPr>
              <a:t>	6. Jesus suffered the ultimate spiritual thirst for you so that you would thirst no 	more (John 19:28; 4:13-15; 7:37-39; 6:35; Matt 26:37ff)      </a:t>
            </a: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239928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BD6AC97-AE59-4F61-892C-C8DCECAB9366}"/>
              </a:ext>
            </a:extLst>
          </p:cNvPr>
          <p:cNvSpPr/>
          <p:nvPr/>
        </p:nvSpPr>
        <p:spPr>
          <a:xfrm>
            <a:off x="3987558" y="59773"/>
            <a:ext cx="5623655" cy="584775"/>
          </a:xfrm>
          <a:prstGeom prst="rect">
            <a:avLst/>
          </a:prstGeom>
        </p:spPr>
        <p:txBody>
          <a:bodyPr wrap="none">
            <a:spAutoFit/>
          </a:bodyPr>
          <a:lstStyle/>
          <a:p>
            <a:r>
              <a:rPr lang="en-US" sz="3200" b="1" dirty="0">
                <a:latin typeface="Arial" panose="020B0604020202020204" pitchFamily="34" charset="0"/>
                <a:cs typeface="Arial" panose="020B0604020202020204" pitchFamily="34" charset="0"/>
              </a:rPr>
              <a:t>Finding Hope in Depression</a:t>
            </a:r>
            <a:endParaRPr lang="en-US" sz="3200" b="1" dirty="0"/>
          </a:p>
        </p:txBody>
      </p:sp>
      <p:sp>
        <p:nvSpPr>
          <p:cNvPr id="7" name="TextBox 6">
            <a:extLst>
              <a:ext uri="{FF2B5EF4-FFF2-40B4-BE49-F238E27FC236}">
                <a16:creationId xmlns:a16="http://schemas.microsoft.com/office/drawing/2014/main" id="{8CF00041-7C62-4942-ABE4-025C9EE10552}"/>
              </a:ext>
            </a:extLst>
          </p:cNvPr>
          <p:cNvSpPr txBox="1"/>
          <p:nvPr/>
        </p:nvSpPr>
        <p:spPr>
          <a:xfrm>
            <a:off x="1425157" y="1001376"/>
            <a:ext cx="10508342" cy="4985980"/>
          </a:xfrm>
          <a:prstGeom prst="rect">
            <a:avLst/>
          </a:prstGeom>
          <a:noFill/>
        </p:spPr>
        <p:txBody>
          <a:bodyPr wrap="square" rtlCol="0">
            <a:spAutoFit/>
          </a:bodyPr>
          <a:lstStyle/>
          <a:p>
            <a:r>
              <a:rPr lang="en-US" sz="2000" dirty="0">
                <a:latin typeface="Arial" panose="020B0604020202020204" pitchFamily="34" charset="0"/>
                <a:cs typeface="Arial" panose="020B0604020202020204" pitchFamily="34" charset="0"/>
              </a:rPr>
              <a:t>Open the Bible and use the cause and effect that God gives us:</a:t>
            </a:r>
          </a:p>
          <a:p>
            <a:endParaRPr lang="en-US"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 Psalm 88</a:t>
            </a:r>
          </a:p>
          <a:p>
            <a:r>
              <a:rPr lang="en-US" sz="2000" dirty="0">
                <a:latin typeface="Arial" panose="020B0604020202020204" pitchFamily="34" charset="0"/>
                <a:cs typeface="Arial" panose="020B0604020202020204" pitchFamily="34" charset="0"/>
              </a:rPr>
              <a:t>	1. Depression can be very deep.</a:t>
            </a:r>
          </a:p>
          <a:p>
            <a:r>
              <a:rPr lang="en-US" sz="2000" dirty="0">
                <a:latin typeface="Arial" panose="020B0604020202020204" pitchFamily="34" charset="0"/>
                <a:cs typeface="Arial" panose="020B0604020202020204" pitchFamily="34" charset="0"/>
              </a:rPr>
              <a:t>	2. Depression does not always go away </a:t>
            </a:r>
            <a:r>
              <a:rPr lang="en-US" sz="2000" b="1" u="sng" dirty="0">
                <a:solidFill>
                  <a:srgbClr val="FF0000"/>
                </a:solidFill>
                <a:latin typeface="Arial" panose="020B0604020202020204" pitchFamily="34" charset="0"/>
                <a:cs typeface="Arial" panose="020B0604020202020204" pitchFamily="34" charset="0"/>
              </a:rPr>
              <a:t>quickly</a:t>
            </a:r>
            <a:r>
              <a:rPr lang="en-US" sz="2000" dirty="0">
                <a:latin typeface="Arial" panose="020B0604020202020204" pitchFamily="34" charset="0"/>
                <a:cs typeface="Arial" panose="020B0604020202020204" pitchFamily="34" charset="0"/>
              </a:rPr>
              <a:t>.	</a:t>
            </a:r>
          </a:p>
          <a:p>
            <a:r>
              <a:rPr lang="en-US" sz="2000" dirty="0">
                <a:latin typeface="Arial" panose="020B0604020202020204" pitchFamily="34" charset="0"/>
                <a:cs typeface="Arial" panose="020B0604020202020204" pitchFamily="34" charset="0"/>
              </a:rPr>
              <a:t> 	3. Sometimes depressed people simply need to be encouraged to endure.  </a:t>
            </a:r>
          </a:p>
          <a:p>
            <a:endParaRPr lang="en-US"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2 Corinthians 4</a:t>
            </a:r>
          </a:p>
          <a:p>
            <a:r>
              <a:rPr lang="en-US" sz="2000" dirty="0">
                <a:latin typeface="Arial" panose="020B0604020202020204" pitchFamily="34" charset="0"/>
                <a:cs typeface="Arial" panose="020B0604020202020204" pitchFamily="34" charset="0"/>
              </a:rPr>
              <a:t> 	1. Hard times abound; we feel bad; but we’re not destroyed or consumed</a:t>
            </a:r>
          </a:p>
          <a:p>
            <a:r>
              <a:rPr lang="en-US" sz="2000" dirty="0">
                <a:latin typeface="Arial" panose="020B0604020202020204" pitchFamily="34" charset="0"/>
                <a:cs typeface="Arial" panose="020B0604020202020204" pitchFamily="34" charset="0"/>
              </a:rPr>
              <a:t>	(8-9)</a:t>
            </a:r>
          </a:p>
          <a:p>
            <a:r>
              <a:rPr lang="en-US" sz="2000" dirty="0">
                <a:latin typeface="Arial" panose="020B0604020202020204" pitchFamily="34" charset="0"/>
                <a:cs typeface="Arial" panose="020B0604020202020204" pitchFamily="34" charset="0"/>
              </a:rPr>
              <a:t> 	2. We have the life of Jesus in our bodies which is more powerful than the  	oppression of depression (10-12)</a:t>
            </a:r>
          </a:p>
          <a:p>
            <a:r>
              <a:rPr lang="en-US" sz="2000" dirty="0">
                <a:latin typeface="Arial" panose="020B0604020202020204" pitchFamily="34" charset="0"/>
                <a:cs typeface="Arial" panose="020B0604020202020204" pitchFamily="34" charset="0"/>
              </a:rPr>
              <a:t>	3. Must not lose heart though outer body is decaying because our hearts are being 	renewed daily (16)</a:t>
            </a:r>
          </a:p>
          <a:p>
            <a:r>
              <a:rPr lang="en-US" sz="2000" dirty="0">
                <a:latin typeface="Arial" panose="020B0604020202020204" pitchFamily="34" charset="0"/>
                <a:cs typeface="Arial" panose="020B0604020202020204" pitchFamily="34" charset="0"/>
              </a:rPr>
              <a:t>	4. This hard time now doesn't compare with eternity and glory!</a:t>
            </a:r>
          </a:p>
          <a:p>
            <a:r>
              <a:rPr lang="en-US" b="1"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7579418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BD6AC97-AE59-4F61-892C-C8DCECAB9366}"/>
              </a:ext>
            </a:extLst>
          </p:cNvPr>
          <p:cNvSpPr/>
          <p:nvPr/>
        </p:nvSpPr>
        <p:spPr>
          <a:xfrm>
            <a:off x="2340744" y="677837"/>
            <a:ext cx="7824578" cy="707886"/>
          </a:xfrm>
          <a:prstGeom prst="rect">
            <a:avLst/>
          </a:prstGeom>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Biblical Portraits of Depression</a:t>
            </a:r>
          </a:p>
        </p:txBody>
      </p:sp>
      <p:sp>
        <p:nvSpPr>
          <p:cNvPr id="7" name="TextBox 6">
            <a:extLst>
              <a:ext uri="{FF2B5EF4-FFF2-40B4-BE49-F238E27FC236}">
                <a16:creationId xmlns:a16="http://schemas.microsoft.com/office/drawing/2014/main" id="{8CF00041-7C62-4942-ABE4-025C9EE10552}"/>
              </a:ext>
            </a:extLst>
          </p:cNvPr>
          <p:cNvSpPr txBox="1"/>
          <p:nvPr/>
        </p:nvSpPr>
        <p:spPr>
          <a:xfrm>
            <a:off x="1628687" y="1894843"/>
            <a:ext cx="9248691" cy="3170099"/>
          </a:xfrm>
          <a:prstGeom prst="rect">
            <a:avLst/>
          </a:prstGeom>
          <a:noFill/>
        </p:spPr>
        <p:txBody>
          <a:bodyPr wrap="square" rtlCol="0">
            <a:spAutoFit/>
          </a:bodyPr>
          <a:lstStyle/>
          <a:p>
            <a:r>
              <a:rPr lang="en-US" sz="3200" b="1" dirty="0">
                <a:solidFill>
                  <a:srgbClr val="000000"/>
                </a:solidFill>
                <a:latin typeface="Calibri" panose="020F0502020204030204" pitchFamily="34" charset="0"/>
              </a:rPr>
              <a:t>Peter</a:t>
            </a:r>
            <a:r>
              <a:rPr lang="en-US" sz="2800" dirty="0">
                <a:solidFill>
                  <a:srgbClr val="000000"/>
                </a:solidFill>
                <a:latin typeface="Calibri" panose="020F0502020204030204" pitchFamily="34" charset="0"/>
              </a:rPr>
              <a:t> the night before Jesus is on Trial</a:t>
            </a:r>
          </a:p>
          <a:p>
            <a:endParaRPr lang="en-US" sz="2800" dirty="0">
              <a:solidFill>
                <a:srgbClr val="000000"/>
              </a:solidFill>
              <a:latin typeface="Calibri" panose="020F0502020204030204" pitchFamily="34" charset="0"/>
            </a:endParaRPr>
          </a:p>
          <a:p>
            <a:pPr marL="514350" indent="-514350">
              <a:buAutoNum type="arabicPeriod"/>
            </a:pPr>
            <a:r>
              <a:rPr lang="en-US" sz="2800" dirty="0">
                <a:solidFill>
                  <a:srgbClr val="000000"/>
                </a:solidFill>
                <a:latin typeface="Calibri" panose="020F0502020204030204" pitchFamily="34" charset="0"/>
              </a:rPr>
              <a:t>See Peter’s boldness – Matthew 26:33</a:t>
            </a:r>
          </a:p>
          <a:p>
            <a:pPr marL="514350" indent="-514350">
              <a:buAutoNum type="arabicPeriod"/>
            </a:pPr>
            <a:r>
              <a:rPr lang="en-US" sz="2800" dirty="0">
                <a:solidFill>
                  <a:srgbClr val="000000"/>
                </a:solidFill>
                <a:latin typeface="Calibri" panose="020F0502020204030204" pitchFamily="34" charset="0"/>
              </a:rPr>
              <a:t>Ready to fight – Matthew 26:51</a:t>
            </a:r>
          </a:p>
          <a:p>
            <a:pPr marL="514350" indent="-514350">
              <a:buAutoNum type="arabicPeriod"/>
            </a:pPr>
            <a:r>
              <a:rPr lang="en-US" sz="2800" dirty="0">
                <a:solidFill>
                  <a:srgbClr val="000000"/>
                </a:solidFill>
                <a:latin typeface="Calibri" panose="020F0502020204030204" pitchFamily="34" charset="0"/>
              </a:rPr>
              <a:t>Overcome by Fear and denies Christ – Matt 26:69-74</a:t>
            </a:r>
          </a:p>
          <a:p>
            <a:pPr marL="514350" indent="-514350">
              <a:buAutoNum type="arabicPeriod"/>
            </a:pPr>
            <a:r>
              <a:rPr lang="en-US" sz="2800" dirty="0">
                <a:solidFill>
                  <a:srgbClr val="000000"/>
                </a:solidFill>
                <a:latin typeface="Calibri" panose="020F0502020204030204" pitchFamily="34" charset="0"/>
              </a:rPr>
              <a:t>Peter overwhelmed by sadness and guilt and weeps bitterly – Matthew 26:75</a:t>
            </a:r>
          </a:p>
        </p:txBody>
      </p:sp>
    </p:spTree>
    <p:extLst>
      <p:ext uri="{BB962C8B-B14F-4D97-AF65-F5344CB8AC3E}">
        <p14:creationId xmlns:p14="http://schemas.microsoft.com/office/powerpoint/2010/main" val="19518634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D84545E-AB15-269A-0DC6-4D1E2144B567}"/>
              </a:ext>
            </a:extLst>
          </p:cNvPr>
          <p:cNvSpPr/>
          <p:nvPr/>
        </p:nvSpPr>
        <p:spPr>
          <a:xfrm>
            <a:off x="2381133" y="602422"/>
            <a:ext cx="7766870" cy="584775"/>
          </a:xfrm>
          <a:prstGeom prst="rect">
            <a:avLst/>
          </a:prstGeom>
        </p:spPr>
        <p:txBody>
          <a:bodyPr wrap="none">
            <a:spAutoFit/>
          </a:bodyPr>
          <a:lstStyle/>
          <a:p>
            <a:r>
              <a:rPr lang="en-US" sz="3200" b="1" dirty="0">
                <a:latin typeface="Arial" panose="020B0604020202020204" pitchFamily="34" charset="0"/>
                <a:cs typeface="Arial" panose="020B0604020202020204" pitchFamily="34" charset="0"/>
              </a:rPr>
              <a:t>Depression has a Redemptive Purpose</a:t>
            </a:r>
            <a:endParaRPr lang="en-US" sz="3200" b="1" dirty="0"/>
          </a:p>
        </p:txBody>
      </p:sp>
      <p:sp>
        <p:nvSpPr>
          <p:cNvPr id="3" name="TextBox 2">
            <a:extLst>
              <a:ext uri="{FF2B5EF4-FFF2-40B4-BE49-F238E27FC236}">
                <a16:creationId xmlns:a16="http://schemas.microsoft.com/office/drawing/2014/main" id="{AE9BD13F-32ED-4A5C-0572-8986896E445C}"/>
              </a:ext>
            </a:extLst>
          </p:cNvPr>
          <p:cNvSpPr txBox="1"/>
          <p:nvPr/>
        </p:nvSpPr>
        <p:spPr>
          <a:xfrm>
            <a:off x="990271" y="1281465"/>
            <a:ext cx="10548594" cy="5047536"/>
          </a:xfrm>
          <a:prstGeom prst="rect">
            <a:avLst/>
          </a:prstGeom>
          <a:noFill/>
        </p:spPr>
        <p:txBody>
          <a:bodyPr wrap="square" rtlCol="0">
            <a:spAutoFit/>
          </a:bodyPr>
          <a:lstStyle/>
          <a:p>
            <a:pPr marL="342900" indent="-342900">
              <a:buFont typeface="Arial" panose="020B0604020202020204" pitchFamily="34" charset="0"/>
              <a:buChar char="•"/>
            </a:pPr>
            <a:r>
              <a:rPr lang="en-US" sz="2300" dirty="0">
                <a:latin typeface="Arial" panose="020B0604020202020204" pitchFamily="34" charset="0"/>
                <a:cs typeface="Arial" panose="020B0604020202020204" pitchFamily="34" charset="0"/>
              </a:rPr>
              <a:t>Remember – Deep sorrow (depression) is not always sinful!</a:t>
            </a:r>
            <a:br>
              <a:rPr lang="en-US" sz="2300" dirty="0">
                <a:latin typeface="Arial" panose="020B0604020202020204" pitchFamily="34" charset="0"/>
                <a:cs typeface="Arial" panose="020B0604020202020204" pitchFamily="34" charset="0"/>
              </a:rPr>
            </a:br>
            <a:endParaRPr lang="en-US" sz="23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300" dirty="0">
                <a:latin typeface="Arial" panose="020B0604020202020204" pitchFamily="34" charset="0"/>
                <a:cs typeface="Arial" panose="020B0604020202020204" pitchFamily="34" charset="0"/>
              </a:rPr>
              <a:t>Depression can reveal issues that may have been previously ignored which allows the individual to face their </a:t>
            </a:r>
            <a:r>
              <a:rPr lang="en-US" sz="2300" b="1" i="1" u="sng" dirty="0">
                <a:latin typeface="Arial" panose="020B0604020202020204" pitchFamily="34" charset="0"/>
                <a:cs typeface="Arial" panose="020B0604020202020204" pitchFamily="34" charset="0"/>
              </a:rPr>
              <a:t>priorities</a:t>
            </a:r>
            <a:r>
              <a:rPr lang="en-US" sz="2300" dirty="0">
                <a:latin typeface="Arial" panose="020B0604020202020204" pitchFamily="34" charset="0"/>
                <a:cs typeface="Arial" panose="020B0604020202020204" pitchFamily="34" charset="0"/>
              </a:rPr>
              <a:t>. 1 Kings 19 (Elijah); 2 Cor 7:5-6, John 21 – Peter restored by the Lord Jesus.</a:t>
            </a:r>
            <a:br>
              <a:rPr lang="en-US" sz="2300" dirty="0">
                <a:latin typeface="Arial" panose="020B0604020202020204" pitchFamily="34" charset="0"/>
                <a:cs typeface="Arial" panose="020B0604020202020204" pitchFamily="34" charset="0"/>
              </a:rPr>
            </a:br>
            <a:endParaRPr lang="en-US" sz="23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300" dirty="0">
                <a:latin typeface="Arial" panose="020B0604020202020204" pitchFamily="34" charset="0"/>
                <a:cs typeface="Arial" panose="020B0604020202020204" pitchFamily="34" charset="0"/>
              </a:rPr>
              <a:t>Difficult experiences are designed to lead to personal growth. This can be seen in the use of endurance. James 1:2-4, Rom 5:3-5; Heb 12:1-3</a:t>
            </a:r>
            <a:br>
              <a:rPr lang="en-US" sz="2300" dirty="0">
                <a:latin typeface="Arial" panose="020B0604020202020204" pitchFamily="34" charset="0"/>
                <a:cs typeface="Arial" panose="020B0604020202020204" pitchFamily="34" charset="0"/>
              </a:rPr>
            </a:br>
            <a:endParaRPr lang="en-US" sz="23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300" dirty="0">
                <a:latin typeface="Arial" panose="020B0604020202020204" pitchFamily="34" charset="0"/>
                <a:cs typeface="Arial" panose="020B0604020202020204" pitchFamily="34" charset="0"/>
              </a:rPr>
              <a:t>Depression should increase one’s capacity for empathy. Isa 53, 2 Cor 1:3-7, Heb 4:15;</a:t>
            </a:r>
            <a:br>
              <a:rPr lang="en-US" sz="2300" dirty="0">
                <a:latin typeface="Arial" panose="020B0604020202020204" pitchFamily="34" charset="0"/>
                <a:cs typeface="Arial" panose="020B0604020202020204" pitchFamily="34" charset="0"/>
              </a:rPr>
            </a:br>
            <a:endParaRPr lang="en-US" sz="23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300" dirty="0">
                <a:latin typeface="Arial" panose="020B0604020202020204" pitchFamily="34" charset="0"/>
                <a:cs typeface="Arial" panose="020B0604020202020204" pitchFamily="34" charset="0"/>
              </a:rPr>
              <a:t>Everything, including depression, points to the Lord’s larger divine purpose for our life. Rom 8:28-29; Gen 50:20</a:t>
            </a:r>
          </a:p>
        </p:txBody>
      </p:sp>
    </p:spTree>
    <p:extLst>
      <p:ext uri="{BB962C8B-B14F-4D97-AF65-F5344CB8AC3E}">
        <p14:creationId xmlns:p14="http://schemas.microsoft.com/office/powerpoint/2010/main" val="27948847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BD6AC97-AE59-4F61-892C-C8DCECAB9366}"/>
              </a:ext>
            </a:extLst>
          </p:cNvPr>
          <p:cNvSpPr/>
          <p:nvPr/>
        </p:nvSpPr>
        <p:spPr>
          <a:xfrm>
            <a:off x="3284173" y="677837"/>
            <a:ext cx="5623655" cy="584775"/>
          </a:xfrm>
          <a:prstGeom prst="rect">
            <a:avLst/>
          </a:prstGeom>
        </p:spPr>
        <p:txBody>
          <a:bodyPr wrap="none">
            <a:spAutoFit/>
          </a:bodyPr>
          <a:lstStyle/>
          <a:p>
            <a:r>
              <a:rPr lang="en-US" sz="3200" b="1" dirty="0">
                <a:latin typeface="Arial" panose="020B0604020202020204" pitchFamily="34" charset="0"/>
                <a:cs typeface="Arial" panose="020B0604020202020204" pitchFamily="34" charset="0"/>
              </a:rPr>
              <a:t>Finding Hope in Depression</a:t>
            </a:r>
            <a:endParaRPr lang="en-US" sz="3200" b="1" dirty="0"/>
          </a:p>
        </p:txBody>
      </p:sp>
      <p:sp>
        <p:nvSpPr>
          <p:cNvPr id="7" name="TextBox 6">
            <a:extLst>
              <a:ext uri="{FF2B5EF4-FFF2-40B4-BE49-F238E27FC236}">
                <a16:creationId xmlns:a16="http://schemas.microsoft.com/office/drawing/2014/main" id="{8CF00041-7C62-4942-ABE4-025C9EE10552}"/>
              </a:ext>
            </a:extLst>
          </p:cNvPr>
          <p:cNvSpPr txBox="1"/>
          <p:nvPr/>
        </p:nvSpPr>
        <p:spPr>
          <a:xfrm>
            <a:off x="1471654" y="1905506"/>
            <a:ext cx="9248691" cy="3046988"/>
          </a:xfrm>
          <a:prstGeom prst="rect">
            <a:avLst/>
          </a:prstGeom>
          <a:noFill/>
        </p:spPr>
        <p:txBody>
          <a:bodyPr wrap="square" rtlCol="0">
            <a:spAutoFit/>
          </a:bodyPr>
          <a:lstStyle/>
          <a:p>
            <a:r>
              <a:rPr lang="en-US" sz="2400" i="1" dirty="0"/>
              <a:t>“You might be able to discern some obvious causes of suffering, and knowing those causes might help alleviate the pain. We are all for less pain. But all suffering is intended to </a:t>
            </a:r>
            <a:r>
              <a:rPr lang="en-US" sz="2400" b="1" i="1" u="sng" dirty="0">
                <a:solidFill>
                  <a:srgbClr val="FF0000"/>
                </a:solidFill>
              </a:rPr>
              <a:t>train</a:t>
            </a:r>
            <a:r>
              <a:rPr lang="en-US" sz="2400" i="1" dirty="0"/>
              <a:t> us to fix our eyes on the true God. Therefore, depression, regardless of the causes, is a time to answer the deepest and most important of all questions: </a:t>
            </a:r>
          </a:p>
          <a:p>
            <a:endParaRPr lang="en-US" sz="2400" i="1" dirty="0"/>
          </a:p>
          <a:p>
            <a:r>
              <a:rPr lang="en-US" sz="2400" i="1" dirty="0"/>
              <a:t>Whom will I trust? Whom will I worship?”</a:t>
            </a:r>
          </a:p>
        </p:txBody>
      </p:sp>
      <p:sp>
        <p:nvSpPr>
          <p:cNvPr id="2" name="TextBox 1">
            <a:extLst>
              <a:ext uri="{FF2B5EF4-FFF2-40B4-BE49-F238E27FC236}">
                <a16:creationId xmlns:a16="http://schemas.microsoft.com/office/drawing/2014/main" id="{27D16846-CE46-4A46-9433-19C4E93CAE64}"/>
              </a:ext>
            </a:extLst>
          </p:cNvPr>
          <p:cNvSpPr txBox="1"/>
          <p:nvPr/>
        </p:nvSpPr>
        <p:spPr>
          <a:xfrm>
            <a:off x="2377251" y="5758775"/>
            <a:ext cx="8073957" cy="584775"/>
          </a:xfrm>
          <a:prstGeom prst="rect">
            <a:avLst/>
          </a:prstGeom>
          <a:noFill/>
        </p:spPr>
        <p:txBody>
          <a:bodyPr wrap="square" rtlCol="0">
            <a:spAutoFit/>
          </a:bodyPr>
          <a:lstStyle/>
          <a:p>
            <a:r>
              <a:rPr lang="en-US" sz="1600" dirty="0"/>
              <a:t> Welch, E. T. (2011). Depression: looking up from the stubborn darkness. Greensboro, NC: New Growth Press.</a:t>
            </a:r>
          </a:p>
        </p:txBody>
      </p:sp>
    </p:spTree>
    <p:extLst>
      <p:ext uri="{BB962C8B-B14F-4D97-AF65-F5344CB8AC3E}">
        <p14:creationId xmlns:p14="http://schemas.microsoft.com/office/powerpoint/2010/main" val="29276407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BD6AC97-AE59-4F61-892C-C8DCECAB9366}"/>
              </a:ext>
            </a:extLst>
          </p:cNvPr>
          <p:cNvSpPr/>
          <p:nvPr/>
        </p:nvSpPr>
        <p:spPr>
          <a:xfrm>
            <a:off x="3676273" y="273782"/>
            <a:ext cx="6330579" cy="584775"/>
          </a:xfrm>
          <a:prstGeom prst="rect">
            <a:avLst/>
          </a:prstGeom>
        </p:spPr>
        <p:txBody>
          <a:bodyPr wrap="none">
            <a:spAutoFit/>
          </a:bodyPr>
          <a:lstStyle/>
          <a:p>
            <a:r>
              <a:rPr lang="en-US" sz="3200" b="1" dirty="0">
                <a:latin typeface="Arial" panose="020B0604020202020204" pitchFamily="34" charset="0"/>
                <a:cs typeface="Arial" panose="020B0604020202020204" pitchFamily="34" charset="0"/>
              </a:rPr>
              <a:t>How Depression Feels - Quotes</a:t>
            </a:r>
            <a:endParaRPr lang="en-US" sz="3200" b="1" dirty="0"/>
          </a:p>
        </p:txBody>
      </p:sp>
      <p:sp>
        <p:nvSpPr>
          <p:cNvPr id="7" name="TextBox 6">
            <a:extLst>
              <a:ext uri="{FF2B5EF4-FFF2-40B4-BE49-F238E27FC236}">
                <a16:creationId xmlns:a16="http://schemas.microsoft.com/office/drawing/2014/main" id="{8CF00041-7C62-4942-ABE4-025C9EE10552}"/>
              </a:ext>
            </a:extLst>
          </p:cNvPr>
          <p:cNvSpPr txBox="1"/>
          <p:nvPr/>
        </p:nvSpPr>
        <p:spPr>
          <a:xfrm>
            <a:off x="1524000" y="1327644"/>
            <a:ext cx="8900160" cy="4401205"/>
          </a:xfrm>
          <a:prstGeom prst="rect">
            <a:avLst/>
          </a:prstGeom>
          <a:noFill/>
        </p:spPr>
        <p:txBody>
          <a:bodyPr wrap="square" rtlCol="0">
            <a:spAutoFit/>
          </a:bodyPr>
          <a:lstStyle/>
          <a:p>
            <a:r>
              <a:rPr lang="en-US" sz="2000" b="1" dirty="0">
                <a:latin typeface="Arial" panose="020B0604020202020204" pitchFamily="34" charset="0"/>
                <a:cs typeface="Arial" panose="020B0604020202020204" pitchFamily="34" charset="0"/>
              </a:rPr>
              <a:t>C.S. Lewis: </a:t>
            </a:r>
          </a:p>
          <a:p>
            <a:r>
              <a:rPr lang="en-US" sz="2000" b="1" dirty="0">
                <a:latin typeface="Arial" panose="020B0604020202020204" pitchFamily="34" charset="0"/>
                <a:cs typeface="Arial" panose="020B0604020202020204" pitchFamily="34" charset="0"/>
              </a:rPr>
              <a:t>“</a:t>
            </a:r>
            <a:r>
              <a:rPr lang="en-US" sz="2000" b="1" i="1" dirty="0">
                <a:latin typeface="Arial" panose="020B0604020202020204" pitchFamily="34" charset="0"/>
                <a:cs typeface="Arial" panose="020B0604020202020204" pitchFamily="34" charset="0"/>
              </a:rPr>
              <a:t>My heart is empty. All the fountains that should run with longing, are all dried up</a:t>
            </a:r>
            <a:r>
              <a:rPr lang="en-US" sz="2000" b="1" dirty="0">
                <a:latin typeface="Arial" panose="020B0604020202020204" pitchFamily="34" charset="0"/>
                <a:cs typeface="Arial" panose="020B0604020202020204" pitchFamily="34" charset="0"/>
              </a:rPr>
              <a:t>.”</a:t>
            </a:r>
          </a:p>
          <a:p>
            <a:endParaRPr lang="en-US" sz="2000" b="1" dirty="0">
              <a:latin typeface="Arial" panose="020B0604020202020204" pitchFamily="34" charset="0"/>
              <a:cs typeface="Arial" panose="020B0604020202020204" pitchFamily="34" charset="0"/>
            </a:endParaRPr>
          </a:p>
          <a:p>
            <a:r>
              <a:rPr lang="en-US" sz="2000" b="1" dirty="0">
                <a:latin typeface="Arial" panose="020B0604020202020204" pitchFamily="34" charset="0"/>
                <a:cs typeface="Arial" panose="020B0604020202020204" pitchFamily="34" charset="0"/>
              </a:rPr>
              <a:t>Charles Spurgeon: </a:t>
            </a:r>
          </a:p>
          <a:p>
            <a:r>
              <a:rPr lang="en-US" sz="2000" b="1" dirty="0">
                <a:latin typeface="Arial" panose="020B0604020202020204" pitchFamily="34" charset="0"/>
                <a:cs typeface="Arial" panose="020B0604020202020204" pitchFamily="34" charset="0"/>
              </a:rPr>
              <a:t>“</a:t>
            </a:r>
            <a:r>
              <a:rPr lang="en-US" sz="2000" b="1" i="1" dirty="0">
                <a:latin typeface="Arial" panose="020B0604020202020204" pitchFamily="34" charset="0"/>
                <a:cs typeface="Arial" panose="020B0604020202020204" pitchFamily="34" charset="0"/>
              </a:rPr>
              <a:t>The iron bolt mysteriously fastens the door of hope and holds our spirits in gloomy prison</a:t>
            </a:r>
            <a:r>
              <a:rPr lang="en-US" sz="2000" b="1" dirty="0">
                <a:latin typeface="Arial" panose="020B0604020202020204" pitchFamily="34" charset="0"/>
                <a:cs typeface="Arial" panose="020B0604020202020204" pitchFamily="34" charset="0"/>
              </a:rPr>
              <a:t>.”</a:t>
            </a:r>
          </a:p>
          <a:p>
            <a:endParaRPr lang="en-US" sz="2000" b="1" dirty="0">
              <a:latin typeface="Arial" panose="020B0604020202020204" pitchFamily="34" charset="0"/>
              <a:cs typeface="Arial" panose="020B0604020202020204" pitchFamily="34" charset="0"/>
            </a:endParaRPr>
          </a:p>
          <a:p>
            <a:r>
              <a:rPr lang="en-US" sz="2000" b="1" dirty="0">
                <a:latin typeface="Arial" panose="020B0604020202020204" pitchFamily="34" charset="0"/>
                <a:cs typeface="Arial" panose="020B0604020202020204" pitchFamily="34" charset="0"/>
              </a:rPr>
              <a:t>Abraham Lincoln: </a:t>
            </a:r>
          </a:p>
          <a:p>
            <a:r>
              <a:rPr lang="en-US" sz="2000" b="1" dirty="0">
                <a:latin typeface="Arial" panose="020B0604020202020204" pitchFamily="34" charset="0"/>
                <a:cs typeface="Arial" panose="020B0604020202020204" pitchFamily="34" charset="0"/>
              </a:rPr>
              <a:t>“</a:t>
            </a:r>
            <a:r>
              <a:rPr lang="en-US" sz="2000" b="1" i="1" dirty="0">
                <a:latin typeface="Arial" panose="020B0604020202020204" pitchFamily="34" charset="0"/>
                <a:cs typeface="Arial" panose="020B0604020202020204" pitchFamily="34" charset="0"/>
              </a:rPr>
              <a:t>I am now the most miserable man living. If what I feel were equally distributed to the whole human family, there would not be one cheerful face on earth. Whether I shall ever be better, I cannot tell; I awfully </a:t>
            </a:r>
            <a:r>
              <a:rPr lang="en-US" sz="2000" b="1" i="1" dirty="0" err="1">
                <a:latin typeface="Arial" panose="020B0604020202020204" pitchFamily="34" charset="0"/>
                <a:cs typeface="Arial" panose="020B0604020202020204" pitchFamily="34" charset="0"/>
              </a:rPr>
              <a:t>forbode</a:t>
            </a:r>
            <a:r>
              <a:rPr lang="en-US" sz="2000" b="1" i="1" dirty="0">
                <a:latin typeface="Arial" panose="020B0604020202020204" pitchFamily="34" charset="0"/>
                <a:cs typeface="Arial" panose="020B0604020202020204" pitchFamily="34" charset="0"/>
              </a:rPr>
              <a:t> I shall not. To remain as I am is impossible. I must die or be better, it appears to me</a:t>
            </a:r>
            <a:r>
              <a:rPr lang="en-US" sz="2000" b="1"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127717230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BD6AC97-AE59-4F61-892C-C8DCECAB9366}"/>
              </a:ext>
            </a:extLst>
          </p:cNvPr>
          <p:cNvSpPr/>
          <p:nvPr/>
        </p:nvSpPr>
        <p:spPr>
          <a:xfrm>
            <a:off x="3199332" y="458956"/>
            <a:ext cx="5623655" cy="1077218"/>
          </a:xfrm>
          <a:prstGeom prst="rect">
            <a:avLst/>
          </a:prstGeom>
        </p:spPr>
        <p:txBody>
          <a:bodyPr wrap="none">
            <a:spAutoFit/>
          </a:bodyPr>
          <a:lstStyle/>
          <a:p>
            <a:pPr algn="ctr"/>
            <a:r>
              <a:rPr lang="en-US" sz="3200" b="1" dirty="0">
                <a:latin typeface="Arial" panose="020B0604020202020204" pitchFamily="34" charset="0"/>
                <a:cs typeface="Arial" panose="020B0604020202020204" pitchFamily="34" charset="0"/>
              </a:rPr>
              <a:t>Finding Hope in Depression</a:t>
            </a:r>
            <a:br>
              <a:rPr lang="en-US" sz="3200" b="1" dirty="0">
                <a:latin typeface="Arial" panose="020B0604020202020204" pitchFamily="34" charset="0"/>
                <a:cs typeface="Arial" panose="020B0604020202020204" pitchFamily="34" charset="0"/>
              </a:rPr>
            </a:br>
            <a:r>
              <a:rPr lang="en-US" sz="3200" b="1" dirty="0">
                <a:latin typeface="Arial" panose="020B0604020202020204" pitchFamily="34" charset="0"/>
                <a:cs typeface="Arial" panose="020B0604020202020204" pitchFamily="34" charset="0"/>
              </a:rPr>
              <a:t>Redirecting Your Focus</a:t>
            </a:r>
            <a:endParaRPr lang="en-US" sz="3200" b="1" dirty="0"/>
          </a:p>
        </p:txBody>
      </p:sp>
      <p:sp>
        <p:nvSpPr>
          <p:cNvPr id="7" name="TextBox 6">
            <a:extLst>
              <a:ext uri="{FF2B5EF4-FFF2-40B4-BE49-F238E27FC236}">
                <a16:creationId xmlns:a16="http://schemas.microsoft.com/office/drawing/2014/main" id="{8CF00041-7C62-4942-ABE4-025C9EE10552}"/>
              </a:ext>
            </a:extLst>
          </p:cNvPr>
          <p:cNvSpPr txBox="1"/>
          <p:nvPr/>
        </p:nvSpPr>
        <p:spPr>
          <a:xfrm>
            <a:off x="399143" y="1536174"/>
            <a:ext cx="11393714" cy="1846659"/>
          </a:xfrm>
          <a:prstGeom prst="rect">
            <a:avLst/>
          </a:prstGeom>
          <a:noFill/>
        </p:spPr>
        <p:txBody>
          <a:bodyPr wrap="square" rtlCol="0">
            <a:spAutoFit/>
          </a:bodyPr>
          <a:lstStyle/>
          <a:p>
            <a:r>
              <a:rPr lang="en-US" sz="2400" b="1" dirty="0"/>
              <a:t>“</a:t>
            </a:r>
            <a:r>
              <a:rPr lang="en-US" sz="2400" dirty="0"/>
              <a:t>2 Chronicles 20:10–12 (Jehoshaphat’s Prayer)</a:t>
            </a:r>
          </a:p>
          <a:p>
            <a:r>
              <a:rPr lang="en-US" sz="1800" b="0" i="0" u="none" baseline="0" dirty="0"/>
              <a:t>“Now behold, the sons of Ammon and Moab and Mount Seir, whom You did not let Israel invade when they came out of the land of Egypt (they turned aside from them and did not destroy them), </a:t>
            </a:r>
            <a:r>
              <a:rPr lang="en-US" sz="1800" b="0" i="0" u="none" baseline="30000" dirty="0"/>
              <a:t>11</a:t>
            </a:r>
            <a:r>
              <a:rPr lang="en-US" sz="1800" b="0" i="0" u="none" baseline="0" dirty="0"/>
              <a:t> see </a:t>
            </a:r>
            <a:r>
              <a:rPr lang="en-US" sz="1800" b="0" i="1" u="none" baseline="0" dirty="0"/>
              <a:t>how they are rewarding us by coming to drive us out from Your possession which You have given us as an inheritance. </a:t>
            </a:r>
            <a:r>
              <a:rPr lang="en-US" sz="1800" b="0" i="0" u="none" baseline="30000" dirty="0"/>
              <a:t>12</a:t>
            </a:r>
            <a:r>
              <a:rPr lang="en-US" sz="1800" b="0" i="0" u="none" baseline="0" dirty="0"/>
              <a:t> “O our God, will You not judge them? For we are powerless before this great multitude who are coming against us; nor do we know what to do, </a:t>
            </a:r>
            <a:r>
              <a:rPr lang="en-US" sz="1800" b="0" i="0" u="sng" baseline="0" dirty="0"/>
              <a:t>but our eyes are on You</a:t>
            </a:r>
            <a:r>
              <a:rPr lang="en-US" sz="1800" b="0" i="0" u="none" baseline="0" dirty="0"/>
              <a:t>.”</a:t>
            </a:r>
          </a:p>
        </p:txBody>
      </p:sp>
      <p:sp>
        <p:nvSpPr>
          <p:cNvPr id="3" name="TextBox 2">
            <a:extLst>
              <a:ext uri="{FF2B5EF4-FFF2-40B4-BE49-F238E27FC236}">
                <a16:creationId xmlns:a16="http://schemas.microsoft.com/office/drawing/2014/main" id="{41A49C47-6A4D-4B90-BCFA-0E03FB51D0F4}"/>
              </a:ext>
            </a:extLst>
          </p:cNvPr>
          <p:cNvSpPr txBox="1"/>
          <p:nvPr/>
        </p:nvSpPr>
        <p:spPr>
          <a:xfrm>
            <a:off x="503853" y="3741576"/>
            <a:ext cx="11364686" cy="2308324"/>
          </a:xfrm>
          <a:prstGeom prst="rect">
            <a:avLst/>
          </a:prstGeom>
          <a:noFill/>
        </p:spPr>
        <p:txBody>
          <a:bodyPr wrap="square" rtlCol="0">
            <a:spAutoFit/>
          </a:bodyPr>
          <a:lstStyle/>
          <a:p>
            <a:r>
              <a:rPr lang="en-US" dirty="0"/>
              <a:t>Hebrews 12:1–3 (Fixing our eyes on Christ)</a:t>
            </a:r>
          </a:p>
          <a:p>
            <a:pPr algn="l" rtl="0"/>
            <a:r>
              <a:rPr lang="en-US" b="0" i="0" u="none" baseline="30000" dirty="0"/>
              <a:t>1</a:t>
            </a:r>
            <a:r>
              <a:rPr lang="en-US" b="0" i="0" u="none" baseline="0" dirty="0"/>
              <a:t> </a:t>
            </a:r>
            <a:r>
              <a:rPr lang="en-US" sz="1800" b="0" i="0" u="none" baseline="0" dirty="0"/>
              <a:t>Therefore, since we have so great a cloud of witnesses surrounding us, let us also lay aside every encumbrance and the sin which so easily entangles us, and let us run with endurance the race that is set before us, </a:t>
            </a:r>
            <a:r>
              <a:rPr lang="en-US" sz="1800" b="0" i="0" u="none" baseline="30000" dirty="0"/>
              <a:t>2</a:t>
            </a:r>
            <a:r>
              <a:rPr lang="en-US" sz="1800" b="0" i="0" u="none" baseline="0" dirty="0"/>
              <a:t> </a:t>
            </a:r>
            <a:r>
              <a:rPr lang="en-US" sz="1800" b="0" i="0" u="sng" baseline="0" dirty="0"/>
              <a:t>fixing our eyes on Jesus, the author and perfecter of faith</a:t>
            </a:r>
            <a:r>
              <a:rPr lang="en-US" sz="1800" b="0" i="0" u="none" baseline="0" dirty="0"/>
              <a:t>, who for the joy set before Him endured the cross, despising the shame, and has sat down at the right hand of the throne of God. </a:t>
            </a:r>
            <a:r>
              <a:rPr lang="en-US" sz="1800" b="0" i="0" u="none" baseline="30000" dirty="0"/>
              <a:t>3</a:t>
            </a:r>
            <a:r>
              <a:rPr lang="en-US" sz="1800" b="0" i="0" u="none" baseline="0" dirty="0"/>
              <a:t> For consider Him who has endured such hostility by sinners against Himself, so that you will not grow weary and lose heart.</a:t>
            </a:r>
          </a:p>
          <a:p>
            <a:endParaRPr lang="en-US" dirty="0"/>
          </a:p>
        </p:txBody>
      </p:sp>
    </p:spTree>
    <p:extLst>
      <p:ext uri="{BB962C8B-B14F-4D97-AF65-F5344CB8AC3E}">
        <p14:creationId xmlns:p14="http://schemas.microsoft.com/office/powerpoint/2010/main" val="37806332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BD6AC97-AE59-4F61-892C-C8DCECAB9366}"/>
              </a:ext>
            </a:extLst>
          </p:cNvPr>
          <p:cNvSpPr/>
          <p:nvPr/>
        </p:nvSpPr>
        <p:spPr>
          <a:xfrm>
            <a:off x="3987558" y="59773"/>
            <a:ext cx="5623655" cy="584775"/>
          </a:xfrm>
          <a:prstGeom prst="rect">
            <a:avLst/>
          </a:prstGeom>
        </p:spPr>
        <p:txBody>
          <a:bodyPr wrap="none">
            <a:spAutoFit/>
          </a:bodyPr>
          <a:lstStyle/>
          <a:p>
            <a:r>
              <a:rPr lang="en-US" sz="3200" b="1" dirty="0">
                <a:latin typeface="Arial" panose="020B0604020202020204" pitchFamily="34" charset="0"/>
                <a:cs typeface="Arial" panose="020B0604020202020204" pitchFamily="34" charset="0"/>
              </a:rPr>
              <a:t>Finding Hope in Depression</a:t>
            </a:r>
            <a:endParaRPr lang="en-US" sz="3200" b="1" dirty="0"/>
          </a:p>
        </p:txBody>
      </p:sp>
      <p:sp>
        <p:nvSpPr>
          <p:cNvPr id="7" name="TextBox 6">
            <a:extLst>
              <a:ext uri="{FF2B5EF4-FFF2-40B4-BE49-F238E27FC236}">
                <a16:creationId xmlns:a16="http://schemas.microsoft.com/office/drawing/2014/main" id="{8CF00041-7C62-4942-ABE4-025C9EE10552}"/>
              </a:ext>
            </a:extLst>
          </p:cNvPr>
          <p:cNvSpPr txBox="1"/>
          <p:nvPr/>
        </p:nvSpPr>
        <p:spPr>
          <a:xfrm>
            <a:off x="1124618" y="804078"/>
            <a:ext cx="10960545" cy="5878532"/>
          </a:xfrm>
          <a:prstGeom prst="rect">
            <a:avLst/>
          </a:prstGeom>
          <a:noFill/>
        </p:spPr>
        <p:txBody>
          <a:bodyPr wrap="square" rtlCol="0">
            <a:spAutoFit/>
          </a:bodyPr>
          <a:lstStyle/>
          <a:p>
            <a:r>
              <a:rPr lang="en-US" sz="2000" b="1" u="sng" dirty="0">
                <a:latin typeface="Arial" panose="020B0604020202020204" pitchFamily="34" charset="0"/>
                <a:cs typeface="Arial" panose="020B0604020202020204" pitchFamily="34" charset="0"/>
              </a:rPr>
              <a:t>How do we minister, shepherd, and counsel someone suffering in depression?</a:t>
            </a:r>
          </a:p>
          <a:p>
            <a:endParaRPr lang="en-US"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 A.  Listen sympathetically and patiently. “Help me understand your thoughts, feelings, your motivations. What do you think is causing you to think and feel the way you do?”   </a:t>
            </a:r>
          </a:p>
          <a:p>
            <a:endParaRPr lang="en-US" sz="2000" dirty="0">
              <a:latin typeface="Arial" panose="020B0604020202020204" pitchFamily="34" charset="0"/>
              <a:cs typeface="Arial" panose="020B0604020202020204" pitchFamily="34" charset="0"/>
            </a:endParaRPr>
          </a:p>
          <a:p>
            <a:pPr marL="342900" indent="-342900">
              <a:buAutoNum type="alphaUcPeriod" startAt="2"/>
            </a:pPr>
            <a:r>
              <a:rPr lang="en-US" sz="2000" dirty="0">
                <a:latin typeface="Arial" panose="020B0604020202020204" pitchFamily="34" charset="0"/>
                <a:cs typeface="Arial" panose="020B0604020202020204" pitchFamily="34" charset="0"/>
              </a:rPr>
              <a:t>What is the cause of this depression?</a:t>
            </a:r>
          </a:p>
          <a:p>
            <a:pPr marL="342900" indent="-342900">
              <a:buAutoNum type="alphaUcPeriod" startAt="2"/>
            </a:pPr>
            <a:endParaRPr lang="en-US"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C. What is the history/pattern of depression?</a:t>
            </a:r>
          </a:p>
          <a:p>
            <a:endParaRPr lang="en-US" sz="2000" dirty="0">
              <a:latin typeface="Arial" panose="020B0604020202020204" pitchFamily="34" charset="0"/>
              <a:cs typeface="Arial" panose="020B0604020202020204" pitchFamily="34" charset="0"/>
            </a:endParaRPr>
          </a:p>
          <a:p>
            <a:pPr marL="342900" indent="-342900">
              <a:buAutoNum type="alphaUcPeriod" startAt="4"/>
            </a:pPr>
            <a:r>
              <a:rPr lang="en-US" sz="2000" dirty="0">
                <a:latin typeface="Arial" panose="020B0604020202020204" pitchFamily="34" charset="0"/>
                <a:cs typeface="Arial" panose="020B0604020202020204" pitchFamily="34" charset="0"/>
              </a:rPr>
              <a:t>What lies is your depression telling you?  (false hopes need to be identified)</a:t>
            </a:r>
            <a:br>
              <a:rPr lang="en-US" sz="2000" dirty="0">
                <a:latin typeface="Arial" panose="020B0604020202020204" pitchFamily="34" charset="0"/>
                <a:cs typeface="Arial" panose="020B0604020202020204" pitchFamily="34" charset="0"/>
              </a:rPr>
            </a:br>
            <a:r>
              <a:rPr lang="en-US" sz="2000" dirty="0">
                <a:latin typeface="Arial" panose="020B0604020202020204" pitchFamily="34" charset="0"/>
                <a:cs typeface="Arial" panose="020B0604020202020204" pitchFamily="34" charset="0"/>
              </a:rPr>
              <a:t>1 Tim 6:17</a:t>
            </a:r>
          </a:p>
          <a:p>
            <a:r>
              <a:rPr lang="en-US" sz="2000" dirty="0">
                <a:latin typeface="Arial" panose="020B0604020202020204" pitchFamily="34" charset="0"/>
                <a:cs typeface="Arial" panose="020B0604020202020204" pitchFamily="34" charset="0"/>
              </a:rPr>
              <a:t>E.  Are the person’s physical needs being met?	</a:t>
            </a:r>
          </a:p>
          <a:p>
            <a:r>
              <a:rPr lang="en-US" sz="2000" dirty="0">
                <a:latin typeface="Arial" panose="020B0604020202020204" pitchFamily="34" charset="0"/>
                <a:cs typeface="Arial" panose="020B0604020202020204" pitchFamily="34" charset="0"/>
              </a:rPr>
              <a:t>		</a:t>
            </a:r>
          </a:p>
          <a:p>
            <a:r>
              <a:rPr lang="en-US" sz="2000" dirty="0">
                <a:latin typeface="Arial" panose="020B0604020202020204" pitchFamily="34" charset="0"/>
                <a:cs typeface="Arial" panose="020B0604020202020204" pitchFamily="34" charset="0"/>
              </a:rPr>
              <a:t>F. Who else is being affected? Depression is contagious. Gal. 6:1</a:t>
            </a:r>
          </a:p>
          <a:p>
            <a:endParaRPr lang="en-US"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G. Offer encouragement and give hope. Romans 5:3-5, Romans 15:13</a:t>
            </a:r>
          </a:p>
          <a:p>
            <a:r>
              <a:rPr lang="en-US" sz="2000" dirty="0">
                <a:latin typeface="Arial" panose="020B0604020202020204" pitchFamily="34" charset="0"/>
                <a:cs typeface="Arial" panose="020B0604020202020204" pitchFamily="34" charset="0"/>
              </a:rPr>
              <a:t>	</a:t>
            </a:r>
          </a:p>
          <a:p>
            <a:r>
              <a:rPr lang="en-US" sz="2000" dirty="0">
                <a:latin typeface="Arial" panose="020B0604020202020204" pitchFamily="34" charset="0"/>
                <a:cs typeface="Arial" panose="020B0604020202020204" pitchFamily="34" charset="0"/>
              </a:rPr>
              <a:t>				H. Pray with and for them.</a:t>
            </a:r>
            <a:r>
              <a:rPr lang="en-US" b="1" dirty="0">
                <a:latin typeface="Arial" panose="020B0604020202020204" pitchFamily="34" charset="0"/>
                <a:cs typeface="Arial" panose="020B0604020202020204" pitchFamily="34" charset="0"/>
              </a:rPr>
              <a:t>	</a:t>
            </a: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550899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BD6AC97-AE59-4F61-892C-C8DCECAB9366}"/>
              </a:ext>
            </a:extLst>
          </p:cNvPr>
          <p:cNvSpPr/>
          <p:nvPr/>
        </p:nvSpPr>
        <p:spPr>
          <a:xfrm>
            <a:off x="3987558" y="59773"/>
            <a:ext cx="5623655" cy="584775"/>
          </a:xfrm>
          <a:prstGeom prst="rect">
            <a:avLst/>
          </a:prstGeom>
        </p:spPr>
        <p:txBody>
          <a:bodyPr wrap="none">
            <a:spAutoFit/>
          </a:bodyPr>
          <a:lstStyle/>
          <a:p>
            <a:r>
              <a:rPr lang="en-US" sz="3200" b="1" dirty="0">
                <a:latin typeface="Arial" panose="020B0604020202020204" pitchFamily="34" charset="0"/>
                <a:cs typeface="Arial" panose="020B0604020202020204" pitchFamily="34" charset="0"/>
              </a:rPr>
              <a:t>Finding Hope in Depression</a:t>
            </a:r>
            <a:endParaRPr lang="en-US" sz="3200" b="1" dirty="0"/>
          </a:p>
        </p:txBody>
      </p:sp>
      <p:sp>
        <p:nvSpPr>
          <p:cNvPr id="7" name="TextBox 6">
            <a:extLst>
              <a:ext uri="{FF2B5EF4-FFF2-40B4-BE49-F238E27FC236}">
                <a16:creationId xmlns:a16="http://schemas.microsoft.com/office/drawing/2014/main" id="{8CF00041-7C62-4942-ABE4-025C9EE10552}"/>
              </a:ext>
            </a:extLst>
          </p:cNvPr>
          <p:cNvSpPr txBox="1"/>
          <p:nvPr/>
        </p:nvSpPr>
        <p:spPr>
          <a:xfrm>
            <a:off x="159657" y="847748"/>
            <a:ext cx="12032343" cy="7078861"/>
          </a:xfrm>
          <a:prstGeom prst="rect">
            <a:avLst/>
          </a:prstGeom>
          <a:noFill/>
        </p:spPr>
        <p:txBody>
          <a:bodyPr wrap="square" rtlCol="0">
            <a:spAutoFit/>
          </a:bodyPr>
          <a:lstStyle/>
          <a:p>
            <a:r>
              <a:rPr lang="en-US" dirty="0">
                <a:latin typeface="Arial" panose="020B0604020202020204" pitchFamily="34" charset="0"/>
                <a:cs typeface="Arial" panose="020B0604020202020204" pitchFamily="34" charset="0"/>
              </a:rPr>
              <a:t>How do we minister, shepherd, and counsel someone suffering in their depression (maybe even yourself)?</a:t>
            </a:r>
          </a:p>
          <a:p>
            <a:endParaRPr lang="en-US"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Other homework includes Bible reading and study and Scripture </a:t>
            </a:r>
            <a:r>
              <a:rPr lang="en-US" b="1" u="sng" dirty="0">
                <a:solidFill>
                  <a:srgbClr val="FF0000"/>
                </a:solidFill>
                <a:latin typeface="Arial" panose="020B0604020202020204" pitchFamily="34" charset="0"/>
                <a:cs typeface="Arial" panose="020B0604020202020204" pitchFamily="34" charset="0"/>
              </a:rPr>
              <a:t>memorization</a:t>
            </a:r>
            <a:r>
              <a:rPr lang="en-US" dirty="0">
                <a:latin typeface="Arial" panose="020B0604020202020204" pitchFamily="34" charset="0"/>
                <a:cs typeface="Arial" panose="020B0604020202020204" pitchFamily="34" charset="0"/>
              </a:rPr>
              <a:t> on the passages we just covered.</a:t>
            </a:r>
          </a:p>
          <a:p>
            <a:pPr marL="285750" indent="-285750">
              <a:buFont typeface="Arial" panose="020B0604020202020204" pitchFamily="34" charset="0"/>
              <a:buChar char="•"/>
            </a:pPr>
            <a:endParaRPr lang="en-US"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dirty="0">
                <a:latin typeface="Arial" panose="020B0604020202020204" pitchFamily="34" charset="0"/>
                <a:cs typeface="Arial" panose="020B0604020202020204" pitchFamily="34" charset="0"/>
              </a:rPr>
              <a:t>It should also include dealing biblically with depression.</a:t>
            </a:r>
          </a:p>
          <a:p>
            <a:r>
              <a:rPr lang="en-US" dirty="0">
                <a:latin typeface="Arial" panose="020B0604020202020204" pitchFamily="34" charset="0"/>
                <a:cs typeface="Arial" panose="020B0604020202020204" pitchFamily="34" charset="0"/>
              </a:rPr>
              <a:t>    </a:t>
            </a:r>
          </a:p>
          <a:p>
            <a:pPr>
              <a:lnSpc>
                <a:spcPct val="150000"/>
              </a:lnSpc>
            </a:pPr>
            <a:r>
              <a:rPr lang="en-US" dirty="0">
                <a:latin typeface="Arial" panose="020B0604020202020204" pitchFamily="34" charset="0"/>
                <a:cs typeface="Arial" panose="020B0604020202020204" pitchFamily="34" charset="0"/>
              </a:rPr>
              <a:t>		1. Confess and repent of sin.  Ps 32:5, Psalm 51, 1 John 1:9</a:t>
            </a:r>
          </a:p>
          <a:p>
            <a:pPr>
              <a:lnSpc>
                <a:spcPct val="150000"/>
              </a:lnSpc>
            </a:pPr>
            <a:r>
              <a:rPr lang="en-US" dirty="0">
                <a:latin typeface="Arial" panose="020B0604020202020204" pitchFamily="34" charset="0"/>
                <a:cs typeface="Arial" panose="020B0604020202020204" pitchFamily="34" charset="0"/>
              </a:rPr>
              <a:t>	    	2. Submit to God’s sovereignty over your circumstances. Ps 73:15ff; 				   Rom 8:28; Gen. 50:20</a:t>
            </a:r>
          </a:p>
          <a:p>
            <a:pPr>
              <a:lnSpc>
                <a:spcPct val="150000"/>
              </a:lnSpc>
            </a:pPr>
            <a:r>
              <a:rPr lang="en-US" dirty="0">
                <a:latin typeface="Arial" panose="020B0604020202020204" pitchFamily="34" charset="0"/>
                <a:cs typeface="Arial" panose="020B0604020202020204" pitchFamily="34" charset="0"/>
              </a:rPr>
              <a:t>	    	3. Stop listening to yourself and start talking to yourself. Phil 4:8</a:t>
            </a:r>
          </a:p>
          <a:p>
            <a:pPr>
              <a:lnSpc>
                <a:spcPct val="150000"/>
              </a:lnSpc>
            </a:pPr>
            <a:r>
              <a:rPr lang="en-US" dirty="0">
                <a:latin typeface="Arial" panose="020B0604020202020204" pitchFamily="34" charset="0"/>
                <a:cs typeface="Arial" panose="020B0604020202020204" pitchFamily="34" charset="0"/>
              </a:rPr>
              <a:t>              		4. Hope in God. Ps 42:5, 11; 43:5; Rom 8:29ff; Heb 13:5    </a:t>
            </a:r>
          </a:p>
          <a:p>
            <a:pPr>
              <a:lnSpc>
                <a:spcPct val="150000"/>
              </a:lnSpc>
            </a:pPr>
            <a:r>
              <a:rPr lang="en-US" dirty="0">
                <a:latin typeface="Arial" panose="020B0604020202020204" pitchFamily="34" charset="0"/>
                <a:cs typeface="Arial" panose="020B0604020202020204" pitchFamily="34" charset="0"/>
              </a:rPr>
              <a:t>             		5. Offer thanks and praise to God. Make a list of all you have been 				 	    blessed with and have to be thankful to God for. Ps 43:4; 68.3; 32:11</a:t>
            </a:r>
          </a:p>
          <a:p>
            <a:pPr>
              <a:lnSpc>
                <a:spcPct val="150000"/>
              </a:lnSpc>
            </a:pPr>
            <a:r>
              <a:rPr lang="en-US" dirty="0">
                <a:latin typeface="Arial" panose="020B0604020202020204" pitchFamily="34" charset="0"/>
                <a:cs typeface="Arial" panose="020B0604020202020204" pitchFamily="34" charset="0"/>
              </a:rPr>
              <a:t>	   	 6. Start to cycle out of depression by serving God and others. Romans 12:20-21</a:t>
            </a:r>
          </a:p>
          <a:p>
            <a:pPr marL="285750" indent="-285750">
              <a:buFont typeface="Arial" panose="020B0604020202020204" pitchFamily="34" charset="0"/>
              <a:buChar char="•"/>
            </a:pPr>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endParaRPr lang="en-US" b="1" dirty="0">
              <a:latin typeface="Arial" panose="020B0604020202020204" pitchFamily="34" charset="0"/>
              <a:cs typeface="Arial" panose="020B0604020202020204" pitchFamily="34" charset="0"/>
            </a:endParaRPr>
          </a:p>
          <a:p>
            <a:endParaRPr lang="en-US" b="1"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endParaRPr lang="en-US" dirty="0">
              <a:latin typeface="Arial" panose="020B0604020202020204" pitchFamily="34" charset="0"/>
              <a:cs typeface="Arial" panose="020B0604020202020204" pitchFamily="34" charset="0"/>
            </a:endParaRPr>
          </a:p>
          <a:p>
            <a:endParaRPr lang="en-US" sz="2000" b="1" dirty="0">
              <a:latin typeface="Arial" panose="020B0604020202020204" pitchFamily="34" charset="0"/>
              <a:cs typeface="Arial" panose="020B0604020202020204" pitchFamily="34" charset="0"/>
            </a:endParaRPr>
          </a:p>
          <a:p>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4153389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D6F5C358-BE25-4ACF-BA15-933DC10527D0}"/>
              </a:ext>
            </a:extLst>
          </p:cNvPr>
          <p:cNvSpPr/>
          <p:nvPr/>
        </p:nvSpPr>
        <p:spPr>
          <a:xfrm>
            <a:off x="1344770" y="729748"/>
            <a:ext cx="10076990" cy="5909310"/>
          </a:xfrm>
          <a:prstGeom prst="rect">
            <a:avLst/>
          </a:prstGeom>
        </p:spPr>
        <p:txBody>
          <a:bodyPr wrap="square">
            <a:spAutoFit/>
          </a:bodyPr>
          <a:lstStyle/>
          <a:p>
            <a:pPr marL="285750" indent="-285750">
              <a:buFont typeface="Arial" panose="020B0604020202020204" pitchFamily="34" charset="0"/>
              <a:buChar char="•"/>
            </a:pPr>
            <a:r>
              <a:rPr lang="en-US" b="1" dirty="0">
                <a:latin typeface="Arial" panose="020B0604020202020204" pitchFamily="34" charset="0"/>
                <a:cs typeface="Arial" panose="020B0604020202020204" pitchFamily="34" charset="0"/>
              </a:rPr>
              <a:t>The successful end and goal to overcoming depression is hope and joy. </a:t>
            </a:r>
          </a:p>
          <a:p>
            <a:pPr marL="285750" indent="-285750">
              <a:buFont typeface="Arial" panose="020B0604020202020204" pitchFamily="34" charset="0"/>
              <a:buChar char="•"/>
            </a:pPr>
            <a:endParaRPr lang="en-US" b="1"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b="1" dirty="0">
                <a:latin typeface="Arial" panose="020B0604020202020204" pitchFamily="34" charset="0"/>
                <a:cs typeface="Arial" panose="020B0604020202020204" pitchFamily="34" charset="0"/>
              </a:rPr>
              <a:t>Hope is a key issue in depression and the critical transition is from hopeless to hopeful, and every depressed person should set out to become an expert in joy. (Rom. 15:13)</a:t>
            </a:r>
          </a:p>
          <a:p>
            <a:pPr marL="285750" indent="-285750">
              <a:buFont typeface="Arial" panose="020B0604020202020204" pitchFamily="34" charset="0"/>
              <a:buChar char="•"/>
            </a:pPr>
            <a:endParaRPr lang="en-US" b="1"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b="1" dirty="0">
                <a:latin typeface="Arial" panose="020B0604020202020204" pitchFamily="34" charset="0"/>
                <a:cs typeface="Arial" panose="020B0604020202020204" pitchFamily="34" charset="0"/>
              </a:rPr>
              <a:t>Hope is what one looks forward to as the beacon of light through the fog and the anchor for our soul. (Heb. 6:19) </a:t>
            </a:r>
          </a:p>
          <a:p>
            <a:pPr marL="285750" indent="-285750">
              <a:buFont typeface="Arial" panose="020B0604020202020204" pitchFamily="34" charset="0"/>
              <a:buChar char="•"/>
            </a:pPr>
            <a:endParaRPr lang="en-US" b="1"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b="1" dirty="0">
                <a:latin typeface="Arial" panose="020B0604020202020204" pitchFamily="34" charset="0"/>
                <a:cs typeface="Arial" panose="020B0604020202020204" pitchFamily="34" charset="0"/>
              </a:rPr>
              <a:t>Changing from hopeless to hopeful is necessary and available on this side of life, not just reserved for glory. Hope is found in the Christian’s assurance of God’s promises and faithfulness to keep His promises. </a:t>
            </a:r>
          </a:p>
          <a:p>
            <a:pPr marL="285750" indent="-285750">
              <a:buFont typeface="Arial" panose="020B0604020202020204" pitchFamily="34" charset="0"/>
              <a:buChar char="•"/>
            </a:pPr>
            <a:endParaRPr lang="en-US" b="1"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b="1" dirty="0">
                <a:latin typeface="Arial" panose="020B0604020202020204" pitchFamily="34" charset="0"/>
                <a:cs typeface="Arial" panose="020B0604020202020204" pitchFamily="34" charset="0"/>
              </a:rPr>
              <a:t>Hopelessness is in one who is unwilling to wait on the Lord, and is wanting something more than Jesus, and not really knowing Jesus. Heb. 6:15</a:t>
            </a:r>
          </a:p>
          <a:p>
            <a:pPr marL="285750" indent="-285750">
              <a:buFont typeface="Arial" panose="020B0604020202020204" pitchFamily="34" charset="0"/>
              <a:buChar char="•"/>
            </a:pPr>
            <a:endParaRPr lang="en-US" b="1"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b="1" dirty="0">
                <a:latin typeface="Arial" panose="020B0604020202020204" pitchFamily="34" charset="0"/>
                <a:cs typeface="Arial" panose="020B0604020202020204" pitchFamily="34" charset="0"/>
              </a:rPr>
              <a:t>“Hopelessness is ultimately a denial of the resurrection.” 1 Cor. 15:13-19</a:t>
            </a:r>
          </a:p>
          <a:p>
            <a:pPr marL="285750" indent="-285750">
              <a:buFont typeface="Arial" panose="020B0604020202020204" pitchFamily="34" charset="0"/>
              <a:buChar char="•"/>
            </a:pPr>
            <a:endParaRPr lang="en-US" b="1"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en-US" b="1" dirty="0">
                <a:latin typeface="Arial" panose="020B0604020202020204" pitchFamily="34" charset="0"/>
                <a:cs typeface="Arial" panose="020B0604020202020204" pitchFamily="34" charset="0"/>
              </a:rPr>
              <a:t>The everlasting, faithful promises of God, and true hope in God, must fill the  			sufferer and he must submit and open his eyes to see the 			                             goodness in the land of the living in moving from   					hopeless to hopeful.</a:t>
            </a:r>
          </a:p>
        </p:txBody>
      </p:sp>
      <p:sp>
        <p:nvSpPr>
          <p:cNvPr id="4" name="Rectangle 3">
            <a:extLst>
              <a:ext uri="{FF2B5EF4-FFF2-40B4-BE49-F238E27FC236}">
                <a16:creationId xmlns:a16="http://schemas.microsoft.com/office/drawing/2014/main" id="{17FECC3B-2883-46A7-81DC-0DF53E9A3705}"/>
              </a:ext>
            </a:extLst>
          </p:cNvPr>
          <p:cNvSpPr/>
          <p:nvPr/>
        </p:nvSpPr>
        <p:spPr>
          <a:xfrm>
            <a:off x="3706203" y="59773"/>
            <a:ext cx="7079630" cy="461665"/>
          </a:xfrm>
          <a:prstGeom prst="rect">
            <a:avLst/>
          </a:prstGeom>
        </p:spPr>
        <p:txBody>
          <a:bodyPr wrap="none">
            <a:spAutoFit/>
          </a:bodyPr>
          <a:lstStyle/>
          <a:p>
            <a:r>
              <a:rPr lang="en-US" sz="2400" b="1" dirty="0">
                <a:latin typeface="Arial" panose="020B0604020202020204" pitchFamily="34" charset="0"/>
                <a:cs typeface="Arial" panose="020B0604020202020204" pitchFamily="34" charset="0"/>
              </a:rPr>
              <a:t>Depression: A Stubborn Darkness by Ed Welch</a:t>
            </a:r>
            <a:endParaRPr lang="en-US" sz="2400" b="1" dirty="0"/>
          </a:p>
        </p:txBody>
      </p:sp>
    </p:spTree>
    <p:extLst>
      <p:ext uri="{BB962C8B-B14F-4D97-AF65-F5344CB8AC3E}">
        <p14:creationId xmlns:p14="http://schemas.microsoft.com/office/powerpoint/2010/main" val="139349713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7AB219A-1DE7-49FC-93A4-C79226E66D8F}"/>
              </a:ext>
            </a:extLst>
          </p:cNvPr>
          <p:cNvSpPr/>
          <p:nvPr/>
        </p:nvSpPr>
        <p:spPr>
          <a:xfrm>
            <a:off x="1524000" y="1058813"/>
            <a:ext cx="9144000" cy="5355312"/>
          </a:xfrm>
          <a:prstGeom prst="rect">
            <a:avLst/>
          </a:prstGeom>
        </p:spPr>
        <p:txBody>
          <a:bodyPr wrap="square">
            <a:spAutoFit/>
          </a:bodyPr>
          <a:lstStyle/>
          <a:p>
            <a:r>
              <a:rPr lang="en-US" b="1" dirty="0">
                <a:latin typeface="Arial" panose="020B0604020202020204" pitchFamily="34" charset="0"/>
                <a:cs typeface="Arial" panose="020B0604020202020204" pitchFamily="34" charset="0"/>
              </a:rPr>
              <a:t>As hope is a process and skill one develops through submitting to the Lord, joy is the attitude and vehicle necessary to fuel and carry one along the path to deliverance. </a:t>
            </a:r>
          </a:p>
          <a:p>
            <a:endParaRPr lang="en-US"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Joy takes our attention off ourselves and places it on God and all the things that have God as their source. (Neh. 8:10)</a:t>
            </a:r>
          </a:p>
          <a:p>
            <a:endParaRPr lang="en-US"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As the depression sufferer seeks for and finds joy in the Lord and the</a:t>
            </a:r>
          </a:p>
          <a:p>
            <a:r>
              <a:rPr lang="en-US" b="1" dirty="0">
                <a:latin typeface="Arial" panose="020B0604020202020204" pitchFamily="34" charset="0"/>
                <a:cs typeface="Arial" panose="020B0604020202020204" pitchFamily="34" charset="0"/>
              </a:rPr>
              <a:t>things of the Lord, his mind is turned to the Lord (upward and outward) and away from just himself (inward).</a:t>
            </a:r>
          </a:p>
          <a:p>
            <a:endParaRPr lang="en-US"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One begins to fully experience joy when he moves from the inward selfishness to the selflessness of outwardly loving God and others. </a:t>
            </a:r>
          </a:p>
          <a:p>
            <a:endParaRPr lang="en-US"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Finally, true joy comes with practice and one must study, pray, fellowship with God’s people, and look for and appreciate the evidence of God’s joy. </a:t>
            </a:r>
          </a:p>
          <a:p>
            <a:endParaRPr lang="en-US" b="1"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	True joy comes when we learn to enjoy the things that God enjoys. </a:t>
            </a:r>
          </a:p>
          <a:p>
            <a:r>
              <a:rPr lang="en-US" b="1" dirty="0">
                <a:latin typeface="Arial" panose="020B0604020202020204" pitchFamily="34" charset="0"/>
                <a:cs typeface="Arial" panose="020B0604020202020204" pitchFamily="34" charset="0"/>
              </a:rPr>
              <a:t>		Jude 24-25</a:t>
            </a:r>
          </a:p>
        </p:txBody>
      </p:sp>
      <p:sp>
        <p:nvSpPr>
          <p:cNvPr id="4" name="Rectangle 3">
            <a:extLst>
              <a:ext uri="{FF2B5EF4-FFF2-40B4-BE49-F238E27FC236}">
                <a16:creationId xmlns:a16="http://schemas.microsoft.com/office/drawing/2014/main" id="{E6462351-2535-45CD-B199-8ECBD3737D1B}"/>
              </a:ext>
            </a:extLst>
          </p:cNvPr>
          <p:cNvSpPr/>
          <p:nvPr/>
        </p:nvSpPr>
        <p:spPr>
          <a:xfrm>
            <a:off x="2819939" y="539475"/>
            <a:ext cx="7079630" cy="461665"/>
          </a:xfrm>
          <a:prstGeom prst="rect">
            <a:avLst/>
          </a:prstGeom>
        </p:spPr>
        <p:txBody>
          <a:bodyPr wrap="none">
            <a:spAutoFit/>
          </a:bodyPr>
          <a:lstStyle/>
          <a:p>
            <a:r>
              <a:rPr lang="en-US" sz="2400" b="1" dirty="0">
                <a:latin typeface="Arial" panose="020B0604020202020204" pitchFamily="34" charset="0"/>
                <a:cs typeface="Arial" panose="020B0604020202020204" pitchFamily="34" charset="0"/>
              </a:rPr>
              <a:t>Depression: A Stubborn Darkness by Ed Welch</a:t>
            </a:r>
            <a:endParaRPr lang="en-US" sz="2400" b="1" dirty="0"/>
          </a:p>
        </p:txBody>
      </p:sp>
    </p:spTree>
    <p:extLst>
      <p:ext uri="{BB962C8B-B14F-4D97-AF65-F5344CB8AC3E}">
        <p14:creationId xmlns:p14="http://schemas.microsoft.com/office/powerpoint/2010/main" val="69459539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BD6AC97-AE59-4F61-892C-C8DCECAB9366}"/>
              </a:ext>
            </a:extLst>
          </p:cNvPr>
          <p:cNvSpPr/>
          <p:nvPr/>
        </p:nvSpPr>
        <p:spPr>
          <a:xfrm>
            <a:off x="3423509" y="290601"/>
            <a:ext cx="5623655" cy="584775"/>
          </a:xfrm>
          <a:prstGeom prst="rect">
            <a:avLst/>
          </a:prstGeom>
        </p:spPr>
        <p:txBody>
          <a:bodyPr wrap="none">
            <a:spAutoFit/>
          </a:bodyPr>
          <a:lstStyle/>
          <a:p>
            <a:r>
              <a:rPr lang="en-US" sz="3200" b="1" dirty="0">
                <a:latin typeface="Arial" panose="020B0604020202020204" pitchFamily="34" charset="0"/>
                <a:cs typeface="Arial" panose="020B0604020202020204" pitchFamily="34" charset="0"/>
              </a:rPr>
              <a:t>Finding Hope in Depression</a:t>
            </a:r>
            <a:endParaRPr lang="en-US" sz="3200" b="1" dirty="0"/>
          </a:p>
        </p:txBody>
      </p:sp>
      <p:sp>
        <p:nvSpPr>
          <p:cNvPr id="7" name="TextBox 6">
            <a:extLst>
              <a:ext uri="{FF2B5EF4-FFF2-40B4-BE49-F238E27FC236}">
                <a16:creationId xmlns:a16="http://schemas.microsoft.com/office/drawing/2014/main" id="{8CF00041-7C62-4942-ABE4-025C9EE10552}"/>
              </a:ext>
            </a:extLst>
          </p:cNvPr>
          <p:cNvSpPr txBox="1"/>
          <p:nvPr/>
        </p:nvSpPr>
        <p:spPr>
          <a:xfrm>
            <a:off x="617488" y="875376"/>
            <a:ext cx="11408228" cy="8082725"/>
          </a:xfrm>
          <a:prstGeom prst="rect">
            <a:avLst/>
          </a:prstGeom>
          <a:noFill/>
        </p:spPr>
        <p:txBody>
          <a:bodyPr wrap="square" rtlCol="0">
            <a:spAutoFit/>
          </a:bodyPr>
          <a:lstStyle/>
          <a:p>
            <a:pPr marL="0" marR="0">
              <a:lnSpc>
                <a:spcPct val="115000"/>
              </a:lnSpc>
              <a:spcBef>
                <a:spcPts val="0"/>
              </a:spcBef>
              <a:spcAft>
                <a:spcPts val="1000"/>
              </a:spcAft>
            </a:pPr>
            <a:r>
              <a:rPr lang="en-US" sz="2600" dirty="0">
                <a:effectLst/>
                <a:latin typeface="Calibri" panose="020F0502020204030204" pitchFamily="34" charset="0"/>
              </a:rPr>
              <a:t>2 Peter 3:14–18 </a:t>
            </a:r>
            <a:br>
              <a:rPr lang="en-US" sz="2600" dirty="0">
                <a:effectLst/>
                <a:latin typeface="Calibri" panose="020F0502020204030204" pitchFamily="34" charset="0"/>
              </a:rPr>
            </a:br>
            <a:r>
              <a:rPr lang="en-US" sz="2600" u="none" strike="noStrike" baseline="30000" dirty="0">
                <a:effectLst/>
                <a:latin typeface="Calibri" panose="020F0502020204030204" pitchFamily="34" charset="0"/>
              </a:rPr>
              <a:t>14</a:t>
            </a:r>
            <a:r>
              <a:rPr lang="en-US" sz="2600" u="none" strike="noStrike" dirty="0">
                <a:effectLst/>
                <a:latin typeface="Calibri" panose="020F0502020204030204" pitchFamily="34" charset="0"/>
              </a:rPr>
              <a:t> </a:t>
            </a:r>
            <a:r>
              <a:rPr lang="en-US" sz="2600" dirty="0">
                <a:effectLst/>
                <a:latin typeface="Calibri" panose="020F0502020204030204" pitchFamily="34" charset="0"/>
              </a:rPr>
              <a:t>Therefore, beloved, since you look for these things, be diligent to be found by Him in peace, spotless and blameless, </a:t>
            </a:r>
            <a:r>
              <a:rPr lang="en-US" sz="2600" u="none" strike="noStrike" baseline="30000" dirty="0">
                <a:effectLst/>
                <a:latin typeface="Calibri" panose="020F0502020204030204" pitchFamily="34" charset="0"/>
              </a:rPr>
              <a:t>15</a:t>
            </a:r>
            <a:r>
              <a:rPr lang="en-US" sz="2600" u="none" strike="noStrike" dirty="0">
                <a:effectLst/>
                <a:latin typeface="Calibri" panose="020F0502020204030204" pitchFamily="34" charset="0"/>
              </a:rPr>
              <a:t> </a:t>
            </a:r>
            <a:r>
              <a:rPr lang="en-US" sz="2600" dirty="0">
                <a:effectLst/>
                <a:latin typeface="Calibri" panose="020F0502020204030204" pitchFamily="34" charset="0"/>
              </a:rPr>
              <a:t>and regard the patience of our Lord </a:t>
            </a:r>
            <a:r>
              <a:rPr lang="en-US" sz="2600" i="1" dirty="0">
                <a:effectLst/>
                <a:latin typeface="Calibri" panose="020F0502020204030204" pitchFamily="34" charset="0"/>
              </a:rPr>
              <a:t>as</a:t>
            </a:r>
            <a:r>
              <a:rPr lang="en-US" sz="2600" dirty="0">
                <a:effectLst/>
                <a:latin typeface="Calibri" panose="020F0502020204030204" pitchFamily="34" charset="0"/>
              </a:rPr>
              <a:t> salvation; just as also our beloved brother Paul, according to the wisdom given him, wrote to you, </a:t>
            </a:r>
            <a:r>
              <a:rPr lang="en-US" sz="2600" u="none" strike="noStrike" baseline="30000" dirty="0">
                <a:effectLst/>
                <a:latin typeface="Calibri" panose="020F0502020204030204" pitchFamily="34" charset="0"/>
              </a:rPr>
              <a:t>16</a:t>
            </a:r>
            <a:r>
              <a:rPr lang="en-US" sz="2600" u="none" strike="noStrike" dirty="0">
                <a:effectLst/>
                <a:latin typeface="Calibri" panose="020F0502020204030204" pitchFamily="34" charset="0"/>
              </a:rPr>
              <a:t> </a:t>
            </a:r>
            <a:r>
              <a:rPr lang="en-US" sz="2600" dirty="0">
                <a:effectLst/>
                <a:latin typeface="Calibri" panose="020F0502020204030204" pitchFamily="34" charset="0"/>
              </a:rPr>
              <a:t>as also in all </a:t>
            </a:r>
            <a:r>
              <a:rPr lang="en-US" sz="2600" i="1" dirty="0">
                <a:effectLst/>
                <a:latin typeface="Calibri" panose="020F0502020204030204" pitchFamily="34" charset="0"/>
              </a:rPr>
              <a:t>his</a:t>
            </a:r>
            <a:r>
              <a:rPr lang="en-US" sz="2600" dirty="0">
                <a:effectLst/>
                <a:latin typeface="Calibri" panose="020F0502020204030204" pitchFamily="34" charset="0"/>
              </a:rPr>
              <a:t> letters, speaking in them of these things, in which are some things hard to understand, which the untaught and unstable distort, as </a:t>
            </a:r>
            <a:r>
              <a:rPr lang="en-US" sz="2600" i="1" dirty="0">
                <a:effectLst/>
                <a:latin typeface="Calibri" panose="020F0502020204030204" pitchFamily="34" charset="0"/>
              </a:rPr>
              <a:t>they do</a:t>
            </a:r>
            <a:r>
              <a:rPr lang="en-US" sz="2600" dirty="0">
                <a:effectLst/>
                <a:latin typeface="Calibri" panose="020F0502020204030204" pitchFamily="34" charset="0"/>
              </a:rPr>
              <a:t> also the rest of the Scriptures, to their own destruction. </a:t>
            </a:r>
            <a:r>
              <a:rPr lang="en-US" sz="2600" u="none" strike="noStrike" baseline="30000" dirty="0">
                <a:effectLst/>
                <a:latin typeface="Calibri" panose="020F0502020204030204" pitchFamily="34" charset="0"/>
              </a:rPr>
              <a:t>17</a:t>
            </a:r>
            <a:r>
              <a:rPr lang="en-US" sz="2600" u="none" strike="noStrike" dirty="0">
                <a:effectLst/>
                <a:latin typeface="Calibri" panose="020F0502020204030204" pitchFamily="34" charset="0"/>
              </a:rPr>
              <a:t> </a:t>
            </a:r>
            <a:r>
              <a:rPr lang="en-US" sz="2600" dirty="0">
                <a:effectLst/>
                <a:latin typeface="Calibri" panose="020F0502020204030204" pitchFamily="34" charset="0"/>
              </a:rPr>
              <a:t>You therefore, beloved, knowing this beforehand, be on your guard so that you are not carried away by the error of unprincipled men and fall from your own steadfastness, </a:t>
            </a:r>
            <a:r>
              <a:rPr lang="en-US" sz="2600" u="none" strike="noStrike" baseline="30000" dirty="0">
                <a:effectLst/>
                <a:latin typeface="Calibri" panose="020F0502020204030204" pitchFamily="34" charset="0"/>
              </a:rPr>
              <a:t>18</a:t>
            </a:r>
            <a:r>
              <a:rPr lang="en-US" sz="2600" u="none" strike="noStrike" dirty="0">
                <a:effectLst/>
                <a:latin typeface="Calibri" panose="020F0502020204030204" pitchFamily="34" charset="0"/>
              </a:rPr>
              <a:t> </a:t>
            </a:r>
            <a:r>
              <a:rPr lang="en-US" sz="2600" dirty="0">
                <a:effectLst/>
                <a:latin typeface="Calibri" panose="020F0502020204030204" pitchFamily="34" charset="0"/>
              </a:rPr>
              <a:t>but grow in the grace and knowledge of our Lord and Savior Jesus Christ. To Him </a:t>
            </a:r>
            <a:r>
              <a:rPr lang="en-US" sz="2600" i="1" dirty="0">
                <a:effectLst/>
                <a:latin typeface="Calibri" panose="020F0502020204030204" pitchFamily="34" charset="0"/>
              </a:rPr>
              <a:t>be</a:t>
            </a:r>
            <a:r>
              <a:rPr lang="en-US" sz="2600" dirty="0">
                <a:effectLst/>
                <a:latin typeface="Calibri" panose="020F0502020204030204" pitchFamily="34" charset="0"/>
              </a:rPr>
              <a:t> the glory, both now and to the day of eternity. Amen. </a:t>
            </a:r>
          </a:p>
          <a:p>
            <a:pPr marL="285750" indent="-285750" algn="ctr">
              <a:buFont typeface="Arial" panose="020B0604020202020204" pitchFamily="34" charset="0"/>
              <a:buChar char="•"/>
            </a:pPr>
            <a:endParaRPr lang="en-US" sz="2600" dirty="0">
              <a:latin typeface="Arial" panose="020B0604020202020204" pitchFamily="34" charset="0"/>
              <a:cs typeface="Arial" panose="020B0604020202020204" pitchFamily="34" charset="0"/>
            </a:endParaRPr>
          </a:p>
          <a:p>
            <a:pPr algn="ctr"/>
            <a:endParaRPr lang="en-US" sz="2600" dirty="0">
              <a:latin typeface="Arial" panose="020B0604020202020204" pitchFamily="34" charset="0"/>
              <a:cs typeface="Arial" panose="020B0604020202020204" pitchFamily="34" charset="0"/>
            </a:endParaRPr>
          </a:p>
          <a:p>
            <a:pPr algn="ctr"/>
            <a:endParaRPr lang="en-US" sz="2600" b="1" dirty="0">
              <a:latin typeface="Arial" panose="020B0604020202020204" pitchFamily="34" charset="0"/>
              <a:cs typeface="Arial" panose="020B0604020202020204" pitchFamily="34" charset="0"/>
            </a:endParaRPr>
          </a:p>
          <a:p>
            <a:pPr algn="ctr"/>
            <a:endParaRPr lang="en-US" sz="2600" b="1" dirty="0">
              <a:latin typeface="Arial" panose="020B0604020202020204" pitchFamily="34" charset="0"/>
              <a:cs typeface="Arial" panose="020B0604020202020204" pitchFamily="34" charset="0"/>
            </a:endParaRPr>
          </a:p>
          <a:p>
            <a:pPr marL="285750" indent="-285750" algn="ctr">
              <a:buFont typeface="Arial" panose="020B0604020202020204" pitchFamily="34" charset="0"/>
              <a:buChar char="•"/>
            </a:pPr>
            <a:endParaRPr lang="en-US" sz="2600" dirty="0">
              <a:latin typeface="Arial" panose="020B0604020202020204" pitchFamily="34" charset="0"/>
              <a:cs typeface="Arial" panose="020B0604020202020204" pitchFamily="34" charset="0"/>
            </a:endParaRPr>
          </a:p>
          <a:p>
            <a:pPr algn="ctr"/>
            <a:endParaRPr lang="en-US" sz="2600" b="1" dirty="0">
              <a:latin typeface="Arial" panose="020B0604020202020204" pitchFamily="34" charset="0"/>
              <a:cs typeface="Arial" panose="020B0604020202020204" pitchFamily="34" charset="0"/>
            </a:endParaRPr>
          </a:p>
          <a:p>
            <a:pPr algn="ctr"/>
            <a:endParaRPr lang="en-US" sz="26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531209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8BD6AC97-AE59-4F61-892C-C8DCECAB9366}"/>
              </a:ext>
            </a:extLst>
          </p:cNvPr>
          <p:cNvSpPr/>
          <p:nvPr/>
        </p:nvSpPr>
        <p:spPr>
          <a:xfrm>
            <a:off x="3162252" y="1229323"/>
            <a:ext cx="5623655" cy="584775"/>
          </a:xfrm>
          <a:prstGeom prst="rect">
            <a:avLst/>
          </a:prstGeom>
        </p:spPr>
        <p:txBody>
          <a:bodyPr wrap="none">
            <a:spAutoFit/>
          </a:bodyPr>
          <a:lstStyle/>
          <a:p>
            <a:r>
              <a:rPr lang="en-US" sz="3200" b="1" dirty="0">
                <a:latin typeface="Arial" panose="020B0604020202020204" pitchFamily="34" charset="0"/>
                <a:cs typeface="Arial" panose="020B0604020202020204" pitchFamily="34" charset="0"/>
              </a:rPr>
              <a:t>Finding Hope in Depression</a:t>
            </a:r>
            <a:endParaRPr lang="en-US" sz="3200" b="1" dirty="0"/>
          </a:p>
        </p:txBody>
      </p:sp>
      <p:sp>
        <p:nvSpPr>
          <p:cNvPr id="7" name="TextBox 6">
            <a:extLst>
              <a:ext uri="{FF2B5EF4-FFF2-40B4-BE49-F238E27FC236}">
                <a16:creationId xmlns:a16="http://schemas.microsoft.com/office/drawing/2014/main" id="{8CF00041-7C62-4942-ABE4-025C9EE10552}"/>
              </a:ext>
            </a:extLst>
          </p:cNvPr>
          <p:cNvSpPr txBox="1"/>
          <p:nvPr/>
        </p:nvSpPr>
        <p:spPr>
          <a:xfrm>
            <a:off x="1523999" y="2535526"/>
            <a:ext cx="8900159" cy="4031873"/>
          </a:xfrm>
          <a:prstGeom prst="rect">
            <a:avLst/>
          </a:prstGeom>
          <a:noFill/>
        </p:spPr>
        <p:txBody>
          <a:bodyPr wrap="square" rtlCol="0">
            <a:spAutoFit/>
          </a:bodyPr>
          <a:lstStyle/>
          <a:p>
            <a:pPr algn="ctr"/>
            <a:r>
              <a:rPr lang="en-US" sz="3200" b="1" dirty="0">
                <a:latin typeface="Arial" panose="020B0604020202020204" pitchFamily="34" charset="0"/>
                <a:cs typeface="Arial" panose="020B0604020202020204" pitchFamily="34" charset="0"/>
              </a:rPr>
              <a:t>Questions and Comments</a:t>
            </a:r>
          </a:p>
          <a:p>
            <a:pPr marL="285750" indent="-285750" algn="ctr">
              <a:buFont typeface="Arial" panose="020B0604020202020204" pitchFamily="34" charset="0"/>
              <a:buChar char="•"/>
            </a:pPr>
            <a:endParaRPr lang="en-US" sz="3200" dirty="0">
              <a:latin typeface="Arial" panose="020B0604020202020204" pitchFamily="34" charset="0"/>
              <a:cs typeface="Arial" panose="020B0604020202020204" pitchFamily="34" charset="0"/>
            </a:endParaRPr>
          </a:p>
          <a:p>
            <a:pPr algn="ctr"/>
            <a:endParaRPr lang="en-US" sz="3200" dirty="0">
              <a:latin typeface="Arial" panose="020B0604020202020204" pitchFamily="34" charset="0"/>
              <a:cs typeface="Arial" panose="020B0604020202020204" pitchFamily="34" charset="0"/>
            </a:endParaRPr>
          </a:p>
          <a:p>
            <a:pPr algn="ctr"/>
            <a:endParaRPr lang="en-US" sz="3200" b="1" dirty="0">
              <a:latin typeface="Arial" panose="020B0604020202020204" pitchFamily="34" charset="0"/>
              <a:cs typeface="Arial" panose="020B0604020202020204" pitchFamily="34" charset="0"/>
            </a:endParaRPr>
          </a:p>
          <a:p>
            <a:pPr algn="ctr"/>
            <a:endParaRPr lang="en-US" sz="3200" b="1" dirty="0">
              <a:latin typeface="Arial" panose="020B0604020202020204" pitchFamily="34" charset="0"/>
              <a:cs typeface="Arial" panose="020B0604020202020204" pitchFamily="34" charset="0"/>
            </a:endParaRPr>
          </a:p>
          <a:p>
            <a:pPr marL="285750" indent="-285750" algn="ctr">
              <a:buFont typeface="Arial" panose="020B0604020202020204" pitchFamily="34" charset="0"/>
              <a:buChar char="•"/>
            </a:pPr>
            <a:endParaRPr lang="en-US" sz="3200" dirty="0">
              <a:latin typeface="Arial" panose="020B0604020202020204" pitchFamily="34" charset="0"/>
              <a:cs typeface="Arial" panose="020B0604020202020204" pitchFamily="34" charset="0"/>
            </a:endParaRPr>
          </a:p>
          <a:p>
            <a:pPr algn="ctr"/>
            <a:endParaRPr lang="en-US" sz="3200" b="1" dirty="0">
              <a:latin typeface="Arial" panose="020B0604020202020204" pitchFamily="34" charset="0"/>
              <a:cs typeface="Arial" panose="020B0604020202020204" pitchFamily="34" charset="0"/>
            </a:endParaRPr>
          </a:p>
          <a:p>
            <a:pPr algn="ctr"/>
            <a:endParaRPr lang="en-US" sz="3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513467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Box 25">
            <a:extLst>
              <a:ext uri="{FF2B5EF4-FFF2-40B4-BE49-F238E27FC236}">
                <a16:creationId xmlns:a16="http://schemas.microsoft.com/office/drawing/2014/main" id="{F541F13B-A433-440E-9C69-79C1BC3EBD6E}"/>
              </a:ext>
            </a:extLst>
          </p:cNvPr>
          <p:cNvSpPr txBox="1"/>
          <p:nvPr/>
        </p:nvSpPr>
        <p:spPr>
          <a:xfrm>
            <a:off x="447870" y="1576873"/>
            <a:ext cx="11122090" cy="3970318"/>
          </a:xfrm>
          <a:prstGeom prst="rect">
            <a:avLst/>
          </a:prstGeom>
          <a:noFill/>
        </p:spPr>
        <p:txBody>
          <a:bodyPr wrap="square" rtlCol="0">
            <a:spAutoFit/>
          </a:bodyPr>
          <a:lstStyle/>
          <a:p>
            <a:r>
              <a:rPr lang="en-US" sz="2800" dirty="0">
                <a:solidFill>
                  <a:srgbClr val="000000"/>
                </a:solidFill>
                <a:effectLst/>
                <a:latin typeface="Calibri" panose="020F0502020204030204" pitchFamily="34" charset="0"/>
                <a:ea typeface="Calibri" panose="020F0502020204030204" pitchFamily="34" charset="0"/>
              </a:rPr>
              <a:t>What is man, anthropology, forms the basis on how we view depression. In a </a:t>
            </a:r>
            <a:r>
              <a:rPr lang="en-US" sz="2800" i="1" dirty="0">
                <a:solidFill>
                  <a:srgbClr val="000000"/>
                </a:solidFill>
                <a:effectLst/>
                <a:latin typeface="Calibri" panose="020F0502020204030204" pitchFamily="34" charset="0"/>
                <a:ea typeface="Calibri" panose="020F0502020204030204" pitchFamily="34" charset="0"/>
              </a:rPr>
              <a:t>materialistic anthropology</a:t>
            </a:r>
            <a:r>
              <a:rPr lang="en-US" sz="2800" dirty="0">
                <a:solidFill>
                  <a:srgbClr val="000000"/>
                </a:solidFill>
                <a:effectLst/>
                <a:latin typeface="Calibri" panose="020F0502020204030204" pitchFamily="34" charset="0"/>
                <a:ea typeface="Calibri" panose="020F0502020204030204" pitchFamily="34" charset="0"/>
              </a:rPr>
              <a:t>, </a:t>
            </a:r>
            <a:r>
              <a:rPr lang="en-US" sz="2800" dirty="0">
                <a:effectLst/>
                <a:latin typeface="Calibri" panose="020F0502020204030204" pitchFamily="34" charset="0"/>
                <a:ea typeface="Calibri" panose="020F0502020204030204" pitchFamily="34" charset="0"/>
              </a:rPr>
              <a:t>man is a being composed of material elements, his mental, emotional, and spiritual life being simply by-products of his </a:t>
            </a:r>
            <a:r>
              <a:rPr lang="en-US" sz="2800" b="1" u="sng" dirty="0">
                <a:solidFill>
                  <a:srgbClr val="FF0000"/>
                </a:solidFill>
                <a:effectLst/>
                <a:latin typeface="Calibri" panose="020F0502020204030204" pitchFamily="34" charset="0"/>
                <a:ea typeface="Calibri" panose="020F0502020204030204" pitchFamily="34" charset="0"/>
              </a:rPr>
              <a:t>material</a:t>
            </a:r>
            <a:r>
              <a:rPr lang="en-US" sz="2800" dirty="0">
                <a:effectLst/>
                <a:latin typeface="Calibri" panose="020F0502020204030204" pitchFamily="34" charset="0"/>
                <a:ea typeface="Calibri" panose="020F0502020204030204" pitchFamily="34" charset="0"/>
              </a:rPr>
              <a:t> structure. Human beings have not been created in the image of God—in fact, the very existence of the Creator is denied. Materialistic anthropology focuses on the physical side of man while denying the reality of what we might call his or her “mental” or “spiritual” side. This type of anthropology is guilty of idolatry: of worshiping an aspect of creation in the place of God.</a:t>
            </a:r>
            <a:endParaRPr lang="en-US" sz="2800" dirty="0"/>
          </a:p>
        </p:txBody>
      </p:sp>
      <p:sp>
        <p:nvSpPr>
          <p:cNvPr id="27" name="TextBox 26">
            <a:extLst>
              <a:ext uri="{FF2B5EF4-FFF2-40B4-BE49-F238E27FC236}">
                <a16:creationId xmlns:a16="http://schemas.microsoft.com/office/drawing/2014/main" id="{FAE438DB-814E-4020-8B6F-9A5DDEF0D853}"/>
              </a:ext>
            </a:extLst>
          </p:cNvPr>
          <p:cNvSpPr txBox="1"/>
          <p:nvPr/>
        </p:nvSpPr>
        <p:spPr>
          <a:xfrm>
            <a:off x="4068146" y="457200"/>
            <a:ext cx="4739951" cy="923330"/>
          </a:xfrm>
          <a:prstGeom prst="rect">
            <a:avLst/>
          </a:prstGeom>
          <a:noFill/>
        </p:spPr>
        <p:txBody>
          <a:bodyPr wrap="square" rtlCol="0">
            <a:spAutoFit/>
          </a:bodyPr>
          <a:lstStyle/>
          <a:p>
            <a:r>
              <a:rPr lang="en-US" sz="5400" dirty="0"/>
              <a:t>What is Man?</a:t>
            </a:r>
          </a:p>
        </p:txBody>
      </p:sp>
    </p:spTree>
    <p:extLst>
      <p:ext uri="{BB962C8B-B14F-4D97-AF65-F5344CB8AC3E}">
        <p14:creationId xmlns:p14="http://schemas.microsoft.com/office/powerpoint/2010/main" val="18401165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5F010B2-A279-491E-A39C-E1351203FB19}"/>
              </a:ext>
            </a:extLst>
          </p:cNvPr>
          <p:cNvSpPr txBox="1"/>
          <p:nvPr/>
        </p:nvSpPr>
        <p:spPr>
          <a:xfrm>
            <a:off x="1712068" y="1490007"/>
            <a:ext cx="9742250" cy="3877985"/>
          </a:xfrm>
          <a:prstGeom prst="rect">
            <a:avLst/>
          </a:prstGeom>
          <a:noFill/>
        </p:spPr>
        <p:txBody>
          <a:bodyPr wrap="square">
            <a:spAutoFit/>
          </a:bodyPr>
          <a:lstStyle/>
          <a:p>
            <a:r>
              <a:rPr lang="en-US" sz="5400" dirty="0"/>
              <a:t>O</a:t>
            </a:r>
            <a:r>
              <a:rPr lang="en-US" sz="3200" dirty="0"/>
              <a:t>ne of the </a:t>
            </a:r>
            <a:r>
              <a:rPr lang="en-US" sz="3200" dirty="0">
                <a:solidFill>
                  <a:srgbClr val="000000"/>
                </a:solidFill>
              </a:rPr>
              <a:t>basic presuppositions of the Christian view of man is belief in God as the Creator, which leads to the view that the human person does not exist </a:t>
            </a:r>
            <a:r>
              <a:rPr lang="en-US" sz="3200" b="1" u="sng" dirty="0">
                <a:solidFill>
                  <a:srgbClr val="FF0000"/>
                </a:solidFill>
              </a:rPr>
              <a:t>autonomously</a:t>
            </a:r>
            <a:r>
              <a:rPr lang="en-US" sz="3200" dirty="0">
                <a:solidFill>
                  <a:srgbClr val="000000"/>
                </a:solidFill>
              </a:rPr>
              <a:t> or independently, but as a creature of God. “In the beginning God created the heavens and the earth.… So God created man” (Gen. 1:1, 27).</a:t>
            </a:r>
          </a:p>
        </p:txBody>
      </p:sp>
      <p:sp>
        <p:nvSpPr>
          <p:cNvPr id="5" name="TextBox 4">
            <a:extLst>
              <a:ext uri="{FF2B5EF4-FFF2-40B4-BE49-F238E27FC236}">
                <a16:creationId xmlns:a16="http://schemas.microsoft.com/office/drawing/2014/main" id="{40D7836B-5300-47EB-8A95-C28E3BA061B8}"/>
              </a:ext>
            </a:extLst>
          </p:cNvPr>
          <p:cNvSpPr txBox="1"/>
          <p:nvPr/>
        </p:nvSpPr>
        <p:spPr>
          <a:xfrm>
            <a:off x="3494649" y="5449323"/>
            <a:ext cx="8035047" cy="646331"/>
          </a:xfrm>
          <a:prstGeom prst="rect">
            <a:avLst/>
          </a:prstGeom>
          <a:noFill/>
        </p:spPr>
        <p:txBody>
          <a:bodyPr wrap="square" rtlCol="0">
            <a:spAutoFit/>
          </a:bodyPr>
          <a:lstStyle/>
          <a:p>
            <a:r>
              <a:rPr lang="en-US" dirty="0"/>
              <a:t> </a:t>
            </a:r>
            <a:r>
              <a:rPr lang="en-US" dirty="0" err="1"/>
              <a:t>Hoekema</a:t>
            </a:r>
            <a:r>
              <a:rPr lang="en-US" dirty="0"/>
              <a:t>, A. A. (1994). Created in God’s Image (p. 5). Grand Rapids, MI; Cambridge, U.K.: William B. Eerdmans Publishing Company.</a:t>
            </a:r>
          </a:p>
        </p:txBody>
      </p:sp>
      <p:sp>
        <p:nvSpPr>
          <p:cNvPr id="6" name="TextBox 5">
            <a:extLst>
              <a:ext uri="{FF2B5EF4-FFF2-40B4-BE49-F238E27FC236}">
                <a16:creationId xmlns:a16="http://schemas.microsoft.com/office/drawing/2014/main" id="{D090D655-E8B6-4445-8E53-0BC4C0D13C92}"/>
              </a:ext>
            </a:extLst>
          </p:cNvPr>
          <p:cNvSpPr txBox="1"/>
          <p:nvPr/>
        </p:nvSpPr>
        <p:spPr>
          <a:xfrm>
            <a:off x="4068146" y="457200"/>
            <a:ext cx="4739951" cy="923330"/>
          </a:xfrm>
          <a:prstGeom prst="rect">
            <a:avLst/>
          </a:prstGeom>
          <a:noFill/>
        </p:spPr>
        <p:txBody>
          <a:bodyPr wrap="square" rtlCol="0">
            <a:spAutoFit/>
          </a:bodyPr>
          <a:lstStyle/>
          <a:p>
            <a:r>
              <a:rPr lang="en-US" sz="5400" dirty="0"/>
              <a:t>What is Man?</a:t>
            </a:r>
          </a:p>
        </p:txBody>
      </p:sp>
    </p:spTree>
    <p:extLst>
      <p:ext uri="{BB962C8B-B14F-4D97-AF65-F5344CB8AC3E}">
        <p14:creationId xmlns:p14="http://schemas.microsoft.com/office/powerpoint/2010/main" val="10859415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DB7E2F-2365-E701-CDD3-573855441B18}"/>
            </a:ext>
          </a:extLst>
        </p:cNvPr>
        <p:cNvGrpSpPr/>
        <p:nvPr/>
      </p:nvGrpSpPr>
      <p:grpSpPr>
        <a:xfrm>
          <a:off x="0" y="0"/>
          <a:ext cx="0" cy="0"/>
          <a:chOff x="0" y="0"/>
          <a:chExt cx="0" cy="0"/>
        </a:xfrm>
      </p:grpSpPr>
      <p:sp>
        <p:nvSpPr>
          <p:cNvPr id="27" name="TextBox 26">
            <a:extLst>
              <a:ext uri="{FF2B5EF4-FFF2-40B4-BE49-F238E27FC236}">
                <a16:creationId xmlns:a16="http://schemas.microsoft.com/office/drawing/2014/main" id="{2F388887-F08A-D07E-FB1D-0739CCD64BFE}"/>
              </a:ext>
            </a:extLst>
          </p:cNvPr>
          <p:cNvSpPr txBox="1"/>
          <p:nvPr/>
        </p:nvSpPr>
        <p:spPr>
          <a:xfrm>
            <a:off x="1018095" y="777353"/>
            <a:ext cx="9907571" cy="707886"/>
          </a:xfrm>
          <a:prstGeom prst="rect">
            <a:avLst/>
          </a:prstGeom>
          <a:noFill/>
        </p:spPr>
        <p:txBody>
          <a:bodyPr wrap="square" rtlCol="0">
            <a:spAutoFit/>
          </a:bodyPr>
          <a:lstStyle/>
          <a:p>
            <a:r>
              <a:rPr lang="en-US" sz="4000" dirty="0"/>
              <a:t>The Importance of the Doctrine of Man</a:t>
            </a:r>
          </a:p>
        </p:txBody>
      </p:sp>
      <p:sp>
        <p:nvSpPr>
          <p:cNvPr id="6" name="TextBox 5">
            <a:extLst>
              <a:ext uri="{FF2B5EF4-FFF2-40B4-BE49-F238E27FC236}">
                <a16:creationId xmlns:a16="http://schemas.microsoft.com/office/drawing/2014/main" id="{1C457E16-DCD0-4AFB-9992-82D245DB2B18}"/>
              </a:ext>
            </a:extLst>
          </p:cNvPr>
          <p:cNvSpPr txBox="1"/>
          <p:nvPr/>
        </p:nvSpPr>
        <p:spPr>
          <a:xfrm>
            <a:off x="732850" y="1663334"/>
            <a:ext cx="11459150" cy="3785652"/>
          </a:xfrm>
          <a:prstGeom prst="rect">
            <a:avLst/>
          </a:prstGeom>
          <a:noFill/>
        </p:spPr>
        <p:txBody>
          <a:bodyPr wrap="square" rtlCol="0">
            <a:spAutoFit/>
          </a:bodyPr>
          <a:lstStyle/>
          <a:p>
            <a:r>
              <a:rPr lang="en-US" sz="2400" dirty="0"/>
              <a:t>Sorrow, hopelessness, and guilt are immaterial/ metaphysical/spiritual – that is, these features have no physical quality. The physical effects on the body can be observed but there is no scientific means to </a:t>
            </a:r>
            <a:r>
              <a:rPr lang="en-US" sz="2400" b="1" u="sng" dirty="0">
                <a:solidFill>
                  <a:srgbClr val="FF0000"/>
                </a:solidFill>
              </a:rPr>
              <a:t>measure</a:t>
            </a:r>
            <a:r>
              <a:rPr lang="en-US" sz="2400" dirty="0"/>
              <a:t> or </a:t>
            </a:r>
            <a:r>
              <a:rPr lang="en-US" sz="2400" b="1" u="sng" dirty="0">
                <a:solidFill>
                  <a:srgbClr val="FF0000"/>
                </a:solidFill>
              </a:rPr>
              <a:t>observe</a:t>
            </a:r>
            <a:r>
              <a:rPr lang="en-US" sz="2400" dirty="0"/>
              <a:t> actual sorrow, hopelessness, or guilt.</a:t>
            </a:r>
          </a:p>
          <a:p>
            <a:pPr marL="457200" indent="-457200">
              <a:buFontTx/>
              <a:buChar char="-"/>
            </a:pPr>
            <a:r>
              <a:rPr lang="en-US" sz="2400" dirty="0"/>
              <a:t>“Faith [</a:t>
            </a:r>
            <a:r>
              <a:rPr lang="en-US" sz="2400" i="1" dirty="0"/>
              <a:t>not material</a:t>
            </a:r>
            <a:r>
              <a:rPr lang="en-US" sz="2400" dirty="0"/>
              <a:t>] is the substance of things hoped for the evidence of things not seen.” (Hebrews 11:1)</a:t>
            </a:r>
          </a:p>
          <a:p>
            <a:pPr marL="457200" indent="-457200">
              <a:buFontTx/>
              <a:buChar char="-"/>
            </a:pPr>
            <a:r>
              <a:rPr lang="en-US" sz="2400" dirty="0"/>
              <a:t>“Now hope that is seen is not hope. For who hopes for what he sees?” (Romans 8:24)  Hopelessness is the metaphysical condition of the soul that longs for deliverance. The nature of both hope and hopelessness are related to a person’s faith.</a:t>
            </a:r>
          </a:p>
        </p:txBody>
      </p:sp>
    </p:spTree>
    <p:extLst>
      <p:ext uri="{BB962C8B-B14F-4D97-AF65-F5344CB8AC3E}">
        <p14:creationId xmlns:p14="http://schemas.microsoft.com/office/powerpoint/2010/main" val="40034476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1D6953-B534-088A-CB42-8817EBD35BF7}"/>
            </a:ext>
          </a:extLst>
        </p:cNvPr>
        <p:cNvGrpSpPr/>
        <p:nvPr/>
      </p:nvGrpSpPr>
      <p:grpSpPr>
        <a:xfrm>
          <a:off x="0" y="0"/>
          <a:ext cx="0" cy="0"/>
          <a:chOff x="0" y="0"/>
          <a:chExt cx="0" cy="0"/>
        </a:xfrm>
      </p:grpSpPr>
      <p:sp>
        <p:nvSpPr>
          <p:cNvPr id="5" name="Rectangle 4">
            <a:extLst>
              <a:ext uri="{FF2B5EF4-FFF2-40B4-BE49-F238E27FC236}">
                <a16:creationId xmlns:a16="http://schemas.microsoft.com/office/drawing/2014/main" id="{DEB39775-B47D-3161-D119-A038A3BD30F8}"/>
              </a:ext>
            </a:extLst>
          </p:cNvPr>
          <p:cNvSpPr/>
          <p:nvPr/>
        </p:nvSpPr>
        <p:spPr>
          <a:xfrm>
            <a:off x="3676273" y="273782"/>
            <a:ext cx="5170005" cy="707886"/>
          </a:xfrm>
          <a:prstGeom prst="rect">
            <a:avLst/>
          </a:prstGeom>
        </p:spPr>
        <p:txBody>
          <a:bodyPr wrap="none">
            <a:spAutoFit/>
          </a:bodyPr>
          <a:lstStyle/>
          <a:p>
            <a:r>
              <a:rPr lang="en-US" sz="4000" b="1" dirty="0">
                <a:latin typeface="Arial" panose="020B0604020202020204" pitchFamily="34" charset="0"/>
                <a:cs typeface="Arial" panose="020B0604020202020204" pitchFamily="34" charset="0"/>
              </a:rPr>
              <a:t>Defining Depression</a:t>
            </a:r>
            <a:endParaRPr lang="en-US" sz="4000" b="1" dirty="0"/>
          </a:p>
        </p:txBody>
      </p:sp>
      <p:sp>
        <p:nvSpPr>
          <p:cNvPr id="7" name="TextBox 6">
            <a:extLst>
              <a:ext uri="{FF2B5EF4-FFF2-40B4-BE49-F238E27FC236}">
                <a16:creationId xmlns:a16="http://schemas.microsoft.com/office/drawing/2014/main" id="{C1DB829D-D72E-6144-F869-8A3A0D8A6548}"/>
              </a:ext>
            </a:extLst>
          </p:cNvPr>
          <p:cNvSpPr txBox="1"/>
          <p:nvPr/>
        </p:nvSpPr>
        <p:spPr>
          <a:xfrm>
            <a:off x="1093508" y="1299365"/>
            <a:ext cx="10793692" cy="4524315"/>
          </a:xfrm>
          <a:prstGeom prst="rect">
            <a:avLst/>
          </a:prstGeom>
          <a:noFill/>
        </p:spPr>
        <p:txBody>
          <a:bodyPr wrap="square" rtlCol="0">
            <a:spAutoFit/>
          </a:bodyPr>
          <a:lstStyle/>
          <a:p>
            <a:r>
              <a:rPr lang="en-US" sz="2400" dirty="0">
                <a:latin typeface="Arial" panose="020B0604020202020204" pitchFamily="34" charset="0"/>
                <a:cs typeface="Arial" panose="020B0604020202020204" pitchFamily="34" charset="0"/>
              </a:rPr>
              <a:t>Many Bible translations do not have the word “depression.” The most common references to the feeling we often call depression is “despair”, “dejected”, “haggard,” (in appearance), “heart weight down,” deeply grieved” or “sorrowful” and “hopelessness.”</a:t>
            </a:r>
          </a:p>
          <a:p>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Depression is a persistent mood that is characterized by intense feelings of inadequacy, sadness, </a:t>
            </a:r>
            <a:r>
              <a:rPr lang="en-US" sz="2400" b="1" u="sng" dirty="0">
                <a:solidFill>
                  <a:srgbClr val="FF0000"/>
                </a:solidFill>
                <a:latin typeface="Arial" panose="020B0604020202020204" pitchFamily="34" charset="0"/>
                <a:cs typeface="Arial" panose="020B0604020202020204" pitchFamily="34" charset="0"/>
              </a:rPr>
              <a:t>hopelessness</a:t>
            </a:r>
            <a:r>
              <a:rPr lang="en-US" sz="2400" dirty="0">
                <a:latin typeface="Arial" panose="020B0604020202020204" pitchFamily="34" charset="0"/>
                <a:cs typeface="Arial" panose="020B0604020202020204" pitchFamily="34" charset="0"/>
              </a:rPr>
              <a:t>, pessimism, irritability, apprehension, and a decreased interest in or ability to enjoy normal activity.</a:t>
            </a:r>
          </a:p>
          <a:p>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There is no evidence that depression has an </a:t>
            </a:r>
            <a:r>
              <a:rPr lang="en-US" sz="2400" b="1" u="sng" dirty="0">
                <a:solidFill>
                  <a:srgbClr val="FF0000"/>
                </a:solidFill>
                <a:latin typeface="Arial" panose="020B0604020202020204" pitchFamily="34" charset="0"/>
                <a:cs typeface="Arial" panose="020B0604020202020204" pitchFamily="34" charset="0"/>
              </a:rPr>
              <a:t>organic</a:t>
            </a:r>
            <a:r>
              <a:rPr lang="en-US" sz="2400" dirty="0">
                <a:latin typeface="Arial" panose="020B0604020202020204" pitchFamily="34" charset="0"/>
                <a:cs typeface="Arial" panose="020B0604020202020204" pitchFamily="34" charset="0"/>
              </a:rPr>
              <a:t> base, though depression certainly has effects on the body. A person becomes depressed when he follows his feelings instead of his responsibilities.</a:t>
            </a:r>
          </a:p>
        </p:txBody>
      </p:sp>
    </p:spTree>
    <p:extLst>
      <p:ext uri="{BB962C8B-B14F-4D97-AF65-F5344CB8AC3E}">
        <p14:creationId xmlns:p14="http://schemas.microsoft.com/office/powerpoint/2010/main" val="16661987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1EA2F6-7026-70A9-26EC-527B5A8823AC}"/>
            </a:ext>
          </a:extLst>
        </p:cNvPr>
        <p:cNvGrpSpPr/>
        <p:nvPr/>
      </p:nvGrpSpPr>
      <p:grpSpPr>
        <a:xfrm>
          <a:off x="0" y="0"/>
          <a:ext cx="0" cy="0"/>
          <a:chOff x="0" y="0"/>
          <a:chExt cx="0" cy="0"/>
        </a:xfrm>
      </p:grpSpPr>
      <p:sp>
        <p:nvSpPr>
          <p:cNvPr id="5" name="Rectangle 4">
            <a:extLst>
              <a:ext uri="{FF2B5EF4-FFF2-40B4-BE49-F238E27FC236}">
                <a16:creationId xmlns:a16="http://schemas.microsoft.com/office/drawing/2014/main" id="{894DC96B-DD93-8AB7-367C-287A2D19F0D9}"/>
              </a:ext>
            </a:extLst>
          </p:cNvPr>
          <p:cNvSpPr/>
          <p:nvPr/>
        </p:nvSpPr>
        <p:spPr>
          <a:xfrm>
            <a:off x="2997543" y="538975"/>
            <a:ext cx="7508787" cy="707886"/>
          </a:xfrm>
          <a:prstGeom prst="rect">
            <a:avLst/>
          </a:prstGeom>
        </p:spPr>
        <p:txBody>
          <a:bodyPr wrap="none">
            <a:spAutoFit/>
          </a:bodyPr>
          <a:lstStyle/>
          <a:p>
            <a:r>
              <a:rPr lang="en-US" sz="4000" b="1" dirty="0">
                <a:latin typeface="Arial" panose="020B0604020202020204" pitchFamily="34" charset="0"/>
                <a:cs typeface="Arial" panose="020B0604020202020204" pitchFamily="34" charset="0"/>
              </a:rPr>
              <a:t>Defining Depression - Despair</a:t>
            </a:r>
            <a:endParaRPr lang="en-US" sz="4000" b="1" dirty="0"/>
          </a:p>
        </p:txBody>
      </p:sp>
      <p:sp>
        <p:nvSpPr>
          <p:cNvPr id="7" name="TextBox 6">
            <a:extLst>
              <a:ext uri="{FF2B5EF4-FFF2-40B4-BE49-F238E27FC236}">
                <a16:creationId xmlns:a16="http://schemas.microsoft.com/office/drawing/2014/main" id="{45E99A22-C992-62C7-5C19-389B9469805A}"/>
              </a:ext>
            </a:extLst>
          </p:cNvPr>
          <p:cNvSpPr txBox="1"/>
          <p:nvPr/>
        </p:nvSpPr>
        <p:spPr>
          <a:xfrm>
            <a:off x="1008667" y="1440767"/>
            <a:ext cx="10793692" cy="4524315"/>
          </a:xfrm>
          <a:prstGeom prst="rect">
            <a:avLst/>
          </a:prstGeom>
          <a:noFill/>
        </p:spPr>
        <p:txBody>
          <a:bodyPr wrap="square" rtlCol="0">
            <a:spAutoFit/>
          </a:bodyPr>
          <a:lstStyle/>
          <a:p>
            <a:r>
              <a:rPr lang="en-US" sz="2400" dirty="0">
                <a:latin typeface="Arial" panose="020B0604020202020204" pitchFamily="34" charset="0"/>
                <a:cs typeface="Arial" panose="020B0604020202020204" pitchFamily="34" charset="0"/>
              </a:rPr>
              <a:t>Despair is the complete loss of hope. Circumstances can press in around us to the extent that we cannot see a way out. When fear grips us, hopelessness is right behind. </a:t>
            </a:r>
          </a:p>
          <a:p>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The apostle Paul knew firsthand what that was like. Yet he wrote in 2 Corinthians 4:8, “We are hard pressed on every side, but not crushed; perplexed, but not in </a:t>
            </a:r>
            <a:r>
              <a:rPr lang="en-US" sz="2400" b="1" u="sng" dirty="0">
                <a:solidFill>
                  <a:srgbClr val="FF0000"/>
                </a:solidFill>
                <a:latin typeface="Arial" panose="020B0604020202020204" pitchFamily="34" charset="0"/>
                <a:cs typeface="Arial" panose="020B0604020202020204" pitchFamily="34" charset="0"/>
              </a:rPr>
              <a:t>despair</a:t>
            </a:r>
            <a:r>
              <a:rPr lang="en-US" sz="2400" dirty="0">
                <a:latin typeface="Arial" panose="020B0604020202020204" pitchFamily="34" charset="0"/>
                <a:cs typeface="Arial" panose="020B0604020202020204" pitchFamily="34" charset="0"/>
              </a:rPr>
              <a:t>.” Paul could suffer so many hardships yet not despair because his hope was not based on earthly circumstances. He held on to the knowledge that God was ultimately in control of it all (cf. Isaiah 55:8–9). He knew that, whether he lived or died (Philippians 1:23–24), whether he had plenty or had nothing (Philippians 4:12–13), God was in control and his sufferings would have meaning for all eternity (2 Corinthians 4:17).</a:t>
            </a:r>
          </a:p>
        </p:txBody>
      </p:sp>
    </p:spTree>
    <p:extLst>
      <p:ext uri="{BB962C8B-B14F-4D97-AF65-F5344CB8AC3E}">
        <p14:creationId xmlns:p14="http://schemas.microsoft.com/office/powerpoint/2010/main" val="31452894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333855-B292-CD31-778E-6211E9E2820C}"/>
            </a:ext>
          </a:extLst>
        </p:cNvPr>
        <p:cNvGrpSpPr/>
        <p:nvPr/>
      </p:nvGrpSpPr>
      <p:grpSpPr>
        <a:xfrm>
          <a:off x="0" y="0"/>
          <a:ext cx="0" cy="0"/>
          <a:chOff x="0" y="0"/>
          <a:chExt cx="0" cy="0"/>
        </a:xfrm>
      </p:grpSpPr>
      <p:sp>
        <p:nvSpPr>
          <p:cNvPr id="5" name="Rectangle 4">
            <a:extLst>
              <a:ext uri="{FF2B5EF4-FFF2-40B4-BE49-F238E27FC236}">
                <a16:creationId xmlns:a16="http://schemas.microsoft.com/office/drawing/2014/main" id="{90CEEF4B-55DB-9C7A-0F53-C75CCA57F8EB}"/>
              </a:ext>
            </a:extLst>
          </p:cNvPr>
          <p:cNvSpPr/>
          <p:nvPr/>
        </p:nvSpPr>
        <p:spPr>
          <a:xfrm>
            <a:off x="2997543" y="405757"/>
            <a:ext cx="7077579" cy="707886"/>
          </a:xfrm>
          <a:prstGeom prst="rect">
            <a:avLst/>
          </a:prstGeom>
        </p:spPr>
        <p:txBody>
          <a:bodyPr wrap="none">
            <a:spAutoFit/>
          </a:bodyPr>
          <a:lstStyle/>
          <a:p>
            <a:r>
              <a:rPr lang="en-US" sz="4000" b="1" dirty="0">
                <a:latin typeface="Arial" panose="020B0604020202020204" pitchFamily="34" charset="0"/>
                <a:cs typeface="Arial" panose="020B0604020202020204" pitchFamily="34" charset="0"/>
              </a:rPr>
              <a:t>What is behind Depression?</a:t>
            </a:r>
            <a:endParaRPr lang="en-US" sz="4000" b="1" dirty="0"/>
          </a:p>
        </p:txBody>
      </p:sp>
      <p:sp>
        <p:nvSpPr>
          <p:cNvPr id="7" name="TextBox 6">
            <a:extLst>
              <a:ext uri="{FF2B5EF4-FFF2-40B4-BE49-F238E27FC236}">
                <a16:creationId xmlns:a16="http://schemas.microsoft.com/office/drawing/2014/main" id="{7B7789D7-6416-7B9D-7E14-133B77417F09}"/>
              </a:ext>
            </a:extLst>
          </p:cNvPr>
          <p:cNvSpPr txBox="1"/>
          <p:nvPr/>
        </p:nvSpPr>
        <p:spPr>
          <a:xfrm>
            <a:off x="895545" y="1618921"/>
            <a:ext cx="10793692" cy="3620158"/>
          </a:xfrm>
          <a:prstGeom prst="rect">
            <a:avLst/>
          </a:prstGeom>
          <a:noFill/>
        </p:spPr>
        <p:txBody>
          <a:bodyPr wrap="square" rtlCol="0">
            <a:spAutoFit/>
          </a:bodyPr>
          <a:lstStyle/>
          <a:p>
            <a:pPr marL="0" marR="0">
              <a:lnSpc>
                <a:spcPct val="107000"/>
              </a:lnSpc>
              <a:spcAft>
                <a:spcPts val="800"/>
              </a:spcAft>
            </a:pPr>
            <a:r>
              <a:rPr lang="en-US" sz="2400" kern="100" dirty="0">
                <a:effectLst/>
                <a:latin typeface="Arial" panose="020B0604020202020204" pitchFamily="34" charset="0"/>
                <a:ea typeface="Aptos" panose="020B0004020202020204" pitchFamily="34" charset="0"/>
                <a:cs typeface="Arial" panose="020B0604020202020204" pitchFamily="34" charset="0"/>
              </a:rPr>
              <a:t>Almost anything can be at the root of the counselee’s depression: a recent illness in which he gets behind in his work, hormonal changes, a reversal of his fortunes, the consequences of simple negligence, guilt over a particular sin, </a:t>
            </a:r>
            <a:r>
              <a:rPr lang="en-US" sz="2400" b="1" u="sng" kern="100" dirty="0">
                <a:solidFill>
                  <a:srgbClr val="FF0000"/>
                </a:solidFill>
                <a:effectLst/>
                <a:latin typeface="Arial" panose="020B0604020202020204" pitchFamily="34" charset="0"/>
                <a:ea typeface="Aptos" panose="020B0004020202020204" pitchFamily="34" charset="0"/>
                <a:cs typeface="Arial" panose="020B0604020202020204" pitchFamily="34" charset="0"/>
              </a:rPr>
              <a:t>self-pity</a:t>
            </a:r>
            <a:r>
              <a:rPr lang="en-US" sz="2400" kern="100" dirty="0">
                <a:effectLst/>
                <a:latin typeface="Arial" panose="020B0604020202020204" pitchFamily="34" charset="0"/>
                <a:ea typeface="Aptos" panose="020B0004020202020204" pitchFamily="34" charset="0"/>
                <a:cs typeface="Arial" panose="020B0604020202020204" pitchFamily="34" charset="0"/>
              </a:rPr>
              <a:t> arising from jealousy or a disadvantageous turn of events, bad feeling resulting from resentment, worry, etc. The important fact to remember is that a depression does not result </a:t>
            </a:r>
            <a:r>
              <a:rPr lang="en-US" sz="2400" b="1" i="1" u="sng" kern="100" dirty="0">
                <a:solidFill>
                  <a:srgbClr val="FF0000"/>
                </a:solidFill>
                <a:effectLst/>
                <a:latin typeface="Arial" panose="020B0604020202020204" pitchFamily="34" charset="0"/>
                <a:ea typeface="Aptos" panose="020B0004020202020204" pitchFamily="34" charset="0"/>
                <a:cs typeface="Arial" panose="020B0604020202020204" pitchFamily="34" charset="0"/>
              </a:rPr>
              <a:t>directly</a:t>
            </a:r>
            <a:r>
              <a:rPr lang="en-US" sz="2400" kern="100" dirty="0">
                <a:effectLst/>
                <a:latin typeface="Arial" panose="020B0604020202020204" pitchFamily="34" charset="0"/>
                <a:ea typeface="Aptos" panose="020B0004020202020204" pitchFamily="34" charset="0"/>
                <a:cs typeface="Arial" panose="020B0604020202020204" pitchFamily="34" charset="0"/>
              </a:rPr>
              <a:t> from any one of these factors, but rather comes from a cyclical process in which the initial problem is mishandled in such a way that it is enlarged in downward helical spirals that eventually plunge one into despair.</a:t>
            </a:r>
          </a:p>
        </p:txBody>
      </p:sp>
    </p:spTree>
    <p:extLst>
      <p:ext uri="{BB962C8B-B14F-4D97-AF65-F5344CB8AC3E}">
        <p14:creationId xmlns:p14="http://schemas.microsoft.com/office/powerpoint/2010/main" val="188740365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11322</TotalTime>
  <Words>6683</Words>
  <Application>Microsoft Office PowerPoint</Application>
  <PresentationFormat>Widescreen</PresentationFormat>
  <Paragraphs>330</Paragraphs>
  <Slides>36</Slides>
  <Notes>36</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36</vt:i4>
      </vt:variant>
    </vt:vector>
  </HeadingPairs>
  <TitlesOfParts>
    <vt:vector size="45" baseType="lpstr">
      <vt:lpstr>Aptos</vt:lpstr>
      <vt:lpstr>Arial</vt:lpstr>
      <vt:lpstr>Calibri</vt:lpstr>
      <vt:lpstr>Lucida Sans Unicode</vt:lpstr>
      <vt:lpstr>Source Sans Pro</vt:lpstr>
      <vt:lpstr>Verdana</vt:lpstr>
      <vt:lpstr>Wingdings 2</vt:lpstr>
      <vt:lpstr>Wingdings 3</vt:lpstr>
      <vt:lpstr>Concourse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Butch Mullins</dc:creator>
  <cp:lastModifiedBy>Butch Mullins</cp:lastModifiedBy>
  <cp:revision>9</cp:revision>
  <cp:lastPrinted>2020-12-02T22:35:07Z</cp:lastPrinted>
  <dcterms:created xsi:type="dcterms:W3CDTF">2020-10-22T10:05:36Z</dcterms:created>
  <dcterms:modified xsi:type="dcterms:W3CDTF">2024-11-06T22:47:52Z</dcterms:modified>
</cp:coreProperties>
</file>