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501" r:id="rId2"/>
    <p:sldId id="502" r:id="rId3"/>
    <p:sldId id="503" r:id="rId4"/>
    <p:sldId id="504" r:id="rId5"/>
    <p:sldId id="505" r:id="rId6"/>
    <p:sldId id="506" r:id="rId7"/>
    <p:sldId id="507" r:id="rId8"/>
    <p:sldId id="508" r:id="rId9"/>
    <p:sldId id="509" r:id="rId10"/>
    <p:sldId id="510" r:id="rId11"/>
    <p:sldId id="529" r:id="rId12"/>
    <p:sldId id="511" r:id="rId13"/>
    <p:sldId id="512" r:id="rId14"/>
    <p:sldId id="513" r:id="rId15"/>
    <p:sldId id="514" r:id="rId16"/>
    <p:sldId id="515" r:id="rId17"/>
    <p:sldId id="516" r:id="rId18"/>
    <p:sldId id="517" r:id="rId19"/>
    <p:sldId id="518" r:id="rId20"/>
    <p:sldId id="519" r:id="rId21"/>
    <p:sldId id="520" r:id="rId22"/>
    <p:sldId id="521" r:id="rId23"/>
    <p:sldId id="522" r:id="rId24"/>
    <p:sldId id="523" r:id="rId25"/>
    <p:sldId id="525" r:id="rId26"/>
    <p:sldId id="526" r:id="rId27"/>
    <p:sldId id="527" r:id="rId28"/>
    <p:sldId id="528" r:id="rId29"/>
    <p:sldId id="524" r:id="rId30"/>
  </p:sldIdLst>
  <p:sldSz cx="9144000" cy="6858000" type="screen4x3"/>
  <p:notesSz cx="6858000" cy="9144000"/>
  <p:embeddedFontLst>
    <p:embeddedFont>
      <p:font typeface="Gill Sans MT" panose="020B0502020104020203"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Lee" initials="kL" lastIdx="1" clrIdx="0">
    <p:extLst>
      <p:ext uri="{19B8F6BF-5375-455C-9EA6-DF929625EA0E}">
        <p15:presenceInfo xmlns:p15="http://schemas.microsoft.com/office/powerpoint/2012/main" userId="f1e9d1ced0ee77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810" y="2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and Cindy Lee" userId="0b8913260b828a33" providerId="LiveId" clId="{39D283A2-FFF3-4EBF-B12E-7DFCD9A90956}"/>
    <pc:docChg chg="undo custSel addSld delSld">
      <pc:chgData name="Kevin and Cindy Lee" userId="0b8913260b828a33" providerId="LiveId" clId="{39D283A2-FFF3-4EBF-B12E-7DFCD9A90956}" dt="2025-06-10T15:45:07.575" v="53" actId="2696"/>
      <pc:docMkLst>
        <pc:docMk/>
      </pc:docMkLst>
      <pc:sldChg chg="del">
        <pc:chgData name="Kevin and Cindy Lee" userId="0b8913260b828a33" providerId="LiveId" clId="{39D283A2-FFF3-4EBF-B12E-7DFCD9A90956}" dt="2025-06-10T15:44:42.504" v="0" actId="2696"/>
        <pc:sldMkLst>
          <pc:docMk/>
          <pc:sldMk cId="0" sldId="256"/>
        </pc:sldMkLst>
      </pc:sldChg>
      <pc:sldChg chg="del">
        <pc:chgData name="Kevin and Cindy Lee" userId="0b8913260b828a33" providerId="LiveId" clId="{39D283A2-FFF3-4EBF-B12E-7DFCD9A90956}" dt="2025-06-10T15:44:47.615" v="12" actId="2696"/>
        <pc:sldMkLst>
          <pc:docMk/>
          <pc:sldMk cId="0" sldId="336"/>
        </pc:sldMkLst>
      </pc:sldChg>
      <pc:sldChg chg="del">
        <pc:chgData name="Kevin and Cindy Lee" userId="0b8913260b828a33" providerId="LiveId" clId="{39D283A2-FFF3-4EBF-B12E-7DFCD9A90956}" dt="2025-06-10T15:44:47.886" v="13" actId="2696"/>
        <pc:sldMkLst>
          <pc:docMk/>
          <pc:sldMk cId="1129679070" sldId="420"/>
        </pc:sldMkLst>
      </pc:sldChg>
      <pc:sldChg chg="del">
        <pc:chgData name="Kevin and Cindy Lee" userId="0b8913260b828a33" providerId="LiveId" clId="{39D283A2-FFF3-4EBF-B12E-7DFCD9A90956}" dt="2025-06-10T15:44:48.188" v="14" actId="2696"/>
        <pc:sldMkLst>
          <pc:docMk/>
          <pc:sldMk cId="2400276094" sldId="421"/>
        </pc:sldMkLst>
      </pc:sldChg>
      <pc:sldChg chg="del">
        <pc:chgData name="Kevin and Cindy Lee" userId="0b8913260b828a33" providerId="LiveId" clId="{39D283A2-FFF3-4EBF-B12E-7DFCD9A90956}" dt="2025-06-10T15:44:48.636" v="15" actId="2696"/>
        <pc:sldMkLst>
          <pc:docMk/>
          <pc:sldMk cId="3818939898" sldId="422"/>
        </pc:sldMkLst>
      </pc:sldChg>
      <pc:sldChg chg="del">
        <pc:chgData name="Kevin and Cindy Lee" userId="0b8913260b828a33" providerId="LiveId" clId="{39D283A2-FFF3-4EBF-B12E-7DFCD9A90956}" dt="2025-06-10T15:44:49.181" v="16" actId="2696"/>
        <pc:sldMkLst>
          <pc:docMk/>
          <pc:sldMk cId="3156672624" sldId="423"/>
        </pc:sldMkLst>
      </pc:sldChg>
      <pc:sldChg chg="del">
        <pc:chgData name="Kevin and Cindy Lee" userId="0b8913260b828a33" providerId="LiveId" clId="{39D283A2-FFF3-4EBF-B12E-7DFCD9A90956}" dt="2025-06-10T15:44:49.677" v="17" actId="2696"/>
        <pc:sldMkLst>
          <pc:docMk/>
          <pc:sldMk cId="827081041" sldId="424"/>
        </pc:sldMkLst>
      </pc:sldChg>
      <pc:sldChg chg="del">
        <pc:chgData name="Kevin and Cindy Lee" userId="0b8913260b828a33" providerId="LiveId" clId="{39D283A2-FFF3-4EBF-B12E-7DFCD9A90956}" dt="2025-06-10T15:44:50.157" v="18" actId="2696"/>
        <pc:sldMkLst>
          <pc:docMk/>
          <pc:sldMk cId="1097521131" sldId="425"/>
        </pc:sldMkLst>
      </pc:sldChg>
      <pc:sldChg chg="del">
        <pc:chgData name="Kevin and Cindy Lee" userId="0b8913260b828a33" providerId="LiveId" clId="{39D283A2-FFF3-4EBF-B12E-7DFCD9A90956}" dt="2025-06-10T15:44:53.239" v="23" actId="2696"/>
        <pc:sldMkLst>
          <pc:docMk/>
          <pc:sldMk cId="1765071146" sldId="426"/>
        </pc:sldMkLst>
      </pc:sldChg>
      <pc:sldChg chg="del">
        <pc:chgData name="Kevin and Cindy Lee" userId="0b8913260b828a33" providerId="LiveId" clId="{39D283A2-FFF3-4EBF-B12E-7DFCD9A90956}" dt="2025-06-10T15:44:53.526" v="24" actId="2696"/>
        <pc:sldMkLst>
          <pc:docMk/>
          <pc:sldMk cId="1113901270" sldId="427"/>
        </pc:sldMkLst>
      </pc:sldChg>
      <pc:sldChg chg="del">
        <pc:chgData name="Kevin and Cindy Lee" userId="0b8913260b828a33" providerId="LiveId" clId="{39D283A2-FFF3-4EBF-B12E-7DFCD9A90956}" dt="2025-06-10T15:44:55.668" v="27" actId="2696"/>
        <pc:sldMkLst>
          <pc:docMk/>
          <pc:sldMk cId="2253091898" sldId="428"/>
        </pc:sldMkLst>
      </pc:sldChg>
      <pc:sldChg chg="del">
        <pc:chgData name="Kevin and Cindy Lee" userId="0b8913260b828a33" providerId="LiveId" clId="{39D283A2-FFF3-4EBF-B12E-7DFCD9A90956}" dt="2025-06-10T15:44:55.953" v="28" actId="2696"/>
        <pc:sldMkLst>
          <pc:docMk/>
          <pc:sldMk cId="1432323964" sldId="429"/>
        </pc:sldMkLst>
      </pc:sldChg>
      <pc:sldChg chg="del">
        <pc:chgData name="Kevin and Cindy Lee" userId="0b8913260b828a33" providerId="LiveId" clId="{39D283A2-FFF3-4EBF-B12E-7DFCD9A90956}" dt="2025-06-10T15:44:56.383" v="30" actId="2696"/>
        <pc:sldMkLst>
          <pc:docMk/>
          <pc:sldMk cId="861617157" sldId="430"/>
        </pc:sldMkLst>
      </pc:sldChg>
      <pc:sldChg chg="del">
        <pc:chgData name="Kevin and Cindy Lee" userId="0b8913260b828a33" providerId="LiveId" clId="{39D283A2-FFF3-4EBF-B12E-7DFCD9A90956}" dt="2025-06-10T15:44:56.607" v="31" actId="2696"/>
        <pc:sldMkLst>
          <pc:docMk/>
          <pc:sldMk cId="2634599813" sldId="431"/>
        </pc:sldMkLst>
      </pc:sldChg>
      <pc:sldChg chg="del">
        <pc:chgData name="Kevin and Cindy Lee" userId="0b8913260b828a33" providerId="LiveId" clId="{39D283A2-FFF3-4EBF-B12E-7DFCD9A90956}" dt="2025-06-10T15:44:56.911" v="32" actId="2696"/>
        <pc:sldMkLst>
          <pc:docMk/>
          <pc:sldMk cId="399719938" sldId="432"/>
        </pc:sldMkLst>
      </pc:sldChg>
      <pc:sldChg chg="del">
        <pc:chgData name="Kevin and Cindy Lee" userId="0b8913260b828a33" providerId="LiveId" clId="{39D283A2-FFF3-4EBF-B12E-7DFCD9A90956}" dt="2025-06-10T15:44:58.636" v="36" actId="2696"/>
        <pc:sldMkLst>
          <pc:docMk/>
          <pc:sldMk cId="394810557" sldId="433"/>
        </pc:sldMkLst>
      </pc:sldChg>
      <pc:sldChg chg="del">
        <pc:chgData name="Kevin and Cindy Lee" userId="0b8913260b828a33" providerId="LiveId" clId="{39D283A2-FFF3-4EBF-B12E-7DFCD9A90956}" dt="2025-06-10T15:44:59.403" v="38" actId="2696"/>
        <pc:sldMkLst>
          <pc:docMk/>
          <pc:sldMk cId="1294289961" sldId="434"/>
        </pc:sldMkLst>
      </pc:sldChg>
      <pc:sldChg chg="del">
        <pc:chgData name="Kevin and Cindy Lee" userId="0b8913260b828a33" providerId="LiveId" clId="{39D283A2-FFF3-4EBF-B12E-7DFCD9A90956}" dt="2025-06-10T15:44:59.771" v="39" actId="2696"/>
        <pc:sldMkLst>
          <pc:docMk/>
          <pc:sldMk cId="1361324017" sldId="435"/>
        </pc:sldMkLst>
      </pc:sldChg>
      <pc:sldChg chg="del">
        <pc:chgData name="Kevin and Cindy Lee" userId="0b8913260b828a33" providerId="LiveId" clId="{39D283A2-FFF3-4EBF-B12E-7DFCD9A90956}" dt="2025-06-10T15:45:00.323" v="41" actId="2696"/>
        <pc:sldMkLst>
          <pc:docMk/>
          <pc:sldMk cId="615336997" sldId="436"/>
        </pc:sldMkLst>
      </pc:sldChg>
      <pc:sldChg chg="del">
        <pc:chgData name="Kevin and Cindy Lee" userId="0b8913260b828a33" providerId="LiveId" clId="{39D283A2-FFF3-4EBF-B12E-7DFCD9A90956}" dt="2025-06-10T15:45:00.613" v="42" actId="2696"/>
        <pc:sldMkLst>
          <pc:docMk/>
          <pc:sldMk cId="1697553153" sldId="437"/>
        </pc:sldMkLst>
      </pc:sldChg>
      <pc:sldChg chg="del">
        <pc:chgData name="Kevin and Cindy Lee" userId="0b8913260b828a33" providerId="LiveId" clId="{39D283A2-FFF3-4EBF-B12E-7DFCD9A90956}" dt="2025-06-10T15:45:01.606" v="43" actId="2696"/>
        <pc:sldMkLst>
          <pc:docMk/>
          <pc:sldMk cId="3253826410" sldId="438"/>
        </pc:sldMkLst>
      </pc:sldChg>
      <pc:sldChg chg="del">
        <pc:chgData name="Kevin and Cindy Lee" userId="0b8913260b828a33" providerId="LiveId" clId="{39D283A2-FFF3-4EBF-B12E-7DFCD9A90956}" dt="2025-06-10T15:45:01.986" v="44" actId="2696"/>
        <pc:sldMkLst>
          <pc:docMk/>
          <pc:sldMk cId="177726351" sldId="439"/>
        </pc:sldMkLst>
      </pc:sldChg>
      <pc:sldChg chg="del">
        <pc:chgData name="Kevin and Cindy Lee" userId="0b8913260b828a33" providerId="LiveId" clId="{39D283A2-FFF3-4EBF-B12E-7DFCD9A90956}" dt="2025-06-10T15:45:02.210" v="45" actId="2696"/>
        <pc:sldMkLst>
          <pc:docMk/>
          <pc:sldMk cId="2315311170" sldId="440"/>
        </pc:sldMkLst>
      </pc:sldChg>
      <pc:sldChg chg="del">
        <pc:chgData name="Kevin and Cindy Lee" userId="0b8913260b828a33" providerId="LiveId" clId="{39D283A2-FFF3-4EBF-B12E-7DFCD9A90956}" dt="2025-06-10T15:44:51.566" v="20" actId="2696"/>
        <pc:sldMkLst>
          <pc:docMk/>
          <pc:sldMk cId="0" sldId="443"/>
        </pc:sldMkLst>
      </pc:sldChg>
      <pc:sldChg chg="del">
        <pc:chgData name="Kevin and Cindy Lee" userId="0b8913260b828a33" providerId="LiveId" clId="{39D283A2-FFF3-4EBF-B12E-7DFCD9A90956}" dt="2025-06-10T15:44:52.366" v="21" actId="2696"/>
        <pc:sldMkLst>
          <pc:docMk/>
          <pc:sldMk cId="0" sldId="444"/>
        </pc:sldMkLst>
      </pc:sldChg>
      <pc:sldChg chg="del">
        <pc:chgData name="Kevin and Cindy Lee" userId="0b8913260b828a33" providerId="LiveId" clId="{39D283A2-FFF3-4EBF-B12E-7DFCD9A90956}" dt="2025-06-10T15:44:52.921" v="22" actId="2696"/>
        <pc:sldMkLst>
          <pc:docMk/>
          <pc:sldMk cId="0" sldId="445"/>
        </pc:sldMkLst>
      </pc:sldChg>
      <pc:sldChg chg="del">
        <pc:chgData name="Kevin and Cindy Lee" userId="0b8913260b828a33" providerId="LiveId" clId="{39D283A2-FFF3-4EBF-B12E-7DFCD9A90956}" dt="2025-06-10T15:44:50.945" v="19" actId="2696"/>
        <pc:sldMkLst>
          <pc:docMk/>
          <pc:sldMk cId="1097521131" sldId="446"/>
        </pc:sldMkLst>
      </pc:sldChg>
      <pc:sldChg chg="del">
        <pc:chgData name="Kevin and Cindy Lee" userId="0b8913260b828a33" providerId="LiveId" clId="{39D283A2-FFF3-4EBF-B12E-7DFCD9A90956}" dt="2025-06-10T15:44:53.796" v="25" actId="2696"/>
        <pc:sldMkLst>
          <pc:docMk/>
          <pc:sldMk cId="0" sldId="447"/>
        </pc:sldMkLst>
      </pc:sldChg>
      <pc:sldChg chg="del">
        <pc:chgData name="Kevin and Cindy Lee" userId="0b8913260b828a33" providerId="LiveId" clId="{39D283A2-FFF3-4EBF-B12E-7DFCD9A90956}" dt="2025-06-10T15:44:54.335" v="26" actId="2696"/>
        <pc:sldMkLst>
          <pc:docMk/>
          <pc:sldMk cId="1113901270" sldId="448"/>
        </pc:sldMkLst>
      </pc:sldChg>
      <pc:sldChg chg="del">
        <pc:chgData name="Kevin and Cindy Lee" userId="0b8913260b828a33" providerId="LiveId" clId="{39D283A2-FFF3-4EBF-B12E-7DFCD9A90956}" dt="2025-06-10T15:44:56.176" v="29" actId="2696"/>
        <pc:sldMkLst>
          <pc:docMk/>
          <pc:sldMk cId="0" sldId="450"/>
        </pc:sldMkLst>
      </pc:sldChg>
      <pc:sldChg chg="del">
        <pc:chgData name="Kevin and Cindy Lee" userId="0b8913260b828a33" providerId="LiveId" clId="{39D283A2-FFF3-4EBF-B12E-7DFCD9A90956}" dt="2025-06-10T15:44:57.181" v="33" actId="2696"/>
        <pc:sldMkLst>
          <pc:docMk/>
          <pc:sldMk cId="0" sldId="452"/>
        </pc:sldMkLst>
      </pc:sldChg>
      <pc:sldChg chg="del">
        <pc:chgData name="Kevin and Cindy Lee" userId="0b8913260b828a33" providerId="LiveId" clId="{39D283A2-FFF3-4EBF-B12E-7DFCD9A90956}" dt="2025-06-10T15:44:58.316" v="35" actId="2696"/>
        <pc:sldMkLst>
          <pc:docMk/>
          <pc:sldMk cId="0" sldId="456"/>
        </pc:sldMkLst>
      </pc:sldChg>
      <pc:sldChg chg="del">
        <pc:chgData name="Kevin and Cindy Lee" userId="0b8913260b828a33" providerId="LiveId" clId="{39D283A2-FFF3-4EBF-B12E-7DFCD9A90956}" dt="2025-06-10T15:44:57.580" v="34" actId="2696"/>
        <pc:sldMkLst>
          <pc:docMk/>
          <pc:sldMk cId="399719938" sldId="457"/>
        </pc:sldMkLst>
      </pc:sldChg>
      <pc:sldChg chg="del">
        <pc:chgData name="Kevin and Cindy Lee" userId="0b8913260b828a33" providerId="LiveId" clId="{39D283A2-FFF3-4EBF-B12E-7DFCD9A90956}" dt="2025-06-10T15:44:59.100" v="37" actId="2696"/>
        <pc:sldMkLst>
          <pc:docMk/>
          <pc:sldMk cId="0" sldId="458"/>
        </pc:sldMkLst>
      </pc:sldChg>
      <pc:sldChg chg="del">
        <pc:chgData name="Kevin and Cindy Lee" userId="0b8913260b828a33" providerId="LiveId" clId="{39D283A2-FFF3-4EBF-B12E-7DFCD9A90956}" dt="2025-06-10T15:45:00.107" v="40" actId="2696"/>
        <pc:sldMkLst>
          <pc:docMk/>
          <pc:sldMk cId="1361324017" sldId="463"/>
        </pc:sldMkLst>
      </pc:sldChg>
      <pc:sldChg chg="del">
        <pc:chgData name="Kevin and Cindy Lee" userId="0b8913260b828a33" providerId="LiveId" clId="{39D283A2-FFF3-4EBF-B12E-7DFCD9A90956}" dt="2025-06-10T15:44:44.674" v="1" actId="2696"/>
        <pc:sldMkLst>
          <pc:docMk/>
          <pc:sldMk cId="1143489880" sldId="471"/>
        </pc:sldMkLst>
      </pc:sldChg>
      <pc:sldChg chg="del">
        <pc:chgData name="Kevin and Cindy Lee" userId="0b8913260b828a33" providerId="LiveId" clId="{39D283A2-FFF3-4EBF-B12E-7DFCD9A90956}" dt="2025-06-10T15:44:45.204" v="2" actId="2696"/>
        <pc:sldMkLst>
          <pc:docMk/>
          <pc:sldMk cId="1851015991" sldId="472"/>
        </pc:sldMkLst>
      </pc:sldChg>
      <pc:sldChg chg="del">
        <pc:chgData name="Kevin and Cindy Lee" userId="0b8913260b828a33" providerId="LiveId" clId="{39D283A2-FFF3-4EBF-B12E-7DFCD9A90956}" dt="2025-06-10T15:44:45.493" v="3" actId="2696"/>
        <pc:sldMkLst>
          <pc:docMk/>
          <pc:sldMk cId="1331321178" sldId="473"/>
        </pc:sldMkLst>
      </pc:sldChg>
      <pc:sldChg chg="del">
        <pc:chgData name="Kevin and Cindy Lee" userId="0b8913260b828a33" providerId="LiveId" clId="{39D283A2-FFF3-4EBF-B12E-7DFCD9A90956}" dt="2025-06-10T15:44:45.797" v="4" actId="2696"/>
        <pc:sldMkLst>
          <pc:docMk/>
          <pc:sldMk cId="384101369" sldId="474"/>
        </pc:sldMkLst>
      </pc:sldChg>
      <pc:sldChg chg="del">
        <pc:chgData name="Kevin and Cindy Lee" userId="0b8913260b828a33" providerId="LiveId" clId="{39D283A2-FFF3-4EBF-B12E-7DFCD9A90956}" dt="2025-06-10T15:44:46.069" v="5" actId="2696"/>
        <pc:sldMkLst>
          <pc:docMk/>
          <pc:sldMk cId="1000378535" sldId="475"/>
        </pc:sldMkLst>
      </pc:sldChg>
      <pc:sldChg chg="del">
        <pc:chgData name="Kevin and Cindy Lee" userId="0b8913260b828a33" providerId="LiveId" clId="{39D283A2-FFF3-4EBF-B12E-7DFCD9A90956}" dt="2025-06-10T15:44:46.292" v="6" actId="2696"/>
        <pc:sldMkLst>
          <pc:docMk/>
          <pc:sldMk cId="1478650579" sldId="476"/>
        </pc:sldMkLst>
      </pc:sldChg>
      <pc:sldChg chg="del">
        <pc:chgData name="Kevin and Cindy Lee" userId="0b8913260b828a33" providerId="LiveId" clId="{39D283A2-FFF3-4EBF-B12E-7DFCD9A90956}" dt="2025-06-10T15:44:47.136" v="10" actId="2696"/>
        <pc:sldMkLst>
          <pc:docMk/>
          <pc:sldMk cId="1917778426" sldId="477"/>
        </pc:sldMkLst>
      </pc:sldChg>
      <pc:sldChg chg="del">
        <pc:chgData name="Kevin and Cindy Lee" userId="0b8913260b828a33" providerId="LiveId" clId="{39D283A2-FFF3-4EBF-B12E-7DFCD9A90956}" dt="2025-06-10T15:45:02.449" v="46" actId="2696"/>
        <pc:sldMkLst>
          <pc:docMk/>
          <pc:sldMk cId="1737700458" sldId="478"/>
        </pc:sldMkLst>
      </pc:sldChg>
      <pc:sldChg chg="del">
        <pc:chgData name="Kevin and Cindy Lee" userId="0b8913260b828a33" providerId="LiveId" clId="{39D283A2-FFF3-4EBF-B12E-7DFCD9A90956}" dt="2025-06-10T15:45:02.688" v="47" actId="2696"/>
        <pc:sldMkLst>
          <pc:docMk/>
          <pc:sldMk cId="2445022452" sldId="480"/>
        </pc:sldMkLst>
      </pc:sldChg>
      <pc:sldChg chg="del">
        <pc:chgData name="Kevin and Cindy Lee" userId="0b8913260b828a33" providerId="LiveId" clId="{39D283A2-FFF3-4EBF-B12E-7DFCD9A90956}" dt="2025-06-10T15:44:46.531" v="7" actId="2696"/>
        <pc:sldMkLst>
          <pc:docMk/>
          <pc:sldMk cId="497378095" sldId="481"/>
        </pc:sldMkLst>
      </pc:sldChg>
      <pc:sldChg chg="del">
        <pc:chgData name="Kevin and Cindy Lee" userId="0b8913260b828a33" providerId="LiveId" clId="{39D283A2-FFF3-4EBF-B12E-7DFCD9A90956}" dt="2025-06-10T15:45:02.942" v="48" actId="2696"/>
        <pc:sldMkLst>
          <pc:docMk/>
          <pc:sldMk cId="3423512848" sldId="482"/>
        </pc:sldMkLst>
      </pc:sldChg>
      <pc:sldChg chg="del">
        <pc:chgData name="Kevin and Cindy Lee" userId="0b8913260b828a33" providerId="LiveId" clId="{39D283A2-FFF3-4EBF-B12E-7DFCD9A90956}" dt="2025-06-10T15:45:03.279" v="49" actId="2696"/>
        <pc:sldMkLst>
          <pc:docMk/>
          <pc:sldMk cId="1068943036" sldId="483"/>
        </pc:sldMkLst>
      </pc:sldChg>
      <pc:sldChg chg="del">
        <pc:chgData name="Kevin and Cindy Lee" userId="0b8913260b828a33" providerId="LiveId" clId="{39D283A2-FFF3-4EBF-B12E-7DFCD9A90956}" dt="2025-06-10T15:45:04.082" v="50" actId="2696"/>
        <pc:sldMkLst>
          <pc:docMk/>
          <pc:sldMk cId="1263059153" sldId="484"/>
        </pc:sldMkLst>
      </pc:sldChg>
      <pc:sldChg chg="del">
        <pc:chgData name="Kevin and Cindy Lee" userId="0b8913260b828a33" providerId="LiveId" clId="{39D283A2-FFF3-4EBF-B12E-7DFCD9A90956}" dt="2025-06-10T15:45:04.319" v="51" actId="2696"/>
        <pc:sldMkLst>
          <pc:docMk/>
          <pc:sldMk cId="3713213730" sldId="485"/>
        </pc:sldMkLst>
      </pc:sldChg>
      <pc:sldChg chg="del">
        <pc:chgData name="Kevin and Cindy Lee" userId="0b8913260b828a33" providerId="LiveId" clId="{39D283A2-FFF3-4EBF-B12E-7DFCD9A90956}" dt="2025-06-10T15:44:46.755" v="8" actId="2696"/>
        <pc:sldMkLst>
          <pc:docMk/>
          <pc:sldMk cId="3142444674" sldId="497"/>
        </pc:sldMkLst>
      </pc:sldChg>
      <pc:sldChg chg="del">
        <pc:chgData name="Kevin and Cindy Lee" userId="0b8913260b828a33" providerId="LiveId" clId="{39D283A2-FFF3-4EBF-B12E-7DFCD9A90956}" dt="2025-06-10T15:44:46.929" v="9" actId="2696"/>
        <pc:sldMkLst>
          <pc:docMk/>
          <pc:sldMk cId="2003157447" sldId="498"/>
        </pc:sldMkLst>
      </pc:sldChg>
      <pc:sldChg chg="del">
        <pc:chgData name="Kevin and Cindy Lee" userId="0b8913260b828a33" providerId="LiveId" clId="{39D283A2-FFF3-4EBF-B12E-7DFCD9A90956}" dt="2025-06-10T15:44:47.375" v="11" actId="2696"/>
        <pc:sldMkLst>
          <pc:docMk/>
          <pc:sldMk cId="3216730640" sldId="499"/>
        </pc:sldMkLst>
      </pc:sldChg>
      <pc:sldChg chg="add del">
        <pc:chgData name="Kevin and Cindy Lee" userId="0b8913260b828a33" providerId="LiveId" clId="{39D283A2-FFF3-4EBF-B12E-7DFCD9A90956}" dt="2025-06-10T15:45:07.575" v="53" actId="2696"/>
        <pc:sldMkLst>
          <pc:docMk/>
          <pc:sldMk cId="179302980" sldId="52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B8C1C5-32A6-4DED-B8DA-5412A18B7D9F}"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8C1C5-32A6-4DED-B8DA-5412A18B7D9F}"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8C1C5-32A6-4DED-B8DA-5412A18B7D9F}"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8C1C5-32A6-4DED-B8DA-5412A18B7D9F}"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B8C1C5-32A6-4DED-B8DA-5412A18B7D9F}"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B8C1C5-32A6-4DED-B8DA-5412A18B7D9F}"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B8C1C5-32A6-4DED-B8DA-5412A18B7D9F}" type="datetimeFigureOut">
              <a:rPr lang="en-US" smtClean="0"/>
              <a:pPr/>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B8C1C5-32A6-4DED-B8DA-5412A18B7D9F}" type="datetimeFigureOut">
              <a:rPr lang="en-US" smtClean="0"/>
              <a:pPr/>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8C1C5-32A6-4DED-B8DA-5412A18B7D9F}" type="datetimeFigureOut">
              <a:rPr lang="en-US" smtClean="0"/>
              <a:pPr/>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B8C1C5-32A6-4DED-B8DA-5412A18B7D9F}"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B8C1C5-32A6-4DED-B8DA-5412A18B7D9F}"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CDBCB-9349-4947-A7F3-9D2EFDB75C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8C1C5-32A6-4DED-B8DA-5412A18B7D9F}" type="datetimeFigureOut">
              <a:rPr lang="en-US" smtClean="0"/>
              <a:pPr/>
              <a:t>6/10/2025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BCB-9349-4947-A7F3-9D2EFDB75C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mycounselingcorner.com/"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B32C5-7947-6988-FC00-2BFDB1CECAAC}"/>
              </a:ext>
            </a:extLst>
          </p:cNvPr>
          <p:cNvSpPr txBox="1"/>
          <p:nvPr/>
        </p:nvSpPr>
        <p:spPr>
          <a:xfrm>
            <a:off x="495300" y="2209800"/>
            <a:ext cx="8153400" cy="978729"/>
          </a:xfrm>
          <a:prstGeom prst="rect">
            <a:avLst/>
          </a:prstGeom>
          <a:noFill/>
        </p:spPr>
        <p:txBody>
          <a:bodyPr wrap="square">
            <a:sp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200" b="1" cap="all" spc="150" dirty="0">
                <a:solidFill>
                  <a:schemeClr val="bg1"/>
                </a:solidFill>
                <a:latin typeface="Arial" panose="020B0604020202020204" pitchFamily="34" charset="0"/>
                <a:cs typeface="Arial" panose="020B0604020202020204" pitchFamily="34" charset="0"/>
              </a:rPr>
              <a:t>A BIBLICAL RESPONSE TO </a:t>
            </a:r>
            <a:r>
              <a:rPr kumimoji="0" lang="en-US" sz="3200" b="1" i="0" u="none" strike="noStrike" kern="1200" cap="all" spc="15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TRIALS AND SUFFERING</a:t>
            </a:r>
          </a:p>
        </p:txBody>
      </p:sp>
    </p:spTree>
    <p:extLst>
      <p:ext uri="{BB962C8B-B14F-4D97-AF65-F5344CB8AC3E}">
        <p14:creationId xmlns:p14="http://schemas.microsoft.com/office/powerpoint/2010/main" val="387695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76F1-A0E1-2602-CB29-5AAE63C44A97}"/>
              </a:ext>
            </a:extLst>
          </p:cNvPr>
          <p:cNvSpPr txBox="1">
            <a:spLocks/>
          </p:cNvSpPr>
          <p:nvPr/>
        </p:nvSpPr>
        <p:spPr bwMode="black">
          <a:xfrm>
            <a:off x="457200" y="133629"/>
            <a:ext cx="85344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rPr>
              <a:t>Truth: sin</a:t>
            </a:r>
          </a:p>
        </p:txBody>
      </p:sp>
      <p:sp>
        <p:nvSpPr>
          <p:cNvPr id="3" name="Content Placeholder 2">
            <a:extLst>
              <a:ext uri="{FF2B5EF4-FFF2-40B4-BE49-F238E27FC236}">
                <a16:creationId xmlns:a16="http://schemas.microsoft.com/office/drawing/2014/main" id="{C0DB7DBB-E72B-9D7C-84B1-5AAD5E599F51}"/>
              </a:ext>
            </a:extLst>
          </p:cNvPr>
          <p:cNvSpPr txBox="1">
            <a:spLocks/>
          </p:cNvSpPr>
          <p:nvPr/>
        </p:nvSpPr>
        <p:spPr>
          <a:xfrm>
            <a:off x="304800" y="1494615"/>
            <a:ext cx="7543800" cy="3868769"/>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385763" marR="0" lvl="0" indent="-385763" algn="l" defTabSz="685800" rtl="0" eaLnBrk="1" fontAlgn="auto" latinLnBrk="0" hangingPunct="1">
              <a:lnSpc>
                <a:spcPct val="100000"/>
              </a:lnSpc>
              <a:spcBef>
                <a:spcPts val="0"/>
              </a:spcBef>
              <a:spcAft>
                <a:spcPts val="0"/>
              </a:spcAft>
              <a:buClrTx/>
              <a:buSzTx/>
              <a:buFont typeface="+mj-lt"/>
              <a:buAutoNum type="arabicPeriod" startAt="2"/>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My sin - Trials and suffering can be a result of my sin (Rom 3:23; Gal 6:7-8; </a:t>
            </a:r>
            <a:r>
              <a:rPr kumimoji="0" lang="en-US" sz="20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Psa</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38:1-18)</a:t>
            </a:r>
          </a:p>
          <a:p>
            <a:pPr marL="0" marR="0" lvl="0" indent="0" algn="l" defTabSz="6858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Personal sin may lead to: Legal, marital, health, financial, and/or job problems, gossip, anger, lack of control</a:t>
            </a:r>
          </a:p>
          <a:p>
            <a:pPr marL="0" marR="0" lvl="0" indent="0" algn="l" defTabSz="6858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People may have blinders and may not see that they are the problem.</a:t>
            </a:r>
          </a:p>
          <a:p>
            <a:pPr marL="0" marR="0" lvl="0" indent="0" algn="l" defTabSz="6858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Sin affects our thinking. We suppress the truth and rationalize choices (good things seem wicked and bad things appear to be acceptable).</a:t>
            </a:r>
          </a:p>
          <a:p>
            <a:pPr marL="0" marR="0" lvl="0" indent="0" algn="l" defTabSz="6858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0" indent="-34290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AutoNum type="romanUcPeriod" startAt="2"/>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0903932-52FB-8BA0-EB1C-068828CCD83E}"/>
              </a:ext>
            </a:extLst>
          </p:cNvPr>
          <p:cNvSpPr txBox="1">
            <a:spLocks/>
          </p:cNvSpPr>
          <p:nvPr/>
        </p:nvSpPr>
        <p:spPr>
          <a:xfrm>
            <a:off x="8435340" y="4431791"/>
            <a:ext cx="28448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88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76F1-A0E1-2602-CB29-5AAE63C44A97}"/>
              </a:ext>
            </a:extLst>
          </p:cNvPr>
          <p:cNvSpPr txBox="1">
            <a:spLocks/>
          </p:cNvSpPr>
          <p:nvPr/>
        </p:nvSpPr>
        <p:spPr bwMode="black">
          <a:xfrm>
            <a:off x="457200" y="133629"/>
            <a:ext cx="85344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Truth: sin</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0DB7DBB-E72B-9D7C-84B1-5AAD5E599F51}"/>
              </a:ext>
            </a:extLst>
          </p:cNvPr>
          <p:cNvSpPr txBox="1">
            <a:spLocks/>
          </p:cNvSpPr>
          <p:nvPr/>
        </p:nvSpPr>
        <p:spPr>
          <a:xfrm>
            <a:off x="228600" y="1371600"/>
            <a:ext cx="7696200" cy="3868769"/>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385763" marR="0" lvl="0" indent="-385763" algn="l" defTabSz="685800" rtl="0" eaLnBrk="1" fontAlgn="auto" latinLnBrk="0" hangingPunct="1">
              <a:lnSpc>
                <a:spcPct val="100000"/>
              </a:lnSpc>
              <a:spcBef>
                <a:spcPts val="0"/>
              </a:spcBef>
              <a:spcAft>
                <a:spcPts val="0"/>
              </a:spcAft>
              <a:buClrTx/>
              <a:buSzTx/>
              <a:buFont typeface="+mj-lt"/>
              <a:buAutoNum type="arabicPeriod" startAt="2"/>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My sin - Trials and suffering can be a result of my sin (Rom 3:23; Gal 6:7-8; </a:t>
            </a:r>
            <a:r>
              <a:rPr kumimoji="0" lang="en-US" sz="20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Psa</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38:1-18) - Continued</a:t>
            </a:r>
          </a:p>
          <a:p>
            <a:pPr marL="0" marR="0" lvl="0" indent="0" algn="l" defTabSz="6858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Sin affects our motivation – </a:t>
            </a:r>
            <a:r>
              <a:rPr kumimoji="0" lang="en-US" sz="2000" b="1" i="1"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Noetic effects </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our inner man, will, choices, and desires. Sin distorts our motives in our hearts.</a:t>
            </a:r>
          </a:p>
          <a:p>
            <a:pPr marL="0" marR="0" lvl="0" indent="0" algn="l" defTabSz="6858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James 1:14-15: </a:t>
            </a: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But each person is tempted when he is lured and enticed by his own desire. Then desire, when it has conceived, gives birth to sin and sin, when it is fully grown, brings forth death.</a:t>
            </a:r>
          </a:p>
          <a:p>
            <a:pPr marL="0" marR="0" lvl="0" indent="0" algn="l" defTabSz="6858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 were created to be motivated by the same things that motivate God.</a:t>
            </a:r>
          </a:p>
          <a:p>
            <a:pPr marL="342900" marR="0" lvl="0" indent="-34290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AutoNum type="romanUcPeriod" startAt="2"/>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0" indent="-34290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AutoNum type="romanUcPeriod" startAt="2"/>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0903932-52FB-8BA0-EB1C-068828CCD83E}"/>
              </a:ext>
            </a:extLst>
          </p:cNvPr>
          <p:cNvSpPr txBox="1">
            <a:spLocks/>
          </p:cNvSpPr>
          <p:nvPr/>
        </p:nvSpPr>
        <p:spPr>
          <a:xfrm>
            <a:off x="8435340" y="4431791"/>
            <a:ext cx="28448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715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7C34-C677-0158-1BF1-0A8F8D64A13C}"/>
              </a:ext>
            </a:extLst>
          </p:cNvPr>
          <p:cNvSpPr txBox="1">
            <a:spLocks/>
          </p:cNvSpPr>
          <p:nvPr/>
        </p:nvSpPr>
        <p:spPr bwMode="black">
          <a:xfrm>
            <a:off x="457200" y="228600"/>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rPr>
              <a:t>Truth: sin</a:t>
            </a:r>
          </a:p>
        </p:txBody>
      </p:sp>
      <p:sp>
        <p:nvSpPr>
          <p:cNvPr id="3" name="Content Placeholder 2">
            <a:extLst>
              <a:ext uri="{FF2B5EF4-FFF2-40B4-BE49-F238E27FC236}">
                <a16:creationId xmlns:a16="http://schemas.microsoft.com/office/drawing/2014/main" id="{11585AA8-899D-C423-B469-31883F6A72E1}"/>
              </a:ext>
            </a:extLst>
          </p:cNvPr>
          <p:cNvSpPr txBox="1">
            <a:spLocks/>
          </p:cNvSpPr>
          <p:nvPr/>
        </p:nvSpPr>
        <p:spPr>
          <a:xfrm>
            <a:off x="381000" y="914400"/>
            <a:ext cx="7467600" cy="3868769"/>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Dealing with Personal Sin</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True godly sorrow</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Grief over the reality that they have offended Almighty God; a desire to turn away from it with an emphasis on the relationship with the Person of God. The person is sorrowful because of offending God, not because of the punishment he will get, resulting in a change of mind.</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r>
              <a:rPr kumimoji="0" lang="en-US" sz="20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Psa</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51:1-4; Matt 26:69-75; Acts 2:36-41; 1 </a:t>
            </a:r>
            <a:r>
              <a:rPr kumimoji="0" lang="en-US" sz="20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Thess</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1:6-9; Luke 19:8-10)</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Worldly sorrow</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Grief over the consequences of sin. This person has a sense of guilt but is unwilling to turn away from the sin. They are sorry they got caught and fear what will happen to them as a result. (Ex 9:27-35; Matt 27:3-5; Cain, Gen 4:1-14; James 4:1-2)</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Worldly sorrow over the situation but unwilling to let go of the treasure that keeps one in sin and away from fellowship with God. (Rich Young Ruler, Mark 10:17-21)</a:t>
            </a: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57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784F-BEA5-FDD4-BA67-451A7CB01D60}"/>
              </a:ext>
            </a:extLst>
          </p:cNvPr>
          <p:cNvSpPr txBox="1">
            <a:spLocks/>
          </p:cNvSpPr>
          <p:nvPr/>
        </p:nvSpPr>
        <p:spPr bwMode="black">
          <a:xfrm>
            <a:off x="381000" y="286030"/>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Truth: sin</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25D7C3D-6152-0EE3-DCC6-A1AFE9E814E0}"/>
              </a:ext>
            </a:extLst>
          </p:cNvPr>
          <p:cNvSpPr txBox="1">
            <a:spLocks/>
          </p:cNvSpPr>
          <p:nvPr/>
        </p:nvSpPr>
        <p:spPr>
          <a:xfrm>
            <a:off x="381000" y="1371600"/>
            <a:ext cx="7315200" cy="37719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342900" marR="0" lvl="0" indent="-342900" algn="l" defTabSz="685800" rtl="0" eaLnBrk="1" fontAlgn="auto" latinLnBrk="0" hangingPunct="1">
              <a:lnSpc>
                <a:spcPct val="100000"/>
              </a:lnSpc>
              <a:spcBef>
                <a:spcPts val="0"/>
              </a:spcBef>
              <a:spcAft>
                <a:spcPts val="0"/>
              </a:spcAft>
              <a:buClr>
                <a:srgbClr val="000000"/>
              </a:buClr>
              <a:buSzTx/>
              <a:buFont typeface="+mj-lt"/>
              <a:buAutoNum type="arabicPeriod" startAt="3"/>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Other’s sin – Trials and suffering can be a result of other’s sin.   (</a:t>
            </a:r>
            <a:r>
              <a:rPr kumimoji="0" lang="en-US" sz="20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Psa</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119:61; 1 Sam 19:1; Gen 50:20)</a:t>
            </a:r>
          </a:p>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sin of others may lead to: Being fired unjustly, getting your bank account hacked, being gossiped about, lied to, threatened, betrayed, a victim of crime</a:t>
            </a:r>
          </a:p>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There can be complex trials and suffering. The same biblical principles apply.  </a:t>
            </a:r>
          </a:p>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 need to have our eyes and ears open to recognize trials happening simultaneously, i.e., abandonment in the midst of illness, being laid off during financial problems, problems with unhelpful attitudes from friends and family, which exacerbate the problem. </a:t>
            </a:r>
          </a:p>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0" indent="-34290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AutoNum type="arabicPeriod" startAt="3"/>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0" indent="-34290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AutoNum type="arabicPeriod" startAt="3"/>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0DF1F8A-66F8-6ABD-D74D-A982DD8359F2}"/>
              </a:ext>
            </a:extLst>
          </p:cNvPr>
          <p:cNvSpPr txBox="1">
            <a:spLocks/>
          </p:cNvSpPr>
          <p:nvPr/>
        </p:nvSpPr>
        <p:spPr>
          <a:xfrm>
            <a:off x="8359140" y="4584192"/>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31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F989-662E-730C-0449-C3CC9930A5B9}"/>
              </a:ext>
            </a:extLst>
          </p:cNvPr>
          <p:cNvSpPr txBox="1">
            <a:spLocks/>
          </p:cNvSpPr>
          <p:nvPr/>
        </p:nvSpPr>
        <p:spPr bwMode="black">
          <a:xfrm>
            <a:off x="381000" y="457200"/>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Truth: sin</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9D04553-5573-C65F-5B25-DDC64F93087F}"/>
              </a:ext>
            </a:extLst>
          </p:cNvPr>
          <p:cNvSpPr txBox="1">
            <a:spLocks/>
          </p:cNvSpPr>
          <p:nvPr/>
        </p:nvSpPr>
        <p:spPr>
          <a:xfrm>
            <a:off x="381000" y="1161770"/>
            <a:ext cx="7391400" cy="3883093"/>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Luke 13:1-5</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It was the belief of many that disaster and sudden death always signified divine displeasure with sin.</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However, God can cause calamity on evil as He did with the flood and Sodom and Gomorrah.</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Christ challenged the people’s notion that they were morally superior to those who suffered in such catastrophes and called them to repent.</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No one is guaranteed time to prepare for death; now is the time for repentance because judgment will come to all.</a:t>
            </a: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6A675E7-A81B-09FE-39C2-9AE8831E9839}"/>
              </a:ext>
            </a:extLst>
          </p:cNvPr>
          <p:cNvSpPr txBox="1">
            <a:spLocks/>
          </p:cNvSpPr>
          <p:nvPr/>
        </p:nvSpPr>
        <p:spPr>
          <a:xfrm>
            <a:off x="8359140" y="4755362"/>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57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FEC48AC-0352-0099-98F3-5D4E16965648}"/>
              </a:ext>
            </a:extLst>
          </p:cNvPr>
          <p:cNvSpPr txBox="1">
            <a:spLocks/>
          </p:cNvSpPr>
          <p:nvPr/>
        </p:nvSpPr>
        <p:spPr>
          <a:xfrm>
            <a:off x="457200" y="1947665"/>
            <a:ext cx="7696200" cy="3660375"/>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Produce endurance (James 12:4)</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Result in glory and honor to Jesus (I Pet 1:6-7)</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Disciplined to share in God’s holiness (Heb 12:10-11)</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To be obedient to God’s Word (Psa 119:67, 71)</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Jesus learned obedience through suffering (Heb 5:8)</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Develop humility (2 Cor 12:5b-7)</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To know Him, share in His sufferings (Phil 3:10)</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Become like Jesus (1 Pet 2:20-21)</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To strengthen us (1 Pet 5:10)</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B96C72E-0028-9847-BC2A-1BC55E307A55}"/>
              </a:ext>
            </a:extLst>
          </p:cNvPr>
          <p:cNvSpPr txBox="1">
            <a:spLocks/>
          </p:cNvSpPr>
          <p:nvPr/>
        </p:nvSpPr>
        <p:spPr bwMode="black">
          <a:xfrm>
            <a:off x="457200" y="1249960"/>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Truth: there is hope in god’s purpose</a:t>
            </a:r>
            <a:endParaRPr kumimoji="0" lang="en-US" sz="24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79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4851-92BC-C710-8697-6C98AAB97F8C}"/>
              </a:ext>
            </a:extLst>
          </p:cNvPr>
          <p:cNvSpPr txBox="1">
            <a:spLocks/>
          </p:cNvSpPr>
          <p:nvPr/>
        </p:nvSpPr>
        <p:spPr bwMode="black">
          <a:xfrm>
            <a:off x="304800" y="533400"/>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Truth: there is hope in god’s purpose</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94693ED-12D5-52A9-E429-53024AC4B3E7}"/>
              </a:ext>
            </a:extLst>
          </p:cNvPr>
          <p:cNvSpPr txBox="1">
            <a:spLocks/>
          </p:cNvSpPr>
          <p:nvPr/>
        </p:nvSpPr>
        <p:spPr>
          <a:xfrm>
            <a:off x="304800" y="1231105"/>
            <a:ext cx="7467600" cy="3736818"/>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Reflections from the Psalms</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He gives life (119:50)</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Obey (119:67)</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Learn God’s Word (119:71)</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Delight in God’s Word (119:42, 143)</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Purify us (66:10; 139:23-24)</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Wean us from worldliness (73:25-28)</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Teach us perseverance (88:13; 34:1, 19)</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Suffering has been called the textbook that teaches us about ourselves. Don’t waste the trials. We can grow and help others. We are to bear fruit for His glory and our good.</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88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7E8C-9BEE-2C98-E454-968354CE29B6}"/>
              </a:ext>
            </a:extLst>
          </p:cNvPr>
          <p:cNvSpPr txBox="1">
            <a:spLocks/>
          </p:cNvSpPr>
          <p:nvPr/>
        </p:nvSpPr>
        <p:spPr bwMode="black">
          <a:xfrm>
            <a:off x="347589" y="381000"/>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Truth: there is hope in god’s provision</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D497706-FCFD-309B-3BCE-6C15BDA568C9}"/>
              </a:ext>
            </a:extLst>
          </p:cNvPr>
          <p:cNvSpPr txBox="1">
            <a:spLocks/>
          </p:cNvSpPr>
          <p:nvPr/>
        </p:nvSpPr>
        <p:spPr>
          <a:xfrm>
            <a:off x="685800" y="1143000"/>
            <a:ext cx="7749540" cy="371946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Sealed with the Holy Spirit (Eph 1:13)</a:t>
            </a:r>
          </a:p>
          <a:p>
            <a:pPr marL="0" marR="0" lvl="0" indent="0" algn="l" defTabSz="685800" rtl="0" eaLnBrk="1" fontAlgn="auto" latinLnBrk="0" hangingPunct="1">
              <a:lnSpc>
                <a:spcPct val="100000"/>
              </a:lnSpc>
              <a:spcBef>
                <a:spcPts val="750"/>
              </a:spcBef>
              <a:spcAft>
                <a:spcPts val="0"/>
              </a:spcAft>
              <a:buClrTx/>
              <a:buSz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Comfort in God’s Word (</a:t>
            </a:r>
            <a:r>
              <a:rPr kumimoji="0" lang="en-US" sz="20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Psa</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119:50)</a:t>
            </a:r>
          </a:p>
          <a:p>
            <a:pPr marL="0" marR="0" lvl="0" indent="0" algn="l" defTabSz="685800" rtl="0" eaLnBrk="1" fontAlgn="auto" latinLnBrk="0" hangingPunct="1">
              <a:lnSpc>
                <a:spcPct val="100000"/>
              </a:lnSpc>
              <a:spcBef>
                <a:spcPts val="750"/>
              </a:spcBef>
              <a:spcAft>
                <a:spcPts val="0"/>
              </a:spcAft>
              <a:buClrTx/>
              <a:buSz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 cannot be separated from the love of Christ (Rom 8)</a:t>
            </a:r>
          </a:p>
          <a:p>
            <a:pPr marL="0" marR="0" lvl="0" indent="0" algn="l" defTabSz="685800" rtl="0" eaLnBrk="1" fontAlgn="auto" latinLnBrk="0" hangingPunct="1">
              <a:lnSpc>
                <a:spcPct val="100000"/>
              </a:lnSpc>
              <a:spcBef>
                <a:spcPts val="750"/>
              </a:spcBef>
              <a:spcAft>
                <a:spcPts val="0"/>
              </a:spcAft>
              <a:buClrTx/>
              <a:buSz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God is faithful and will not let you be tempted beyond what you can bear  (I Cor 10:13)</a:t>
            </a:r>
          </a:p>
          <a:p>
            <a:pPr marL="0" marR="0" lvl="0" indent="0" algn="l" defTabSz="685800" rtl="0" eaLnBrk="1" fontAlgn="auto" latinLnBrk="0" hangingPunct="1">
              <a:lnSpc>
                <a:spcPct val="100000"/>
              </a:lnSpc>
              <a:spcBef>
                <a:spcPts val="750"/>
              </a:spcBef>
              <a:spcAft>
                <a:spcPts val="0"/>
              </a:spcAft>
              <a:buClrTx/>
              <a:buSz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His divine power has given us everything we need for life and godliness (2 Pet 1:3)</a:t>
            </a:r>
          </a:p>
          <a:p>
            <a:pPr marL="0" marR="0" lvl="0" indent="0" algn="l" defTabSz="685800" rtl="0" eaLnBrk="1" fontAlgn="auto" latinLnBrk="0" hangingPunct="1">
              <a:lnSpc>
                <a:spcPct val="100000"/>
              </a:lnSpc>
              <a:spcBef>
                <a:spcPts val="750"/>
              </a:spcBef>
              <a:spcAft>
                <a:spcPts val="0"/>
              </a:spcAft>
              <a:buClrTx/>
              <a:buSz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Fear not, for I am with you; be not dismayed, for I am your God; I will strengthen you, I will help you, I will uphold you with My righteous hand </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(Isa 41:10)</a:t>
            </a: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4555418-B608-8338-BB75-360E6A442453}"/>
              </a:ext>
            </a:extLst>
          </p:cNvPr>
          <p:cNvSpPr txBox="1">
            <a:spLocks/>
          </p:cNvSpPr>
          <p:nvPr/>
        </p:nvSpPr>
        <p:spPr>
          <a:xfrm>
            <a:off x="8435340" y="5548122"/>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06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BE2A-FCB9-A816-0F01-E02DA221D5F6}"/>
              </a:ext>
            </a:extLst>
          </p:cNvPr>
          <p:cNvSpPr txBox="1">
            <a:spLocks/>
          </p:cNvSpPr>
          <p:nvPr/>
        </p:nvSpPr>
        <p:spPr bwMode="black">
          <a:xfrm>
            <a:off x="457200" y="645684"/>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Truth: there is hope in god’s provision</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9DB1B7A-A10A-EECF-F5F4-93D4F5A9ED17}"/>
              </a:ext>
            </a:extLst>
          </p:cNvPr>
          <p:cNvSpPr txBox="1">
            <a:spLocks/>
          </p:cNvSpPr>
          <p:nvPr/>
        </p:nvSpPr>
        <p:spPr>
          <a:xfrm>
            <a:off x="457200" y="1944209"/>
            <a:ext cx="7978140" cy="371946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 will be with Him in heaven (Rev 21:3-4)</a:t>
            </a:r>
          </a:p>
          <a:p>
            <a:pPr marL="0" marR="0" lvl="0" indent="0" algn="l" defTabSz="685800" rtl="0" eaLnBrk="1" fontAlgn="auto" latinLnBrk="0" hangingPunct="1">
              <a:lnSpc>
                <a:spcPct val="100000"/>
              </a:lnSpc>
              <a:spcBef>
                <a:spcPts val="750"/>
              </a:spcBef>
              <a:spcAft>
                <a:spcPts val="0"/>
              </a:spcAft>
              <a:buClrTx/>
              <a:buSz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He will sustain us (2 Cor 4:8-9)</a:t>
            </a:r>
          </a:p>
          <a:p>
            <a:pPr marL="0" marR="0" lvl="0" indent="0" algn="l" defTabSz="685800" rtl="0" eaLnBrk="1" fontAlgn="auto" latinLnBrk="0" hangingPunct="1">
              <a:lnSpc>
                <a:spcPct val="100000"/>
              </a:lnSpc>
              <a:spcBef>
                <a:spcPts val="750"/>
              </a:spcBef>
              <a:spcAft>
                <a:spcPts val="0"/>
              </a:spcAft>
              <a:buClrTx/>
              <a:buSz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He can do more than we can ask or think (Eph 3:20)</a:t>
            </a:r>
          </a:p>
          <a:p>
            <a:pPr marL="0" marR="0" lvl="0" indent="0" algn="l" defTabSz="685800" rtl="0" eaLnBrk="1" fontAlgn="auto" latinLnBrk="0" hangingPunct="1">
              <a:lnSpc>
                <a:spcPct val="100000"/>
              </a:lnSpc>
              <a:spcBef>
                <a:spcPts val="750"/>
              </a:spcBef>
              <a:spcAft>
                <a:spcPts val="0"/>
              </a:spcAft>
              <a:buClrTx/>
              <a:buSz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He comforts us (2 Cor 1:3)</a:t>
            </a:r>
          </a:p>
          <a:p>
            <a:pPr marL="0" marR="0" lvl="0" indent="0" algn="l" defTabSz="685800" rtl="0" eaLnBrk="1" fontAlgn="auto" latinLnBrk="0" hangingPunct="1">
              <a:lnSpc>
                <a:spcPct val="100000"/>
              </a:lnSpc>
              <a:spcBef>
                <a:spcPts val="750"/>
              </a:spcBef>
              <a:spcAft>
                <a:spcPts val="0"/>
              </a:spcAft>
              <a:buClrTx/>
              <a:buSz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Christ defeated our last enemy; death is swallowed up in victory (1 Cor 15)</a:t>
            </a: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7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21A2-4574-3286-CE54-DDBB3D90911F}"/>
              </a:ext>
            </a:extLst>
          </p:cNvPr>
          <p:cNvSpPr txBox="1">
            <a:spLocks/>
          </p:cNvSpPr>
          <p:nvPr/>
        </p:nvSpPr>
        <p:spPr bwMode="black">
          <a:xfrm>
            <a:off x="516988" y="761238"/>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Right thoughts and responses</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126C741-E8CC-50BE-8501-FB1FBAD7EF70}"/>
              </a:ext>
            </a:extLst>
          </p:cNvPr>
          <p:cNvSpPr txBox="1">
            <a:spLocks/>
          </p:cNvSpPr>
          <p:nvPr/>
        </p:nvSpPr>
        <p:spPr>
          <a:xfrm>
            <a:off x="434340" y="1841550"/>
            <a:ext cx="8229600" cy="3719467"/>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George Mueller: “I am satisfied with the will of my Father.”</a:t>
            </a: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Job:  Through his suffering, he was better able to see and understand God (42:1-6)</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Take-aways</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Believe in the sovereignty of God</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Believe everything He does is right and good</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Repent and be humbled</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Be satisfied and do not murmur</a:t>
            </a: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B118672-ECD2-7094-2711-79FEA275F8F4}"/>
              </a:ext>
            </a:extLst>
          </p:cNvPr>
          <p:cNvSpPr txBox="1">
            <a:spLocks/>
          </p:cNvSpPr>
          <p:nvPr/>
        </p:nvSpPr>
        <p:spPr>
          <a:xfrm>
            <a:off x="8435340" y="5548122"/>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2000" b="1" i="0" u="none" strike="noStrike" kern="1200" cap="none" spc="0" normalizeH="0" baseline="0" noProof="0" smtClean="0">
                <a:ln>
                  <a:noFill/>
                </a:ln>
                <a:solidFill>
                  <a:schemeClr val="bg1"/>
                </a:solidFill>
                <a:effectLst/>
                <a:uLnTx/>
                <a:uFillTx/>
                <a:latin typeface="Arial" panose="020B0604020202020204" pitchFamily="34" charset="0"/>
                <a:cs typeface="Arial" panose="020B0604020202020204" pitchFamily="34" charset="0"/>
              </a:rPr>
              <a:pPr marL="0" marR="0" lvl="0" indent="0" algn="ctr" defTabSz="342900" rtl="0" eaLnBrk="1" fontAlgn="auto" latinLnBrk="0" hangingPunct="1">
                <a:lnSpc>
                  <a:spcPct val="100000"/>
                </a:lnSpc>
                <a:spcBef>
                  <a:spcPts val="0"/>
                </a:spcBef>
                <a:spcAft>
                  <a:spcPts val="0"/>
                </a:spcAft>
                <a:buClrTx/>
                <a:buSzTx/>
                <a:buFontTx/>
                <a:buNone/>
                <a:tabLst/>
                <a:defRPr/>
              </a:pPr>
              <a:t>19</a:t>
            </a:fld>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3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0D0020-5CE8-2CAE-22BC-1C7C9426802E}"/>
              </a:ext>
            </a:extLst>
          </p:cNvPr>
          <p:cNvSpPr txBox="1">
            <a:spLocks/>
          </p:cNvSpPr>
          <p:nvPr/>
        </p:nvSpPr>
        <p:spPr>
          <a:xfrm>
            <a:off x="152400" y="1371600"/>
            <a:ext cx="7696200" cy="41148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 Tim 3:16: </a:t>
            </a: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All Scripture is breathed out by God and is profitable for teaching, for reproof, for correction, and for training in righteousness</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Scripture</a:t>
            </a:r>
          </a:p>
          <a:p>
            <a:pPr marL="171450" marR="0" lvl="0" indent="-17145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Provides truth necessary for life and godliness. </a:t>
            </a:r>
          </a:p>
          <a:p>
            <a:pPr marL="171450" marR="0" lvl="0" indent="-17145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Exposes sin, wrong behavior, or wrong beliefs, leading to confession and repentance</a:t>
            </a:r>
          </a:p>
          <a:p>
            <a:pPr marL="171450" marR="0" lvl="0" indent="-171450" algn="l" defTabSz="6858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Directs us back to godly living and glorifying God</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Discipleship to those who are suffering seems intimidating, but either we are in a storm, going out of one, or getting ready to head into one.</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questions aren’t:  Will I suffer? Will I have hard times?” </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real questions are: How do I handle it? How do I respond?</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7DE5A85-FCF7-4425-AF51-0AD9BC80570C}"/>
              </a:ext>
            </a:extLst>
          </p:cNvPr>
          <p:cNvSpPr txBox="1"/>
          <p:nvPr/>
        </p:nvSpPr>
        <p:spPr>
          <a:xfrm>
            <a:off x="228600" y="381000"/>
            <a:ext cx="8991600" cy="424732"/>
          </a:xfrm>
          <a:prstGeom prst="rect">
            <a:avLst/>
          </a:prstGeom>
          <a:noFill/>
        </p:spPr>
        <p:txBody>
          <a:bodyPr wrap="square">
            <a:sp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2400" b="1" cap="all" spc="150" dirty="0">
                <a:solidFill>
                  <a:schemeClr val="bg1"/>
                </a:solidFill>
                <a:latin typeface="Arial" panose="020B0604020202020204" pitchFamily="34" charset="0"/>
                <a:cs typeface="Arial" panose="020B0604020202020204" pitchFamily="34" charset="0"/>
              </a:rPr>
              <a:t>A BIBLICAL RESPONSE TO </a:t>
            </a:r>
            <a:r>
              <a:rPr kumimoji="0" lang="en-US" sz="2400" b="1" i="0" u="none" strike="noStrike" kern="1200" cap="all" spc="15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TRIALS AND SUFFERING</a:t>
            </a:r>
          </a:p>
        </p:txBody>
      </p:sp>
    </p:spTree>
    <p:extLst>
      <p:ext uri="{BB962C8B-B14F-4D97-AF65-F5344CB8AC3E}">
        <p14:creationId xmlns:p14="http://schemas.microsoft.com/office/powerpoint/2010/main" val="1635394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7765-2D00-C394-DD96-C673F13E4306}"/>
              </a:ext>
            </a:extLst>
          </p:cNvPr>
          <p:cNvSpPr txBox="1">
            <a:spLocks/>
          </p:cNvSpPr>
          <p:nvPr/>
        </p:nvSpPr>
        <p:spPr bwMode="black">
          <a:xfrm>
            <a:off x="381000" y="914400"/>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Right thoughts and responses</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DF0B565-A343-2AF0-334A-CB18E5D36E8F}"/>
              </a:ext>
            </a:extLst>
          </p:cNvPr>
          <p:cNvSpPr txBox="1">
            <a:spLocks/>
          </p:cNvSpPr>
          <p:nvPr/>
        </p:nvSpPr>
        <p:spPr>
          <a:xfrm>
            <a:off x="381000" y="1601991"/>
            <a:ext cx="8229600" cy="3719467"/>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problem is not the problem; it is my response to it.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Suffering is not arbitrary. It is individually and sovereignly designed to refine our faith and enlarge our holiness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There are times we must say with Job, “</a:t>
            </a: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Though He slay me, yet will I trust Him</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(13:15). God wants our trust more than our understanding.</a:t>
            </a: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17B742-8629-78B5-2F53-9DB23AD7C178}"/>
              </a:ext>
            </a:extLst>
          </p:cNvPr>
          <p:cNvSpPr txBox="1">
            <a:spLocks/>
          </p:cNvSpPr>
          <p:nvPr/>
        </p:nvSpPr>
        <p:spPr>
          <a:xfrm>
            <a:off x="8359140" y="5212562"/>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2000" b="1" i="0" u="none" strike="noStrike" kern="1200" cap="none" spc="0" normalizeH="0" baseline="0" noProof="0" smtClean="0">
                <a:ln>
                  <a:noFill/>
                </a:ln>
                <a:solidFill>
                  <a:schemeClr val="bg1"/>
                </a:solidFill>
                <a:effectLst/>
                <a:uLnTx/>
                <a:uFillTx/>
                <a:latin typeface="Arial" panose="020B0604020202020204" pitchFamily="34" charset="0"/>
                <a:cs typeface="Arial" panose="020B0604020202020204" pitchFamily="34" charset="0"/>
              </a:rPr>
              <a:pPr marL="0" marR="0" lvl="0" indent="0" algn="ctr" defTabSz="342900" rtl="0" eaLnBrk="1" fontAlgn="auto" latinLnBrk="0" hangingPunct="1">
                <a:lnSpc>
                  <a:spcPct val="100000"/>
                </a:lnSpc>
                <a:spcBef>
                  <a:spcPts val="0"/>
                </a:spcBef>
                <a:spcAft>
                  <a:spcPts val="0"/>
                </a:spcAft>
                <a:buClrTx/>
                <a:buSzTx/>
                <a:buFontTx/>
                <a:buNone/>
                <a:tabLst/>
                <a:defRPr/>
              </a:pPr>
              <a:t>20</a:t>
            </a:fld>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002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medium confidence">
            <a:extLst>
              <a:ext uri="{FF2B5EF4-FFF2-40B4-BE49-F238E27FC236}">
                <a16:creationId xmlns:a16="http://schemas.microsoft.com/office/drawing/2014/main" id="{BC2A2F9C-5ABF-3406-3D86-A57774A5D291}"/>
              </a:ext>
            </a:extLst>
          </p:cNvPr>
          <p:cNvPicPr>
            <a:picLocks noChangeAspect="1"/>
          </p:cNvPicPr>
          <p:nvPr/>
        </p:nvPicPr>
        <p:blipFill rotWithShape="1">
          <a:blip r:embed="rId2"/>
          <a:srcRect l="2645" r="7924"/>
          <a:stretch/>
        </p:blipFill>
        <p:spPr>
          <a:xfrm>
            <a:off x="1814691" y="762000"/>
            <a:ext cx="5514617" cy="5600700"/>
          </a:xfrm>
          <a:prstGeom prst="rect">
            <a:avLst/>
          </a:prstGeom>
        </p:spPr>
      </p:pic>
      <p:sp>
        <p:nvSpPr>
          <p:cNvPr id="3" name="TextBox 2">
            <a:extLst>
              <a:ext uri="{FF2B5EF4-FFF2-40B4-BE49-F238E27FC236}">
                <a16:creationId xmlns:a16="http://schemas.microsoft.com/office/drawing/2014/main" id="{1F7A5DB9-0405-365B-3870-2F63CFEF9F37}"/>
              </a:ext>
            </a:extLst>
          </p:cNvPr>
          <p:cNvSpPr txBox="1"/>
          <p:nvPr/>
        </p:nvSpPr>
        <p:spPr>
          <a:xfrm>
            <a:off x="50007" y="5063030"/>
            <a:ext cx="1834280" cy="646331"/>
          </a:xfrm>
          <a:prstGeom prst="rect">
            <a:avLst/>
          </a:prstGeom>
          <a:noFill/>
        </p:spPr>
        <p:txBody>
          <a:bodyPr wrap="square" rtlCol="0">
            <a:spAutoFit/>
          </a:bodyPr>
          <a:lstStyle/>
          <a:p>
            <a:pPr defTabSz="342900"/>
            <a:r>
              <a:rPr lang="en-US" sz="900" b="1" dirty="0">
                <a:solidFill>
                  <a:schemeClr val="bg1"/>
                </a:solidFill>
                <a:latin typeface="Arial" panose="020B0604020202020204" pitchFamily="34" charset="0"/>
                <a:cs typeface="Arial" panose="020B0604020202020204" pitchFamily="34" charset="0"/>
              </a:rPr>
              <a:t>From Trusting God, Dr. Nicolas Ellen, </a:t>
            </a:r>
            <a:r>
              <a:rPr lang="en-US" sz="9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www.mycounselingcorner.com</a:t>
            </a:r>
            <a:r>
              <a:rPr lang="en-US" sz="900" b="1" dirty="0">
                <a:solidFill>
                  <a:schemeClr val="bg1"/>
                </a:solidFill>
                <a:latin typeface="Arial" panose="020B0604020202020204" pitchFamily="34" charset="0"/>
                <a:cs typeface="Arial" panose="020B0604020202020204" pitchFamily="34" charset="0"/>
              </a:rPr>
              <a:t>, 5/17/2020 </a:t>
            </a:r>
          </a:p>
        </p:txBody>
      </p:sp>
    </p:spTree>
    <p:extLst>
      <p:ext uri="{BB962C8B-B14F-4D97-AF65-F5344CB8AC3E}">
        <p14:creationId xmlns:p14="http://schemas.microsoft.com/office/powerpoint/2010/main" val="103103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40C5-D442-A0D9-3C98-F2AC1A9BF5C8}"/>
              </a:ext>
            </a:extLst>
          </p:cNvPr>
          <p:cNvSpPr txBox="1">
            <a:spLocks/>
          </p:cNvSpPr>
          <p:nvPr/>
        </p:nvSpPr>
        <p:spPr bwMode="black">
          <a:xfrm>
            <a:off x="437271" y="637223"/>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Right thoughts and responses</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20BFA8-D314-3C95-8E3B-34DDF974C83A}"/>
              </a:ext>
            </a:extLst>
          </p:cNvPr>
          <p:cNvSpPr txBox="1">
            <a:spLocks/>
          </p:cNvSpPr>
          <p:nvPr/>
        </p:nvSpPr>
        <p:spPr>
          <a:xfrm>
            <a:off x="437271" y="1534222"/>
            <a:ext cx="8229600" cy="371946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Bless God (Job 1:20-22)</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Praise God (I Pet 2:21-23)</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Please God (2 Cor 5:9)</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Sing and Rejoice (1 Pet 4:12)</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Rejoice in hope, be patient in tribulation, be constant in prayer (Rom 12:12)</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Help others even in the midst of our affliction (2 Cor 1:4)</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Delight in the Word when mistreated (</a:t>
            </a:r>
            <a:r>
              <a:rPr kumimoji="0" lang="en-US" sz="20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Psa</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119:69-70)</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Open my eyes that I may behold wonderous things out of  Your law </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r>
              <a:rPr kumimoji="0" lang="en-US" sz="20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Psa</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119:18)</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F64F90-39E7-A780-EDB8-3A3BA5731657}"/>
              </a:ext>
            </a:extLst>
          </p:cNvPr>
          <p:cNvSpPr txBox="1">
            <a:spLocks/>
          </p:cNvSpPr>
          <p:nvPr/>
        </p:nvSpPr>
        <p:spPr>
          <a:xfrm>
            <a:off x="8435340" y="5548122"/>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593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B7F2-6B54-A693-1B92-98B28261E570}"/>
              </a:ext>
            </a:extLst>
          </p:cNvPr>
          <p:cNvSpPr txBox="1">
            <a:spLocks/>
          </p:cNvSpPr>
          <p:nvPr/>
        </p:nvSpPr>
        <p:spPr bwMode="black">
          <a:xfrm>
            <a:off x="425548" y="531018"/>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rPr>
              <a:t>Things not to say</a:t>
            </a:r>
          </a:p>
        </p:txBody>
      </p:sp>
      <p:sp>
        <p:nvSpPr>
          <p:cNvPr id="3" name="Content Placeholder 2">
            <a:extLst>
              <a:ext uri="{FF2B5EF4-FFF2-40B4-BE49-F238E27FC236}">
                <a16:creationId xmlns:a16="http://schemas.microsoft.com/office/drawing/2014/main" id="{D0B9ABEF-302A-8851-94F6-F827D37D0BEA}"/>
              </a:ext>
            </a:extLst>
          </p:cNvPr>
          <p:cNvSpPr txBox="1">
            <a:spLocks/>
          </p:cNvSpPr>
          <p:nvPr/>
        </p:nvSpPr>
        <p:spPr>
          <a:xfrm>
            <a:off x="425548" y="1295400"/>
            <a:ext cx="7804052" cy="3840911"/>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It could be worse</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God needed him</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If you have enough faith, God will heal you (or your trial will go away)</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 know the right person is out there for you somewhere; just be patient</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When I finally stopped wanting _________, that’s when God gave it to me.</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It’s not as bad as _________.</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God is faithful; He won’t give you more than you can handle.</a:t>
            </a:r>
          </a:p>
          <a:p>
            <a:pPr marL="171450" marR="0" lvl="0" indent="-171450" algn="l" defTabSz="6858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My brother-in-law’s cousin went to a clinic in ________ and got well. I’ll get the name of the clinic for you.</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Even the truth can hurt if not applied to the right situation or right timing.</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900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4A91-816E-7AFD-69BD-429096290F98}"/>
              </a:ext>
            </a:extLst>
          </p:cNvPr>
          <p:cNvSpPr txBox="1">
            <a:spLocks/>
          </p:cNvSpPr>
          <p:nvPr/>
        </p:nvSpPr>
        <p:spPr bwMode="black">
          <a:xfrm>
            <a:off x="457200" y="609600"/>
            <a:ext cx="73152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Things to say and do</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07CA8F7-E4E0-AAFD-51AE-EF114D19E529}"/>
              </a:ext>
            </a:extLst>
          </p:cNvPr>
          <p:cNvSpPr txBox="1">
            <a:spLocks/>
          </p:cNvSpPr>
          <p:nvPr/>
        </p:nvSpPr>
        <p:spPr>
          <a:xfrm>
            <a:off x="457200" y="1319454"/>
            <a:ext cx="7315200" cy="3719467"/>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 Cor 12:25-26: If one member suffers, all suffer together.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Tell them you are sorry</a:t>
            </a: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Listen and ask how you can pray for them</a:t>
            </a: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Weep, mourn, and laugh with them</a:t>
            </a: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Encourage them in the Lord</a:t>
            </a: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Pour out hope on them</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Lord is able to do far more abundantly than we can ask or think </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(Eph 3:20)</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B22FF1-22B6-4142-0AF1-CA2C8CD89482}"/>
              </a:ext>
            </a:extLst>
          </p:cNvPr>
          <p:cNvSpPr txBox="1">
            <a:spLocks/>
          </p:cNvSpPr>
          <p:nvPr/>
        </p:nvSpPr>
        <p:spPr>
          <a:xfrm>
            <a:off x="8435340" y="4907762"/>
            <a:ext cx="24384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738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57200" y="0"/>
            <a:ext cx="8458200" cy="6863417"/>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What can we do to Help Others?</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1 Corinthians 12:25-26 -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rPr>
              <a:t>25 </a:t>
            </a:r>
            <a:r>
              <a:rPr kumimoji="0" lang="en-US" sz="28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that there may be no division in the body, but that the members may have the same care for one another. </a:t>
            </a:r>
            <a:r>
              <a:rPr kumimoji="0" lang="en-US" sz="2800" b="0" i="1"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rPr>
              <a:t>26 </a:t>
            </a:r>
            <a:r>
              <a:rPr kumimoji="0" lang="en-US" sz="28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And if one member suffers, all the members suffer with it; if one member is honored, all the members rejoice with it.</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Check In and stay the course</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“I’m so sorry…” (don’t lead with instruction and insight – there’s a time for that!</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“How can I pray for you?” (allow them to articulate)</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Enlist others if necessary</a:t>
            </a:r>
          </a:p>
        </p:txBody>
      </p:sp>
    </p:spTree>
    <p:extLst>
      <p:ext uri="{BB962C8B-B14F-4D97-AF65-F5344CB8AC3E}">
        <p14:creationId xmlns:p14="http://schemas.microsoft.com/office/powerpoint/2010/main" val="2970113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96128"/>
            <a:ext cx="8686800" cy="887935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itchFamily="34" charset="0"/>
                <a:ea typeface="+mn-ea"/>
                <a:cs typeface="+mn-cs"/>
              </a:rPr>
              <a:t>Ten Things to do During Suffering</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itchFamily="34" charset="0"/>
                <a:ea typeface="+mn-ea"/>
                <a:cs typeface="+mn-cs"/>
              </a:rPr>
              <a:t>Ed Welch</a:t>
            </a:r>
          </a:p>
          <a:p>
            <a:pPr marL="514350" marR="0" lvl="0" indent="-514350" algn="l" defTabSz="914400" rtl="0" eaLnBrk="1" fontAlgn="auto" latinLnBrk="0" hangingPunct="1">
              <a:lnSpc>
                <a:spcPct val="100000"/>
              </a:lnSpc>
              <a:spcBef>
                <a:spcPct val="50000"/>
              </a:spcBef>
              <a:spcAft>
                <a:spcPts val="0"/>
              </a:spcAft>
              <a:buClrTx/>
              <a:buSzTx/>
              <a:buFontTx/>
              <a:buAutoNum type="arabicPeriod"/>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Don’t be surprised by suffering (1 Pet. 4:12). The Son suffered, so do His followers!</a:t>
            </a:r>
          </a:p>
          <a:p>
            <a:pPr marL="514350" marR="0" lvl="0" indent="-514350" algn="l" defTabSz="914400" rtl="0" eaLnBrk="1" fontAlgn="auto" latinLnBrk="0" hangingPunct="1">
              <a:lnSpc>
                <a:spcPct val="100000"/>
              </a:lnSpc>
              <a:spcBef>
                <a:spcPct val="50000"/>
              </a:spcBef>
              <a:spcAft>
                <a:spcPts val="0"/>
              </a:spcAft>
              <a:buClrTx/>
              <a:buSzTx/>
              <a:buFontTx/>
              <a:buAutoNum type="arabicPeriod"/>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Live by faith, see the unseen (Heb. 2:2). Normal eyesight is not enough. Your eyes will tell you that God is far away and silent. The truth is that He is close—invisible—but close. </a:t>
            </a:r>
          </a:p>
          <a:p>
            <a:pPr marL="514350" marR="0" lvl="0" indent="-514350" algn="l" defTabSz="914400" rtl="0" eaLnBrk="1" fontAlgn="auto" latinLnBrk="0" hangingPunct="1">
              <a:lnSpc>
                <a:spcPct val="100000"/>
              </a:lnSpc>
              <a:spcBef>
                <a:spcPct val="50000"/>
              </a:spcBef>
              <a:spcAft>
                <a:spcPts val="0"/>
              </a:spcAft>
              <a:buClrTx/>
              <a:buSzTx/>
              <a:buFontTx/>
              <a:buAutoNum type="arabicPeriod"/>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Suffering will reveal what is really in your heart. It will test you (Jam. 1:2).</a:t>
            </a:r>
          </a:p>
          <a:p>
            <a:pPr marL="514350" marR="0" lvl="0" indent="-514350" algn="l" defTabSz="914400" rtl="0" eaLnBrk="1" fontAlgn="auto" latinLnBrk="0" hangingPunct="1">
              <a:lnSpc>
                <a:spcPct val="100000"/>
              </a:lnSpc>
              <a:spcBef>
                <a:spcPct val="50000"/>
              </a:spcBef>
              <a:spcAft>
                <a:spcPts val="0"/>
              </a:spcAft>
              <a:buClrTx/>
              <a:buSzTx/>
              <a:buFontTx/>
              <a:buAutoNum type="arabicPeriod"/>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God is God, you are not (Job 38-42). This is important. Humility and submission before the King can quiet some of your questions. Live by faith, see the unseen (Heb. 2:2). </a:t>
            </a:r>
          </a:p>
          <a:p>
            <a:pPr marL="514350" marR="0" lvl="0" indent="-514350" algn="l" defTabSz="914400" rtl="0" eaLnBrk="1" fontAlgn="auto" latinLnBrk="0" hangingPunct="1">
              <a:lnSpc>
                <a:spcPct val="100000"/>
              </a:lnSpc>
              <a:spcBef>
                <a:spcPct val="50000"/>
              </a:spcBef>
              <a:spcAft>
                <a:spcPts val="0"/>
              </a:spcAft>
              <a:buClrTx/>
              <a:buSzTx/>
              <a:buFontTx/>
              <a:buAutoNum type="arabicPeriod"/>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514350" marR="0" lvl="0" indent="-514350" algn="l" defTabSz="914400" rtl="0" eaLnBrk="1" fontAlgn="auto" latinLnBrk="0" hangingPunct="1">
              <a:lnSpc>
                <a:spcPct val="100000"/>
              </a:lnSpc>
              <a:spcBef>
                <a:spcPct val="50000"/>
              </a:spcBef>
              <a:spcAft>
                <a:spcPts val="0"/>
              </a:spcAft>
              <a:buClrTx/>
              <a:buSzTx/>
              <a:buFontTx/>
              <a:buAutoNum type="arabicPeriod"/>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514350" marR="0" lvl="0" indent="-514350" algn="l" defTabSz="914400" rtl="0" eaLnBrk="1" fontAlgn="auto" latinLnBrk="0" hangingPunct="1">
              <a:lnSpc>
                <a:spcPct val="100000"/>
              </a:lnSpc>
              <a:spcBef>
                <a:spcPct val="50000"/>
              </a:spcBef>
              <a:spcAft>
                <a:spcPts val="0"/>
              </a:spcAft>
              <a:buClrTx/>
              <a:buSzTx/>
              <a:buFontTx/>
              <a:buAutoNum type="arabicPeriod"/>
              <a:tabLst/>
              <a:defRPr/>
            </a:pPr>
            <a:endParaRPr kumimoji="0" lang="en-US" sz="2800" b="1"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extLst>
      <p:ext uri="{BB962C8B-B14F-4D97-AF65-F5344CB8AC3E}">
        <p14:creationId xmlns:p14="http://schemas.microsoft.com/office/powerpoint/2010/main" val="1972100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57200" y="31652"/>
            <a:ext cx="8001000" cy="7263527"/>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Ten Things to do During Suffering</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itchFamily="34" charset="0"/>
                <a:ea typeface="+mn-ea"/>
                <a:cs typeface="+mn-cs"/>
              </a:rPr>
              <a:t>Ed Welch</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itchFamily="34" charset="0"/>
                <a:ea typeface="+mn-ea"/>
                <a:cs typeface="+mn-cs"/>
              </a:rPr>
              <a:t>5. </a:t>
            </a:r>
            <a:r>
              <a:rPr kumimoji="0" lang="en-US" sz="2800" b="1" i="0" u="none" strike="noStrike" kern="1200" cap="none" spc="0" normalizeH="0" baseline="0" noProof="0" dirty="0">
                <a:ln>
                  <a:noFill/>
                </a:ln>
                <a:solidFill>
                  <a:prstClr val="white"/>
                </a:solidFill>
                <a:effectLst/>
                <a:uLnTx/>
                <a:uFillTx/>
                <a:latin typeface="Calibri"/>
                <a:ea typeface="+mn-ea"/>
                <a:cs typeface="+mn-cs"/>
              </a:rPr>
              <a:t>Confess sin. There is nothing new here; it is a regular feature of daily life. Yet it always helps you to see the cross of Jesus more clearly. (Heb. 12).</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6. Keep an eye out in Scripture for the Suffering Servant. He has entered into your suffering, and you can enter into his. (Isa 39-53, John 10-21)</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7. Speak honestly and often to the Lord. Just speak, groan, have someone read you a psalm and say a weak, “Amen.”</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082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42900" y="-95042"/>
            <a:ext cx="8458200" cy="7048083"/>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Ten Things to do During Suffering</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itchFamily="34" charset="0"/>
                <a:ea typeface="+mn-ea"/>
                <a:cs typeface="+mn-cs"/>
              </a:rPr>
              <a:t>Ed Welch</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8. Expect to get to know God better while in this wilderness. That is how he usually works with his people (Phil. 3:10-11).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9. Talk to those who have suffered, read their books, listen to them. You are not alone. Insist on being moved with compassion as you hear other stories of suffering.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10. Look ahead. We need spiritual vision for what is happening now and for where the universe is heading. We are on a pilgrimage that ends at the temple of God (Ps. 84).</a:t>
            </a:r>
          </a:p>
        </p:txBody>
      </p:sp>
    </p:spTree>
    <p:extLst>
      <p:ext uri="{BB962C8B-B14F-4D97-AF65-F5344CB8AC3E}">
        <p14:creationId xmlns:p14="http://schemas.microsoft.com/office/powerpoint/2010/main" val="2349184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2DEA-0EAF-F423-FBD2-D2F190BFF62F}"/>
              </a:ext>
            </a:extLst>
          </p:cNvPr>
          <p:cNvSpPr txBox="1">
            <a:spLocks/>
          </p:cNvSpPr>
          <p:nvPr/>
        </p:nvSpPr>
        <p:spPr bwMode="black">
          <a:xfrm>
            <a:off x="488266" y="413392"/>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a:ln>
                  <a:noFill/>
                </a:ln>
                <a:solidFill>
                  <a:schemeClr val="bg1"/>
                </a:solidFill>
                <a:effectLst/>
                <a:uLnTx/>
                <a:uFillTx/>
                <a:latin typeface="Arial" panose="020B0604020202020204" pitchFamily="34" charset="0"/>
                <a:cs typeface="Arial" panose="020B0604020202020204" pitchFamily="34" charset="0"/>
              </a:rPr>
              <a:t>Sources used and recommended reading</a:t>
            </a:r>
            <a:endPar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DE1F4D-2CB8-631D-4883-5E3339FA6CFB}"/>
              </a:ext>
            </a:extLst>
          </p:cNvPr>
          <p:cNvSpPr txBox="1">
            <a:spLocks/>
          </p:cNvSpPr>
          <p:nvPr/>
        </p:nvSpPr>
        <p:spPr>
          <a:xfrm>
            <a:off x="457200" y="1143000"/>
            <a:ext cx="8229600" cy="371946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 Theology of Biblical Counseling </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by Heath Lambert</a:t>
            </a:r>
          </a:p>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Suffering and the Sovereignty of God</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by John Piper and Justin Taylor</a:t>
            </a:r>
          </a:p>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Walking with God Through Pain and Suffering </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by Tim Keller</a:t>
            </a:r>
          </a:p>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Expository Counseling Training Center   https://mycounselingcorner.com/ </a:t>
            </a:r>
          </a:p>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Association of Certified Biblical Counselors   https://biblicalcounseling.com/resource-library/ </a:t>
            </a:r>
          </a:p>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Christian Counseling and Education Foundation   https://www.ccef.org/resources/ </a:t>
            </a:r>
          </a:p>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Biblical Counseling Coalition   https://www.biblicalcounselingcoalition.org/resources/ </a:t>
            </a:r>
          </a:p>
        </p:txBody>
      </p:sp>
      <p:sp>
        <p:nvSpPr>
          <p:cNvPr id="4" name="Slide Number Placeholder 3">
            <a:extLst>
              <a:ext uri="{FF2B5EF4-FFF2-40B4-BE49-F238E27FC236}">
                <a16:creationId xmlns:a16="http://schemas.microsoft.com/office/drawing/2014/main" id="{37CF4F16-966C-C620-0B7C-C9B597057F0D}"/>
              </a:ext>
            </a:extLst>
          </p:cNvPr>
          <p:cNvSpPr txBox="1">
            <a:spLocks/>
          </p:cNvSpPr>
          <p:nvPr/>
        </p:nvSpPr>
        <p:spPr>
          <a:xfrm>
            <a:off x="8435340" y="5548122"/>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0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AB365F-8614-DC47-385B-C330ABF87F01}"/>
              </a:ext>
            </a:extLst>
          </p:cNvPr>
          <p:cNvSpPr txBox="1"/>
          <p:nvPr/>
        </p:nvSpPr>
        <p:spPr>
          <a:xfrm>
            <a:off x="838200" y="1143000"/>
            <a:ext cx="6629400" cy="583749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world sees suffering differently. We have hope and do not grieve as they do.</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lang="en-US" sz="2000" b="1" dirty="0">
              <a:solidFill>
                <a:schemeClr val="bg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John 16:33: </a:t>
            </a: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 have said these things that you may have peace. In the world you will have tribulation. But take heart; I have overcome the world</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Psalm 46:1-4,7: </a:t>
            </a:r>
            <a:r>
              <a:rPr kumimoji="0" lang="en-US" sz="20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God is our refuge and strength, a very present help in time of trouble. Therefore, we will not fear though the earth gives way, though the mountains be thrown into the heart of the sea, though its waters roar and foam, though the mountains tremble at its swelling. There is a river whose streams make glad the city of God, the holy habitation of the Most High. The Lord of hosts is with us; the God of Jacob is our fortress</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7DD8F55-85F3-40D5-8751-CB0EE46C81C7}"/>
              </a:ext>
            </a:extLst>
          </p:cNvPr>
          <p:cNvSpPr txBox="1"/>
          <p:nvPr/>
        </p:nvSpPr>
        <p:spPr>
          <a:xfrm>
            <a:off x="228600" y="381000"/>
            <a:ext cx="8991600" cy="424732"/>
          </a:xfrm>
          <a:prstGeom prst="rect">
            <a:avLst/>
          </a:prstGeom>
          <a:noFill/>
        </p:spPr>
        <p:txBody>
          <a:bodyPr wrap="square">
            <a:sp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2400" b="1" cap="all" spc="150" dirty="0">
                <a:solidFill>
                  <a:schemeClr val="bg1"/>
                </a:solidFill>
                <a:latin typeface="Arial" panose="020B0604020202020204" pitchFamily="34" charset="0"/>
                <a:cs typeface="Arial" panose="020B0604020202020204" pitchFamily="34" charset="0"/>
              </a:rPr>
              <a:t>A BIBLICAL RESPONSE TO </a:t>
            </a:r>
            <a:r>
              <a:rPr kumimoji="0" lang="en-US" sz="2400" b="1" i="0" u="none" strike="noStrike" kern="1200" cap="all" spc="15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TRIALS AND SUFFERING</a:t>
            </a:r>
          </a:p>
        </p:txBody>
      </p:sp>
    </p:spTree>
    <p:extLst>
      <p:ext uri="{BB962C8B-B14F-4D97-AF65-F5344CB8AC3E}">
        <p14:creationId xmlns:p14="http://schemas.microsoft.com/office/powerpoint/2010/main" val="421356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DBA5-C3F4-62E4-B277-172600D7E04B}"/>
              </a:ext>
            </a:extLst>
          </p:cNvPr>
          <p:cNvSpPr txBox="1">
            <a:spLocks/>
          </p:cNvSpPr>
          <p:nvPr/>
        </p:nvSpPr>
        <p:spPr bwMode="black">
          <a:xfrm>
            <a:off x="76200" y="381000"/>
            <a:ext cx="8915400" cy="654558"/>
          </a:xfrm>
          <a:prstGeom prst="rect">
            <a:avLst/>
          </a:prstGeom>
          <a:solidFill>
            <a:srgbClr val="9BAFB5"/>
          </a:solidFill>
          <a:ln w="31750" cap="sq">
            <a:solidFill>
              <a:srgbClr val="404040"/>
            </a:solidFill>
            <a:miter lim="800000"/>
          </a:ln>
        </p:spPr>
        <p:txBody>
          <a:bodyPr vert="horz" lIns="182880" tIns="182880" rIns="182880" bIns="182880" rtlCol="0" anchor="ctr">
            <a:normAutofit fontScale="45000" lnSpcReduction="20000"/>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rPr>
              <a:t>WHAT DO YOU IDENTIFY AS TRIALS AND SUFFERINGS</a:t>
            </a:r>
            <a:r>
              <a:rPr kumimoji="0" lang="en-US" sz="21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22ED0F83-4191-2AF2-79C7-19F3843A330B}"/>
              </a:ext>
            </a:extLst>
          </p:cNvPr>
          <p:cNvSpPr txBox="1">
            <a:spLocks/>
          </p:cNvSpPr>
          <p:nvPr/>
        </p:nvSpPr>
        <p:spPr>
          <a:xfrm>
            <a:off x="1260634" y="2004133"/>
            <a:ext cx="2743200" cy="3174323"/>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Finances</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Marriage</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Job</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Disease</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Relationship problems</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Aging parents</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Wayward children</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Family</a:t>
            </a:r>
          </a:p>
        </p:txBody>
      </p:sp>
      <p:sp>
        <p:nvSpPr>
          <p:cNvPr id="4" name="Content Placeholder 2">
            <a:extLst>
              <a:ext uri="{FF2B5EF4-FFF2-40B4-BE49-F238E27FC236}">
                <a16:creationId xmlns:a16="http://schemas.microsoft.com/office/drawing/2014/main" id="{92B4A8F5-A3D2-5729-0472-8D6E67A34BAA}"/>
              </a:ext>
            </a:extLst>
          </p:cNvPr>
          <p:cNvSpPr txBox="1">
            <a:spLocks/>
          </p:cNvSpPr>
          <p:nvPr/>
        </p:nvSpPr>
        <p:spPr>
          <a:xfrm>
            <a:off x="4343400" y="2057400"/>
            <a:ext cx="2956268" cy="2743200"/>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Physical</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Mental</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Accidents</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Death</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Life changes</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Tornadoes, earthquakes, etc.</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Persecution of believers</a:t>
            </a:r>
          </a:p>
        </p:txBody>
      </p:sp>
      <p:sp>
        <p:nvSpPr>
          <p:cNvPr id="5" name="Slide Number Placeholder 3">
            <a:extLst>
              <a:ext uri="{FF2B5EF4-FFF2-40B4-BE49-F238E27FC236}">
                <a16:creationId xmlns:a16="http://schemas.microsoft.com/office/drawing/2014/main" id="{23AE44FE-E2B3-6E22-F9F7-6211760B9DCC}"/>
              </a:ext>
            </a:extLst>
          </p:cNvPr>
          <p:cNvSpPr txBox="1">
            <a:spLocks/>
          </p:cNvSpPr>
          <p:nvPr/>
        </p:nvSpPr>
        <p:spPr>
          <a:xfrm>
            <a:off x="8435340" y="5548122"/>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000000"/>
                </a:solidFill>
                <a:effectLst/>
                <a:uLnTx/>
                <a:uFillTx/>
                <a:latin typeface="Gill Sans MT" panose="020B0502020104020203"/>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4</a:t>
            </a:fld>
            <a:endParaRPr kumimoji="0" lang="en-US" sz="825"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2641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91640-3FFE-503F-0190-BFAB579FDD18}"/>
              </a:ext>
            </a:extLst>
          </p:cNvPr>
          <p:cNvSpPr txBox="1">
            <a:spLocks/>
          </p:cNvSpPr>
          <p:nvPr/>
        </p:nvSpPr>
        <p:spPr bwMode="black">
          <a:xfrm>
            <a:off x="457200" y="761238"/>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rPr>
              <a:t>Wrong (typical) responses</a:t>
            </a:r>
          </a:p>
        </p:txBody>
      </p:sp>
      <p:sp>
        <p:nvSpPr>
          <p:cNvPr id="3" name="Content Placeholder 2">
            <a:extLst>
              <a:ext uri="{FF2B5EF4-FFF2-40B4-BE49-F238E27FC236}">
                <a16:creationId xmlns:a16="http://schemas.microsoft.com/office/drawing/2014/main" id="{7B2D5406-5D45-5517-03DE-78CD12E2E488}"/>
              </a:ext>
            </a:extLst>
          </p:cNvPr>
          <p:cNvSpPr txBox="1">
            <a:spLocks/>
          </p:cNvSpPr>
          <p:nvPr/>
        </p:nvSpPr>
        <p:spPr>
          <a:xfrm>
            <a:off x="457200" y="1840523"/>
            <a:ext cx="3262544" cy="27432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Why me?</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Why them?</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Where was God?</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Why is He punishing me?</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What did I do to deserve this?</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This always happens to me.</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No one cares.</a:t>
            </a:r>
          </a:p>
        </p:txBody>
      </p:sp>
      <p:sp>
        <p:nvSpPr>
          <p:cNvPr id="4" name="Content Placeholder 2">
            <a:extLst>
              <a:ext uri="{FF2B5EF4-FFF2-40B4-BE49-F238E27FC236}">
                <a16:creationId xmlns:a16="http://schemas.microsoft.com/office/drawing/2014/main" id="{F898C4C0-2C2C-67BC-1E94-451685300371}"/>
              </a:ext>
            </a:extLst>
          </p:cNvPr>
          <p:cNvSpPr txBox="1">
            <a:spLocks/>
          </p:cNvSpPr>
          <p:nvPr/>
        </p:nvSpPr>
        <p:spPr>
          <a:xfrm>
            <a:off x="4572000" y="1752600"/>
            <a:ext cx="4032682" cy="2743200"/>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I can never win.</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I have always tried to be a good person.</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I was an innocent bystander</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I always gave more than I took.</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Life is unfair.</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I deserve better.</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I have lived a faithful life</a:t>
            </a:r>
          </a:p>
        </p:txBody>
      </p:sp>
      <p:sp>
        <p:nvSpPr>
          <p:cNvPr id="5" name="Slide Number Placeholder 3">
            <a:extLst>
              <a:ext uri="{FF2B5EF4-FFF2-40B4-BE49-F238E27FC236}">
                <a16:creationId xmlns:a16="http://schemas.microsoft.com/office/drawing/2014/main" id="{4D481A87-3454-3E11-871D-C697CC59F45F}"/>
              </a:ext>
            </a:extLst>
          </p:cNvPr>
          <p:cNvSpPr txBox="1">
            <a:spLocks/>
          </p:cNvSpPr>
          <p:nvPr/>
        </p:nvSpPr>
        <p:spPr>
          <a:xfrm>
            <a:off x="8435340" y="5548122"/>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1" i="0" u="none" strike="noStrike" kern="1200" cap="none" spc="0" normalizeH="0" baseline="0" noProof="0" smtClean="0">
                <a:ln>
                  <a:noFill/>
                </a:ln>
                <a:solidFill>
                  <a:schemeClr val="bg1"/>
                </a:solidFill>
                <a:effectLst/>
                <a:uLnTx/>
                <a:uFillTx/>
                <a:latin typeface="Arial" panose="020B0604020202020204" pitchFamily="34" charset="0"/>
                <a:cs typeface="Arial" panose="020B0604020202020204" pitchFamily="34" charset="0"/>
              </a:rPr>
              <a:pPr marL="0" marR="0" lvl="0" indent="0" algn="ctr" defTabSz="342900" rtl="0" eaLnBrk="1" fontAlgn="auto" latinLnBrk="0" hangingPunct="1">
                <a:lnSpc>
                  <a:spcPct val="100000"/>
                </a:lnSpc>
                <a:spcBef>
                  <a:spcPts val="0"/>
                </a:spcBef>
                <a:spcAft>
                  <a:spcPts val="0"/>
                </a:spcAft>
                <a:buClrTx/>
                <a:buSzTx/>
                <a:buFontTx/>
                <a:buNone/>
                <a:tabLst/>
                <a:defRPr/>
              </a:pPr>
              <a:t>5</a:t>
            </a:fld>
            <a:endParaRPr kumimoji="0" lang="en-US" sz="825"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77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A3F52-6B30-72AC-35C3-FC1AF9B3B288}"/>
              </a:ext>
            </a:extLst>
          </p:cNvPr>
          <p:cNvSpPr txBox="1">
            <a:spLocks/>
          </p:cNvSpPr>
          <p:nvPr/>
        </p:nvSpPr>
        <p:spPr bwMode="black">
          <a:xfrm>
            <a:off x="252650" y="761238"/>
            <a:ext cx="86387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rPr>
              <a:t>Feelings consistent with thoughts</a:t>
            </a:r>
          </a:p>
        </p:txBody>
      </p:sp>
      <p:sp>
        <p:nvSpPr>
          <p:cNvPr id="3" name="Content Placeholder 2">
            <a:extLst>
              <a:ext uri="{FF2B5EF4-FFF2-40B4-BE49-F238E27FC236}">
                <a16:creationId xmlns:a16="http://schemas.microsoft.com/office/drawing/2014/main" id="{AD7C3936-7E65-C52B-14E4-8C63F8729491}"/>
              </a:ext>
            </a:extLst>
          </p:cNvPr>
          <p:cNvSpPr txBox="1">
            <a:spLocks/>
          </p:cNvSpPr>
          <p:nvPr/>
        </p:nvSpPr>
        <p:spPr>
          <a:xfrm>
            <a:off x="1134124" y="1977501"/>
            <a:ext cx="2159675" cy="24003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Fear</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Pain</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Worry</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Depressed</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Disappointed</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Anger</a:t>
            </a:r>
          </a:p>
        </p:txBody>
      </p:sp>
      <p:sp>
        <p:nvSpPr>
          <p:cNvPr id="4" name="Content Placeholder 2">
            <a:extLst>
              <a:ext uri="{FF2B5EF4-FFF2-40B4-BE49-F238E27FC236}">
                <a16:creationId xmlns:a16="http://schemas.microsoft.com/office/drawing/2014/main" id="{7AF291EF-12C5-CCFB-978B-D6D703B584B3}"/>
              </a:ext>
            </a:extLst>
          </p:cNvPr>
          <p:cNvSpPr txBox="1">
            <a:spLocks/>
          </p:cNvSpPr>
          <p:nvPr/>
        </p:nvSpPr>
        <p:spPr>
          <a:xfrm>
            <a:off x="3631524" y="1977501"/>
            <a:ext cx="2159675" cy="2400300"/>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Grief</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Mistreated</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Sorrow</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Hurt</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Revenge</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Unappreciated</a:t>
            </a:r>
          </a:p>
          <a:p>
            <a:pPr marL="171450" indent="-171450" defTabSz="685800">
              <a:spcBef>
                <a:spcPts val="750"/>
              </a:spcBef>
              <a:buClr>
                <a:srgbClr val="9BAFB5"/>
              </a:buClr>
            </a:pPr>
            <a:endParaRPr lang="en-US" sz="2000" b="1" dirty="0">
              <a:solidFill>
                <a:schemeClr val="bg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8B172E95-ECBC-0D62-A409-E6324B196C90}"/>
              </a:ext>
            </a:extLst>
          </p:cNvPr>
          <p:cNvSpPr txBox="1">
            <a:spLocks/>
          </p:cNvSpPr>
          <p:nvPr/>
        </p:nvSpPr>
        <p:spPr>
          <a:xfrm>
            <a:off x="5248924" y="1977501"/>
            <a:ext cx="2159675" cy="2743200"/>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171450" indent="-171450" defTabSz="685800">
              <a:spcBef>
                <a:spcPts val="750"/>
              </a:spcBef>
              <a:buClr>
                <a:srgbClr val="9BAFB5"/>
              </a:buClr>
            </a:pPr>
            <a:endParaRPr lang="en-US" sz="2000" b="1" dirty="0">
              <a:solidFill>
                <a:schemeClr val="bg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FCD6A59-F935-124F-3F3A-257A2669C58D}"/>
              </a:ext>
            </a:extLst>
          </p:cNvPr>
          <p:cNvSpPr txBox="1">
            <a:spLocks/>
          </p:cNvSpPr>
          <p:nvPr/>
        </p:nvSpPr>
        <p:spPr>
          <a:xfrm>
            <a:off x="6128923" y="1977501"/>
            <a:ext cx="2159675" cy="2400300"/>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Abandoned</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Paranoia</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Helplessness</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Self-pity</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Cheated</a:t>
            </a:r>
          </a:p>
          <a:p>
            <a:pPr marL="171450" indent="-171450" defTabSz="685800">
              <a:spcBef>
                <a:spcPts val="750"/>
              </a:spcBef>
              <a:buClr>
                <a:srgbClr val="000000"/>
              </a:buClr>
            </a:pPr>
            <a:r>
              <a:rPr lang="en-US" sz="2000" b="1" dirty="0">
                <a:solidFill>
                  <a:schemeClr val="bg1"/>
                </a:solidFill>
                <a:latin typeface="Arial" panose="020B0604020202020204" pitchFamily="34" charset="0"/>
                <a:cs typeface="Arial" panose="020B0604020202020204" pitchFamily="34" charset="0"/>
              </a:rPr>
              <a:t>Victimized</a:t>
            </a:r>
          </a:p>
          <a:p>
            <a:pPr marL="171450" indent="-171450" defTabSz="685800">
              <a:spcBef>
                <a:spcPts val="750"/>
              </a:spcBef>
              <a:buClr>
                <a:srgbClr val="9BAFB5"/>
              </a:buClr>
            </a:pPr>
            <a:endParaRPr lang="en-US" sz="2000" b="1" dirty="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5D7BCDD8-8337-C58B-AFA8-95826BDB7273}"/>
              </a:ext>
            </a:extLst>
          </p:cNvPr>
          <p:cNvSpPr txBox="1">
            <a:spLocks/>
          </p:cNvSpPr>
          <p:nvPr/>
        </p:nvSpPr>
        <p:spPr>
          <a:xfrm>
            <a:off x="8435339" y="5548122"/>
            <a:ext cx="287957"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2000" b="1" i="0" u="none" strike="noStrike" kern="1200" cap="none" spc="0" normalizeH="0" baseline="0" noProof="0" smtClean="0">
                <a:ln>
                  <a:noFill/>
                </a:ln>
                <a:solidFill>
                  <a:schemeClr val="bg1"/>
                </a:solidFill>
                <a:effectLst/>
                <a:uLnTx/>
                <a:uFillTx/>
                <a:latin typeface="Arial" panose="020B0604020202020204" pitchFamily="34" charset="0"/>
                <a:cs typeface="Arial" panose="020B0604020202020204" pitchFamily="34" charset="0"/>
              </a:rPr>
              <a:pPr marL="0" marR="0" lvl="0" indent="0" algn="ctr" defTabSz="3429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8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8ADA-3431-DCA0-82D9-5DA8D49BAE57}"/>
              </a:ext>
            </a:extLst>
          </p:cNvPr>
          <p:cNvSpPr txBox="1">
            <a:spLocks/>
          </p:cNvSpPr>
          <p:nvPr/>
        </p:nvSpPr>
        <p:spPr bwMode="black">
          <a:xfrm>
            <a:off x="199977" y="1295400"/>
            <a:ext cx="8744046"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rPr>
              <a:t>Behaviors consistent with thoughts and feelings</a:t>
            </a:r>
          </a:p>
        </p:txBody>
      </p:sp>
      <p:sp>
        <p:nvSpPr>
          <p:cNvPr id="3" name="Content Placeholder 2">
            <a:extLst>
              <a:ext uri="{FF2B5EF4-FFF2-40B4-BE49-F238E27FC236}">
                <a16:creationId xmlns:a16="http://schemas.microsoft.com/office/drawing/2014/main" id="{3198014D-EEB8-FE59-83BD-AAEC787FC7B1}"/>
              </a:ext>
            </a:extLst>
          </p:cNvPr>
          <p:cNvSpPr txBox="1">
            <a:spLocks/>
          </p:cNvSpPr>
          <p:nvPr/>
        </p:nvSpPr>
        <p:spPr>
          <a:xfrm>
            <a:off x="3623754" y="1964185"/>
            <a:ext cx="2015046" cy="2681612"/>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Isolate</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Blame</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Complain</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Outbursts</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Self-harm</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Hurt others</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Hypervigilant</a:t>
            </a: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D347677-931E-C4BE-787D-C80E9F520AC0}"/>
              </a:ext>
            </a:extLst>
          </p:cNvPr>
          <p:cNvSpPr txBox="1">
            <a:spLocks/>
          </p:cNvSpPr>
          <p:nvPr/>
        </p:nvSpPr>
        <p:spPr>
          <a:xfrm>
            <a:off x="8435340" y="5548122"/>
            <a:ext cx="291468"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2000" b="1" i="0" u="none" strike="noStrike" kern="1200" cap="none" spc="0" normalizeH="0" baseline="0" noProof="0" smtClean="0">
                <a:ln>
                  <a:noFill/>
                </a:ln>
                <a:solidFill>
                  <a:schemeClr val="bg1"/>
                </a:solidFill>
                <a:effectLst/>
                <a:uLnTx/>
                <a:uFillTx/>
                <a:latin typeface="Arial" panose="020B0604020202020204" pitchFamily="34" charset="0"/>
                <a:cs typeface="Arial" panose="020B0604020202020204" pitchFamily="34" charset="0"/>
              </a:rPr>
              <a:pPr marL="0" marR="0" lvl="0" indent="0" algn="ctr" defTabSz="3429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38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9F07-3E18-E920-8A9C-C5DBB7E464AC}"/>
              </a:ext>
            </a:extLst>
          </p:cNvPr>
          <p:cNvSpPr txBox="1">
            <a:spLocks/>
          </p:cNvSpPr>
          <p:nvPr/>
        </p:nvSpPr>
        <p:spPr bwMode="black">
          <a:xfrm>
            <a:off x="152400" y="178856"/>
            <a:ext cx="88392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rPr>
              <a:t>Attempts to stop the trials and suffering</a:t>
            </a:r>
          </a:p>
        </p:txBody>
      </p:sp>
      <p:sp>
        <p:nvSpPr>
          <p:cNvPr id="3" name="Content Placeholder 2">
            <a:extLst>
              <a:ext uri="{FF2B5EF4-FFF2-40B4-BE49-F238E27FC236}">
                <a16:creationId xmlns:a16="http://schemas.microsoft.com/office/drawing/2014/main" id="{B3310D6A-6A71-077E-C4E5-C710879C0479}"/>
              </a:ext>
            </a:extLst>
          </p:cNvPr>
          <p:cNvSpPr txBox="1">
            <a:spLocks/>
          </p:cNvSpPr>
          <p:nvPr/>
        </p:nvSpPr>
        <p:spPr>
          <a:xfrm>
            <a:off x="304800" y="1066800"/>
            <a:ext cx="8229600" cy="3463124"/>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Denial – of a diagnosis or no money in the bank, so I refuse to acknowledge it</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Leave a job after being passed over for a promotion</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Leave a relationship because it is not easy</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Moving away to avoid criticism of in-laws</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Using alcohol or substances to avoid or numb feelings</a:t>
            </a:r>
          </a:p>
          <a:p>
            <a:pPr marL="171450" marR="0" lvl="0" indent="-171450" algn="l" defTabSz="685800" rtl="0" eaLnBrk="1" fontAlgn="auto" latinLnBrk="0" hangingPunct="1">
              <a:lnSpc>
                <a:spcPct val="100000"/>
              </a:lnSpc>
              <a:spcBef>
                <a:spcPts val="750"/>
              </a:spcBef>
              <a:spcAft>
                <a:spcPts val="0"/>
              </a:spcAft>
              <a:buClr>
                <a:srgbClr val="000000"/>
              </a:buClr>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Sleep all day to avoid it</a:t>
            </a:r>
          </a:p>
          <a:p>
            <a:pPr marL="171450" marR="0" lvl="0" indent="-17145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Char char="•"/>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Psalm 121:1-2:</a:t>
            </a:r>
          </a:p>
          <a:p>
            <a:pPr marL="0" marR="0" lvl="0" indent="0" algn="l"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r>
              <a:rPr kumimoji="0" lang="en-US" sz="24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 lift up my eyes to the hills. From where does my help come? My help comes from the LORD, who made heaven and earth.</a:t>
            </a:r>
          </a:p>
        </p:txBody>
      </p:sp>
      <p:sp>
        <p:nvSpPr>
          <p:cNvPr id="4" name="Slide Number Placeholder 3">
            <a:extLst>
              <a:ext uri="{FF2B5EF4-FFF2-40B4-BE49-F238E27FC236}">
                <a16:creationId xmlns:a16="http://schemas.microsoft.com/office/drawing/2014/main" id="{4282A724-C472-B6A7-9A2C-775A6FBFB761}"/>
              </a:ext>
            </a:extLst>
          </p:cNvPr>
          <p:cNvSpPr txBox="1">
            <a:spLocks/>
          </p:cNvSpPr>
          <p:nvPr/>
        </p:nvSpPr>
        <p:spPr>
          <a:xfrm>
            <a:off x="8282940" y="4659893"/>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12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29D9-A618-4747-4F7E-EBE5741DF4E0}"/>
              </a:ext>
            </a:extLst>
          </p:cNvPr>
          <p:cNvSpPr txBox="1">
            <a:spLocks/>
          </p:cNvSpPr>
          <p:nvPr/>
        </p:nvSpPr>
        <p:spPr bwMode="black">
          <a:xfrm>
            <a:off x="304800" y="228600"/>
            <a:ext cx="8229600" cy="548640"/>
          </a:xfrm>
          <a:prstGeom prst="rect">
            <a:avLst/>
          </a:prstGeom>
          <a:solidFill>
            <a:srgbClr val="9BAFB5"/>
          </a:solidFill>
          <a:ln w="31750" cap="sq">
            <a:solidFill>
              <a:srgbClr val="404040"/>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all" spc="150" normalizeH="0" baseline="0" noProof="0" dirty="0">
                <a:ln>
                  <a:noFill/>
                </a:ln>
                <a:solidFill>
                  <a:schemeClr val="bg1"/>
                </a:solidFill>
                <a:effectLst/>
                <a:uLnTx/>
                <a:uFillTx/>
                <a:latin typeface="Arial" panose="020B0604020202020204" pitchFamily="34" charset="0"/>
                <a:cs typeface="Arial" panose="020B0604020202020204" pitchFamily="34" charset="0"/>
              </a:rPr>
              <a:t>truth: sin</a:t>
            </a:r>
          </a:p>
        </p:txBody>
      </p:sp>
      <p:sp>
        <p:nvSpPr>
          <p:cNvPr id="3" name="Content Placeholder 2">
            <a:extLst>
              <a:ext uri="{FF2B5EF4-FFF2-40B4-BE49-F238E27FC236}">
                <a16:creationId xmlns:a16="http://schemas.microsoft.com/office/drawing/2014/main" id="{C1DE3BB5-C678-6255-A170-16A4E0882879}"/>
              </a:ext>
            </a:extLst>
          </p:cNvPr>
          <p:cNvSpPr txBox="1">
            <a:spLocks/>
          </p:cNvSpPr>
          <p:nvPr/>
        </p:nvSpPr>
        <p:spPr>
          <a:xfrm>
            <a:off x="304800" y="933170"/>
            <a:ext cx="7696200" cy="37719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 suffer and have trials because we are fallen creatures living in a fallen world</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Secular counseling has no category for human sinfulness and none for Christ or His perspective on life and godliness.</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Adam’s sin - Trials and suffering entered the world through Adam’s sin (Gen 3)</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Creation suffers – natural disasters, terminal diseases, and death. </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 wait to be renewed (Rom 8:19-22)</a:t>
            </a: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
                <a:srgbClr val="9BAFB5"/>
              </a:buClr>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It is important to see the extent of sin in the world so we can communicate to those we are discipling.</a:t>
            </a:r>
          </a:p>
        </p:txBody>
      </p:sp>
      <p:sp>
        <p:nvSpPr>
          <p:cNvPr id="4" name="Slide Number Placeholder 3">
            <a:extLst>
              <a:ext uri="{FF2B5EF4-FFF2-40B4-BE49-F238E27FC236}">
                <a16:creationId xmlns:a16="http://schemas.microsoft.com/office/drawing/2014/main" id="{B8E13867-D430-6619-C88E-4DCDC0E15E85}"/>
              </a:ext>
            </a:extLst>
          </p:cNvPr>
          <p:cNvSpPr txBox="1">
            <a:spLocks/>
          </p:cNvSpPr>
          <p:nvPr/>
        </p:nvSpPr>
        <p:spPr>
          <a:xfrm>
            <a:off x="8282940" y="4526762"/>
            <a:ext cx="274320" cy="274320"/>
          </a:xfrm>
          <a:prstGeom prst="ellipse">
            <a:avLst/>
          </a:prstGeom>
          <a:solidFill>
            <a:srgbClr val="9BAFB5">
              <a:alpha val="70000"/>
            </a:srgbClr>
          </a:solidFill>
        </p:spPr>
        <p:txBody>
          <a:bodyPr vert="horz" lIns="13716" tIns="34290" rIns="13716" bIns="3429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586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3881</TotalTime>
  <Words>2569</Words>
  <Application>Microsoft Office PowerPoint</Application>
  <PresentationFormat>On-screen Show (4:3)</PresentationFormat>
  <Paragraphs>280</Paragraphs>
  <Slides>29</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Gill Sans MT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Smith</dc:creator>
  <cp:lastModifiedBy>Kevin and Cindy Lee</cp:lastModifiedBy>
  <cp:revision>294</cp:revision>
  <dcterms:created xsi:type="dcterms:W3CDTF">2013-12-11T20:07:18Z</dcterms:created>
  <dcterms:modified xsi:type="dcterms:W3CDTF">2025-06-10T15:45:09Z</dcterms:modified>
</cp:coreProperties>
</file>