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3" r:id="rId1"/>
    <p:sldMasterId id="2147483925" r:id="rId2"/>
  </p:sldMasterIdLst>
  <p:notesMasterIdLst>
    <p:notesMasterId r:id="rId30"/>
  </p:notesMasterIdLst>
  <p:handoutMasterIdLst>
    <p:handoutMasterId r:id="rId31"/>
  </p:handoutMasterIdLst>
  <p:sldIdLst>
    <p:sldId id="256" r:id="rId3"/>
    <p:sldId id="345" r:id="rId4"/>
    <p:sldId id="534" r:id="rId5"/>
    <p:sldId id="529" r:id="rId6"/>
    <p:sldId id="579" r:id="rId7"/>
    <p:sldId id="571" r:id="rId8"/>
    <p:sldId id="572" r:id="rId9"/>
    <p:sldId id="573" r:id="rId10"/>
    <p:sldId id="574" r:id="rId11"/>
    <p:sldId id="582" r:id="rId12"/>
    <p:sldId id="583" r:id="rId13"/>
    <p:sldId id="584" r:id="rId14"/>
    <p:sldId id="585" r:id="rId15"/>
    <p:sldId id="257" r:id="rId16"/>
    <p:sldId id="482" r:id="rId17"/>
    <p:sldId id="483" r:id="rId18"/>
    <p:sldId id="484" r:id="rId19"/>
    <p:sldId id="485" r:id="rId20"/>
    <p:sldId id="486" r:id="rId21"/>
    <p:sldId id="487" r:id="rId22"/>
    <p:sldId id="488" r:id="rId23"/>
    <p:sldId id="532" r:id="rId24"/>
    <p:sldId id="412" r:id="rId25"/>
    <p:sldId id="554" r:id="rId26"/>
    <p:sldId id="415" r:id="rId27"/>
    <p:sldId id="555" r:id="rId28"/>
    <p:sldId id="521" r:id="rId2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D396F1FB-A550-4311-A596-6B7145A4144F}">
          <p14:sldIdLst>
            <p14:sldId id="256"/>
            <p14:sldId id="345"/>
            <p14:sldId id="534"/>
            <p14:sldId id="529"/>
            <p14:sldId id="579"/>
            <p14:sldId id="571"/>
            <p14:sldId id="572"/>
            <p14:sldId id="573"/>
            <p14:sldId id="574"/>
            <p14:sldId id="582"/>
            <p14:sldId id="583"/>
            <p14:sldId id="584"/>
            <p14:sldId id="585"/>
            <p14:sldId id="257"/>
            <p14:sldId id="482"/>
            <p14:sldId id="483"/>
            <p14:sldId id="484"/>
            <p14:sldId id="485"/>
            <p14:sldId id="486"/>
            <p14:sldId id="487"/>
            <p14:sldId id="488"/>
            <p14:sldId id="532"/>
            <p14:sldId id="412"/>
            <p14:sldId id="554"/>
            <p14:sldId id="415"/>
            <p14:sldId id="555"/>
            <p14:sldId id="5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3969" autoAdjust="0"/>
  </p:normalViewPr>
  <p:slideViewPr>
    <p:cSldViewPr snapToGrid="0" snapToObjects="1">
      <p:cViewPr varScale="1">
        <p:scale>
          <a:sx n="74" d="100"/>
          <a:sy n="74" d="100"/>
        </p:scale>
        <p:origin x="1608" y="44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64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and Cindy Lee" userId="0b8913260b828a33" providerId="LiveId" clId="{83433FA9-E84F-4F1D-A09E-72DF59270C9B}"/>
    <pc:docChg chg="custSel delSld modSld modSection">
      <pc:chgData name="Kevin and Cindy Lee" userId="0b8913260b828a33" providerId="LiveId" clId="{83433FA9-E84F-4F1D-A09E-72DF59270C9B}" dt="2025-06-09T23:10:29.331" v="4" actId="2696"/>
      <pc:docMkLst>
        <pc:docMk/>
      </pc:docMkLst>
      <pc:sldChg chg="modSp mod">
        <pc:chgData name="Kevin and Cindy Lee" userId="0b8913260b828a33" providerId="LiveId" clId="{83433FA9-E84F-4F1D-A09E-72DF59270C9B}" dt="2025-06-09T22:45:02.790" v="3" actId="113"/>
        <pc:sldMkLst>
          <pc:docMk/>
          <pc:sldMk cId="831257381" sldId="256"/>
        </pc:sldMkLst>
        <pc:spChg chg="mod">
          <ac:chgData name="Kevin and Cindy Lee" userId="0b8913260b828a33" providerId="LiveId" clId="{83433FA9-E84F-4F1D-A09E-72DF59270C9B}" dt="2025-06-09T22:45:02.790" v="3" actId="113"/>
          <ac:spMkLst>
            <pc:docMk/>
            <pc:sldMk cId="831257381" sldId="256"/>
            <ac:spMk id="2" creationId="{110A0F07-45B8-4187-8E7F-F92C6C17CFA9}"/>
          </ac:spMkLst>
        </pc:spChg>
      </pc:sldChg>
      <pc:sldChg chg="del">
        <pc:chgData name="Kevin and Cindy Lee" userId="0b8913260b828a33" providerId="LiveId" clId="{83433FA9-E84F-4F1D-A09E-72DF59270C9B}" dt="2025-06-09T23:10:29.331" v="4" actId="2696"/>
        <pc:sldMkLst>
          <pc:docMk/>
          <pc:sldMk cId="1084077764" sldId="518"/>
        </pc:sldMkLst>
      </pc:sldChg>
    </pc:docChg>
  </pc:docChgLst>
  <pc:docChgLst>
    <pc:chgData name="Kevin and Cindy Lee" userId="0b8913260b828a33" providerId="LiveId" clId="{E9103A57-E46C-4FF3-89CC-F5351889B87F}"/>
    <pc:docChg chg="undo custSel addSld delSld modSld modMainMaster modSection">
      <pc:chgData name="Kevin and Cindy Lee" userId="0b8913260b828a33" providerId="LiveId" clId="{E9103A57-E46C-4FF3-89CC-F5351889B87F}" dt="2024-09-17T17:52:47.074" v="315" actId="20577"/>
      <pc:docMkLst>
        <pc:docMk/>
      </pc:docMkLst>
      <pc:sldChg chg="delSp modSp mod">
        <pc:chgData name="Kevin and Cindy Lee" userId="0b8913260b828a33" providerId="LiveId" clId="{E9103A57-E46C-4FF3-89CC-F5351889B87F}" dt="2024-09-17T17:38:01.028" v="197" actId="1076"/>
        <pc:sldMkLst>
          <pc:docMk/>
          <pc:sldMk cId="2241686496" sldId="412"/>
        </pc:sldMkLst>
      </pc:sldChg>
      <pc:sldChg chg="delSp mod">
        <pc:chgData name="Kevin and Cindy Lee" userId="0b8913260b828a33" providerId="LiveId" clId="{E9103A57-E46C-4FF3-89CC-F5351889B87F}" dt="2024-09-17T17:37:29.421" v="176" actId="478"/>
        <pc:sldMkLst>
          <pc:docMk/>
          <pc:sldMk cId="2335089264" sldId="415"/>
        </pc:sldMkLst>
      </pc:sldChg>
      <pc:sldChg chg="modSp mod">
        <pc:chgData name="Kevin and Cindy Lee" userId="0b8913260b828a33" providerId="LiveId" clId="{E9103A57-E46C-4FF3-89CC-F5351889B87F}" dt="2024-09-17T17:50:41.748" v="278" actId="1037"/>
        <pc:sldMkLst>
          <pc:docMk/>
          <pc:sldMk cId="1190625037" sldId="482"/>
        </pc:sldMkLst>
      </pc:sldChg>
      <pc:sldChg chg="modSp mod">
        <pc:chgData name="Kevin and Cindy Lee" userId="0b8913260b828a33" providerId="LiveId" clId="{E9103A57-E46C-4FF3-89CC-F5351889B87F}" dt="2024-09-17T17:51:02.652" v="286" actId="20577"/>
        <pc:sldMkLst>
          <pc:docMk/>
          <pc:sldMk cId="1351561738" sldId="483"/>
        </pc:sldMkLst>
      </pc:sldChg>
      <pc:sldChg chg="modSp mod">
        <pc:chgData name="Kevin and Cindy Lee" userId="0b8913260b828a33" providerId="LiveId" clId="{E9103A57-E46C-4FF3-89CC-F5351889B87F}" dt="2024-09-17T17:51:30.356" v="293" actId="20577"/>
        <pc:sldMkLst>
          <pc:docMk/>
          <pc:sldMk cId="661862524" sldId="484"/>
        </pc:sldMkLst>
      </pc:sldChg>
      <pc:sldChg chg="modSp mod">
        <pc:chgData name="Kevin and Cindy Lee" userId="0b8913260b828a33" providerId="LiveId" clId="{E9103A57-E46C-4FF3-89CC-F5351889B87F}" dt="2024-09-17T17:51:50.654" v="300" actId="1076"/>
        <pc:sldMkLst>
          <pc:docMk/>
          <pc:sldMk cId="1753069251" sldId="485"/>
        </pc:sldMkLst>
      </pc:sldChg>
      <pc:sldChg chg="modSp mod">
        <pc:chgData name="Kevin and Cindy Lee" userId="0b8913260b828a33" providerId="LiveId" clId="{E9103A57-E46C-4FF3-89CC-F5351889B87F}" dt="2024-09-17T17:52:47.074" v="315" actId="20577"/>
        <pc:sldMkLst>
          <pc:docMk/>
          <pc:sldMk cId="2968666171" sldId="486"/>
        </pc:sldMkLst>
      </pc:sldChg>
      <pc:sldChg chg="modSp mod">
        <pc:chgData name="Kevin and Cindy Lee" userId="0b8913260b828a33" providerId="LiveId" clId="{E9103A57-E46C-4FF3-89CC-F5351889B87F}" dt="2024-09-17T17:52:42.266" v="314" actId="20577"/>
        <pc:sldMkLst>
          <pc:docMk/>
          <pc:sldMk cId="957235081" sldId="487"/>
        </pc:sldMkLst>
      </pc:sldChg>
      <pc:sldChg chg="modSp mod">
        <pc:chgData name="Kevin and Cindy Lee" userId="0b8913260b828a33" providerId="LiveId" clId="{E9103A57-E46C-4FF3-89CC-F5351889B87F}" dt="2024-09-17T17:38:36.082" v="201" actId="313"/>
        <pc:sldMkLst>
          <pc:docMk/>
          <pc:sldMk cId="1084077764" sldId="518"/>
        </pc:sldMkLst>
      </pc:sldChg>
      <pc:sldChg chg="delSp modSp mod">
        <pc:chgData name="Kevin and Cindy Lee" userId="0b8913260b828a33" providerId="LiveId" clId="{E9103A57-E46C-4FF3-89CC-F5351889B87F}" dt="2024-09-17T17:38:11.316" v="199" actId="1076"/>
        <pc:sldMkLst>
          <pc:docMk/>
          <pc:sldMk cId="1556409895" sldId="532"/>
        </pc:sldMkLst>
      </pc:sldChg>
      <pc:sldChg chg="delSp modSp mod">
        <pc:chgData name="Kevin and Cindy Lee" userId="0b8913260b828a33" providerId="LiveId" clId="{E9103A57-E46C-4FF3-89CC-F5351889B87F}" dt="2024-09-17T17:37:46.580" v="196" actId="1037"/>
        <pc:sldMkLst>
          <pc:docMk/>
          <pc:sldMk cId="175092003" sldId="554"/>
        </pc:sldMkLst>
      </pc:sldChg>
      <pc:sldChg chg="delSp modSp mod">
        <pc:chgData name="Kevin and Cindy Lee" userId="0b8913260b828a33" providerId="LiveId" clId="{E9103A57-E46C-4FF3-89CC-F5351889B87F}" dt="2024-09-17T17:38:26.243" v="200" actId="1076"/>
        <pc:sldMkLst>
          <pc:docMk/>
          <pc:sldMk cId="319723011" sldId="555"/>
        </pc:sldMkLst>
      </pc:sldChg>
      <pc:sldChg chg="delSp modSp mod">
        <pc:chgData name="Kevin and Cindy Lee" userId="0b8913260b828a33" providerId="LiveId" clId="{E9103A57-E46C-4FF3-89CC-F5351889B87F}" dt="2024-09-17T17:40:06.125" v="203" actId="20577"/>
        <pc:sldMkLst>
          <pc:docMk/>
          <pc:sldMk cId="3975931481" sldId="571"/>
        </pc:sldMkLst>
      </pc:sldChg>
      <pc:sldChg chg="delSp modSp mod">
        <pc:chgData name="Kevin and Cindy Lee" userId="0b8913260b828a33" providerId="LiveId" clId="{E9103A57-E46C-4FF3-89CC-F5351889B87F}" dt="2024-09-17T17:42:31.649" v="217" actId="20577"/>
        <pc:sldMkLst>
          <pc:docMk/>
          <pc:sldMk cId="3038137699" sldId="572"/>
        </pc:sldMkLst>
      </pc:sldChg>
      <pc:sldChg chg="delSp modSp mod">
        <pc:chgData name="Kevin and Cindy Lee" userId="0b8913260b828a33" providerId="LiveId" clId="{E9103A57-E46C-4FF3-89CC-F5351889B87F}" dt="2024-09-17T17:44:59.496" v="235" actId="1582"/>
        <pc:sldMkLst>
          <pc:docMk/>
          <pc:sldMk cId="3231601355" sldId="573"/>
        </pc:sldMkLst>
      </pc:sldChg>
      <pc:sldChg chg="addSp delSp modSp mod">
        <pc:chgData name="Kevin and Cindy Lee" userId="0b8913260b828a33" providerId="LiveId" clId="{E9103A57-E46C-4FF3-89CC-F5351889B87F}" dt="2024-09-17T17:47:15.132" v="262" actId="1582"/>
        <pc:sldMkLst>
          <pc:docMk/>
          <pc:sldMk cId="1703018966" sldId="574"/>
        </pc:sldMkLst>
      </pc:sldChg>
      <pc:sldChg chg="delSp modSp mod">
        <pc:chgData name="Kevin and Cindy Lee" userId="0b8913260b828a33" providerId="LiveId" clId="{E9103A57-E46C-4FF3-89CC-F5351889B87F}" dt="2024-09-17T17:36:30.879" v="168" actId="478"/>
        <pc:sldMkLst>
          <pc:docMk/>
          <pc:sldMk cId="1121491541" sldId="579"/>
        </pc:sldMkLst>
      </pc:sldChg>
      <pc:sldChg chg="addSp delSp new del mod">
        <pc:chgData name="Kevin and Cindy Lee" userId="0b8913260b828a33" providerId="LiveId" clId="{E9103A57-E46C-4FF3-89CC-F5351889B87F}" dt="2024-09-13T00:44:55.161" v="8" actId="2696"/>
        <pc:sldMkLst>
          <pc:docMk/>
          <pc:sldMk cId="1548902233" sldId="580"/>
        </pc:sldMkLst>
      </pc:sldChg>
      <pc:sldChg chg="del">
        <pc:chgData name="Kevin and Cindy Lee" userId="0b8913260b828a33" providerId="LiveId" clId="{E9103A57-E46C-4FF3-89CC-F5351889B87F}" dt="2024-09-13T00:44:50.794" v="7" actId="2696"/>
        <pc:sldMkLst>
          <pc:docMk/>
          <pc:sldMk cId="3151533262" sldId="581"/>
        </pc:sldMkLst>
      </pc:sldChg>
      <pc:sldMasterChg chg="modSldLayout">
        <pc:chgData name="Kevin and Cindy Lee" userId="0b8913260b828a33" providerId="LiveId" clId="{E9103A57-E46C-4FF3-89CC-F5351889B87F}" dt="2024-09-17T17:36:59.076" v="170" actId="478"/>
        <pc:sldMasterMkLst>
          <pc:docMk/>
          <pc:sldMasterMk cId="3736932902" sldId="2147483925"/>
        </pc:sldMasterMkLst>
        <pc:sldLayoutChg chg="addSp delSp modSp mod">
          <pc:chgData name="Kevin and Cindy Lee" userId="0b8913260b828a33" providerId="LiveId" clId="{E9103A57-E46C-4FF3-89CC-F5351889B87F}" dt="2024-09-17T17:36:59.076" v="170" actId="478"/>
          <pc:sldLayoutMkLst>
            <pc:docMk/>
            <pc:sldMasterMk cId="3736932902" sldId="2147483925"/>
            <pc:sldLayoutMk cId="206068686" sldId="214748392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ADDB84-2A66-AB44-8993-009B269D602C}" type="datetime1">
              <a:rPr lang="en-US" smtClean="0"/>
              <a:pPr/>
              <a:t>6/9/2025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A1C3ED-26DD-A647-8B25-E20E10D6F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40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EFC28B8-E28B-7D4B-8A7B-036A351ECEF6}" type="datetime1">
              <a:rPr lang="en-US" smtClean="0"/>
              <a:pPr/>
              <a:t>6/9/2025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B60BEA-D7FA-2B4F-A654-625576430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823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60BEA-D7FA-2B4F-A654-625576430BE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70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60BEA-D7FA-2B4F-A654-625576430BE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2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60BEA-D7FA-2B4F-A654-625576430B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9476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60BEA-D7FA-2B4F-A654-625576430B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796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60BEA-D7FA-2B4F-A654-625576430B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3099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60BEA-D7FA-2B4F-A654-625576430B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373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6" indent="0" algn="r">
              <a:buNone/>
              <a:defRPr>
                <a:solidFill>
                  <a:schemeClr val="tx2"/>
                </a:solidFill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Name, Copyright Information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Name, Copyright Information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2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2" y="1380070"/>
            <a:ext cx="6430967" cy="261619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4" y="3996268"/>
            <a:ext cx="524073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10" y="5883277"/>
            <a:ext cx="32430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5" name="Picture 14" descr="C:\Users\kevin.c.lee\Desktop\untitled.png">
            <a:extLst>
              <a:ext uri="{FF2B5EF4-FFF2-40B4-BE49-F238E27FC236}">
                <a16:creationId xmlns:a16="http://schemas.microsoft.com/office/drawing/2014/main" id="{A68B9F67-8150-4C4E-9C95-B2D857600552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337" y="35664"/>
            <a:ext cx="2009775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2985980-9A34-A330-E59F-DAE7220DCC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04288" y="6318250"/>
            <a:ext cx="9144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068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4" y="5867133"/>
            <a:ext cx="41337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46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10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 descr="C:\Users\kevin.c.lee\Desktop\untitled.png">
            <a:extLst>
              <a:ext uri="{FF2B5EF4-FFF2-40B4-BE49-F238E27FC236}">
                <a16:creationId xmlns:a16="http://schemas.microsoft.com/office/drawing/2014/main" id="{A976096A-9B56-4A01-B36B-6BAD8B61CC7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609" y="0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8803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2"/>
            <a:ext cx="7514035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6" y="2667001"/>
            <a:ext cx="3671291" cy="3124201"/>
          </a:xfrm>
        </p:spPr>
        <p:txBody>
          <a:bodyPr>
            <a:normAutofit/>
          </a:bodyPr>
          <a:lstStyle>
            <a:lvl1pPr>
              <a:defRPr sz="1351"/>
            </a:lvl1pPr>
            <a:lvl2pPr>
              <a:defRPr sz="1200"/>
            </a:lvl2pPr>
            <a:lvl3pPr>
              <a:defRPr sz="1051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351"/>
            </a:lvl1pPr>
            <a:lvl2pPr>
              <a:defRPr sz="1200"/>
            </a:lvl2pPr>
            <a:lvl3pPr>
              <a:defRPr sz="1051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130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5" y="2658534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4" y="3335338"/>
            <a:ext cx="3671292" cy="2455862"/>
          </a:xfrm>
        </p:spPr>
        <p:txBody>
          <a:bodyPr anchor="t">
            <a:normAutofit/>
          </a:bodyPr>
          <a:lstStyle>
            <a:lvl1pPr>
              <a:defRPr sz="1351"/>
            </a:lvl1pPr>
            <a:lvl2pPr>
              <a:defRPr sz="1200"/>
            </a:lvl2pPr>
            <a:lvl3pPr>
              <a:defRPr sz="1051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7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8"/>
            <a:ext cx="3671292" cy="2455862"/>
          </a:xfrm>
        </p:spPr>
        <p:txBody>
          <a:bodyPr anchor="t">
            <a:normAutofit/>
          </a:bodyPr>
          <a:lstStyle>
            <a:lvl1pPr>
              <a:defRPr sz="1351"/>
            </a:lvl1pPr>
            <a:lvl2pPr>
              <a:defRPr sz="1200"/>
            </a:lvl2pPr>
            <a:lvl3pPr>
              <a:defRPr sz="1051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6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2634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23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6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6" y="685801"/>
            <a:ext cx="4680743" cy="510540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1"/>
            </a:lvl2pPr>
            <a:lvl3pPr>
              <a:defRPr sz="1200"/>
            </a:lvl3pPr>
            <a:lvl4pPr>
              <a:defRPr sz="1051"/>
            </a:lvl4pPr>
            <a:lvl5pPr>
              <a:defRPr sz="1051"/>
            </a:lvl5pPr>
            <a:lvl6pPr>
              <a:defRPr sz="1051"/>
            </a:lvl6pPr>
            <a:lvl7pPr>
              <a:defRPr sz="1051"/>
            </a:lvl7pPr>
            <a:lvl8pPr>
              <a:defRPr sz="1051"/>
            </a:lvl8pPr>
            <a:lvl9pPr>
              <a:defRPr sz="105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6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23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4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2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891" indent="0">
              <a:buNone/>
              <a:defRPr sz="1200"/>
            </a:lvl2pPr>
            <a:lvl3pPr marL="685783" indent="0">
              <a:buNone/>
              <a:defRPr sz="1200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4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3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731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6" y="4732866"/>
            <a:ext cx="7514033" cy="566738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9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891" indent="0">
              <a:buNone/>
              <a:defRPr sz="1200"/>
            </a:lvl2pPr>
            <a:lvl3pPr marL="685783" indent="0">
              <a:buNone/>
              <a:defRPr sz="1200"/>
            </a:lvl3pPr>
            <a:lvl4pPr marL="1028674" indent="0">
              <a:buNone/>
              <a:defRPr sz="1200"/>
            </a:lvl4pPr>
            <a:lvl5pPr marL="1371566" indent="0">
              <a:buNone/>
              <a:defRPr sz="1200"/>
            </a:lvl5pPr>
            <a:lvl6pPr marL="1714457" indent="0">
              <a:buNone/>
              <a:defRPr sz="1200"/>
            </a:lvl6pPr>
            <a:lvl7pPr marL="2057349" indent="0">
              <a:buNone/>
              <a:defRPr sz="1200"/>
            </a:lvl7pPr>
            <a:lvl8pPr marL="2400240" indent="0">
              <a:buNone/>
              <a:defRPr sz="1200"/>
            </a:lvl8pPr>
            <a:lvl9pPr marL="2743131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6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68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7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5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30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4"/>
            <a:ext cx="457200" cy="584776"/>
          </a:xfrm>
          <a:prstGeom prst="rect">
            <a:avLst/>
          </a:prstGeom>
        </p:spPr>
        <p:txBody>
          <a:bodyPr vert="horz" lIns="68580" tIns="34291" rIns="68580" bIns="34291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400"/>
            <a:ext cx="457200" cy="584776"/>
          </a:xfrm>
          <a:prstGeom prst="rect">
            <a:avLst/>
          </a:prstGeom>
        </p:spPr>
        <p:txBody>
          <a:bodyPr vert="horz" lIns="68580" tIns="34291" rIns="68580" bIns="34291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2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1"/>
            </a:lvl1pPr>
            <a:lvl2pPr marL="342891" indent="0">
              <a:buFontTx/>
              <a:buNone/>
              <a:defRPr/>
            </a:lvl2pPr>
            <a:lvl3pPr marL="685783" indent="0">
              <a:buFontTx/>
              <a:buNone/>
              <a:defRPr/>
            </a:lvl3pPr>
            <a:lvl4pPr marL="1028674" indent="0">
              <a:buFontTx/>
              <a:buNone/>
              <a:defRPr/>
            </a:lvl4pPr>
            <a:lvl5pPr marL="137156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6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242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6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821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4"/>
            <a:ext cx="457200" cy="584776"/>
          </a:xfrm>
          <a:prstGeom prst="rect">
            <a:avLst/>
          </a:prstGeom>
        </p:spPr>
        <p:txBody>
          <a:bodyPr vert="horz" lIns="68580" tIns="34291" rIns="68580" bIns="34291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400"/>
            <a:ext cx="457200" cy="584776"/>
          </a:xfrm>
          <a:prstGeom prst="rect">
            <a:avLst/>
          </a:prstGeom>
        </p:spPr>
        <p:txBody>
          <a:bodyPr vert="horz" lIns="68580" tIns="34291" rIns="68580" bIns="34291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2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7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6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1">
                <a:solidFill>
                  <a:schemeClr val="tx1"/>
                </a:solidFill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574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2"/>
            <a:ext cx="7514035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5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1">
                <a:solidFill>
                  <a:schemeClr val="tx1"/>
                </a:solidFill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043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3856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3" y="685800"/>
            <a:ext cx="1327777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5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22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Name, Copyright Information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C:\Users\kevin.c.lee\Desktop\untitled.png">
            <a:extLst>
              <a:ext uri="{FF2B5EF4-FFF2-40B4-BE49-F238E27FC236}">
                <a16:creationId xmlns:a16="http://schemas.microsoft.com/office/drawing/2014/main" id="{A68B9F67-8150-4C4E-9C95-B2D857600552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Name, Copyright Information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Name, Copyright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Name, Copyright Information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Name, Copyright Information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DF819C-353F-A348-9CD5-312D288A35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51" indent="-256026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76" indent="-228594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15" indent="-228594" algn="l" rtl="0" eaLnBrk="1" latinLnBrk="0" hangingPunct="1">
        <a:spcBef>
          <a:spcPts val="351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71" indent="-228594" algn="l" rtl="0" eaLnBrk="1" latinLnBrk="0" hangingPunct="1">
        <a:spcBef>
          <a:spcPts val="351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indent="-228594" algn="l" rtl="0" eaLnBrk="1" latinLnBrk="0" hangingPunct="1">
        <a:spcBef>
          <a:spcPts val="351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160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754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349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43" indent="-228594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2"/>
            <a:ext cx="1827611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5" y="685802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1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7"/>
            <a:ext cx="8572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1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1" y="5883277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1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4" y="5883277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1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93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  <p:sldLayoutId id="2147483938" r:id="rId13"/>
    <p:sldLayoutId id="2147483939" r:id="rId14"/>
    <p:sldLayoutId id="2147483940" r:id="rId15"/>
    <p:sldLayoutId id="2147483941" r:id="rId16"/>
    <p:sldLayoutId id="2147483942" r:id="rId17"/>
  </p:sldLayoutIdLst>
  <p:txStyles>
    <p:titleStyle>
      <a:lvl1pPr algn="ctr" defTabSz="342891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08" indent="-214308" algn="l" defTabSz="342891" rtl="0" eaLnBrk="1" latinLnBrk="0" hangingPunct="1">
        <a:spcBef>
          <a:spcPct val="20000"/>
        </a:spcBef>
        <a:spcAft>
          <a:spcPts val="45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199" indent="-214308" algn="l" defTabSz="342891" rtl="0" eaLnBrk="1" latinLnBrk="0" hangingPunct="1">
        <a:spcBef>
          <a:spcPct val="20000"/>
        </a:spcBef>
        <a:spcAft>
          <a:spcPts val="45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091" indent="-214308" algn="l" defTabSz="342891" rtl="0" eaLnBrk="1" latinLnBrk="0" hangingPunct="1">
        <a:spcBef>
          <a:spcPct val="20000"/>
        </a:spcBef>
        <a:spcAft>
          <a:spcPts val="45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59" indent="-128585" algn="l" defTabSz="342891" rtl="0" eaLnBrk="1" latinLnBrk="0" hangingPunct="1">
        <a:spcBef>
          <a:spcPct val="20000"/>
        </a:spcBef>
        <a:spcAft>
          <a:spcPts val="45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50" indent="-128585" algn="l" defTabSz="342891" rtl="0" eaLnBrk="1" latinLnBrk="0" hangingPunct="1">
        <a:spcBef>
          <a:spcPct val="20000"/>
        </a:spcBef>
        <a:spcAft>
          <a:spcPts val="45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04" indent="-171446" algn="l" defTabSz="342891" rtl="0" eaLnBrk="1" latinLnBrk="0" hangingPunct="1">
        <a:spcBef>
          <a:spcPct val="20000"/>
        </a:spcBef>
        <a:spcAft>
          <a:spcPts val="45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795" indent="-171446" algn="l" defTabSz="342891" rtl="0" eaLnBrk="1" latinLnBrk="0" hangingPunct="1">
        <a:spcBef>
          <a:spcPct val="20000"/>
        </a:spcBef>
        <a:spcAft>
          <a:spcPts val="45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686" indent="-171446" algn="l" defTabSz="342891" rtl="0" eaLnBrk="1" latinLnBrk="0" hangingPunct="1">
        <a:spcBef>
          <a:spcPct val="20000"/>
        </a:spcBef>
        <a:spcAft>
          <a:spcPts val="45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578" indent="-171446" algn="l" defTabSz="342891" rtl="0" eaLnBrk="1" latinLnBrk="0" hangingPunct="1">
        <a:spcBef>
          <a:spcPct val="20000"/>
        </a:spcBef>
        <a:spcAft>
          <a:spcPts val="45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3428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lum bright="70000" contrast="-70000"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A0F07-45B8-4187-8E7F-F92C6C17C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405" y="1809034"/>
            <a:ext cx="7873340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Biblical Counseling Basics - Sanctification and Heart Change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E76B93-63A5-4B4B-811F-72C9E1782F1B}"/>
              </a:ext>
            </a:extLst>
          </p:cNvPr>
          <p:cNvSpPr txBox="1"/>
          <p:nvPr/>
        </p:nvSpPr>
        <p:spPr>
          <a:xfrm>
            <a:off x="5234770" y="6469352"/>
            <a:ext cx="2168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September 18, 2024</a:t>
            </a:r>
          </a:p>
        </p:txBody>
      </p:sp>
    </p:spTree>
    <p:extLst>
      <p:ext uri="{BB962C8B-B14F-4D97-AF65-F5344CB8AC3E}">
        <p14:creationId xmlns:p14="http://schemas.microsoft.com/office/powerpoint/2010/main" val="831257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kevin.c.lee\Desktop\untitled.png">
            <a:extLst>
              <a:ext uri="{FF2B5EF4-FFF2-40B4-BE49-F238E27FC236}">
                <a16:creationId xmlns:a16="http://schemas.microsoft.com/office/drawing/2014/main" id="{0584DA3B-0F8F-402A-AE79-35EF6C9C994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4" y="25273"/>
            <a:ext cx="1723152" cy="5796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219200" y="1066800"/>
            <a:ext cx="7086600" cy="4393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Heart change = Behavior change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Change of behavior without heart change is temporary and hypocritical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Christian life is a dynamic life!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Christian life is about change – healthy, maturing, spiritual growth to become complete in Christ – Christ-likeness (Col. 1:28)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C39A9A-E9AB-4DAA-B435-BB821A8F95B2}"/>
              </a:ext>
            </a:extLst>
          </p:cNvPr>
          <p:cNvSpPr txBox="1"/>
          <p:nvPr/>
        </p:nvSpPr>
        <p:spPr>
          <a:xfrm>
            <a:off x="3048000" y="-57792"/>
            <a:ext cx="8178799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Heart of Man</a:t>
            </a:r>
          </a:p>
        </p:txBody>
      </p:sp>
    </p:spTree>
    <p:extLst>
      <p:ext uri="{BB962C8B-B14F-4D97-AF65-F5344CB8AC3E}">
        <p14:creationId xmlns:p14="http://schemas.microsoft.com/office/powerpoint/2010/main" val="809318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kevin.c.lee\Desktop\untitled.png">
            <a:extLst>
              <a:ext uri="{FF2B5EF4-FFF2-40B4-BE49-F238E27FC236}">
                <a16:creationId xmlns:a16="http://schemas.microsoft.com/office/drawing/2014/main" id="{0584DA3B-0F8F-402A-AE79-35EF6C9C994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4" y="25273"/>
            <a:ext cx="1723152" cy="5796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C39A9A-E9AB-4DAA-B435-BB821A8F95B2}"/>
              </a:ext>
            </a:extLst>
          </p:cNvPr>
          <p:cNvSpPr txBox="1"/>
          <p:nvPr/>
        </p:nvSpPr>
        <p:spPr>
          <a:xfrm>
            <a:off x="3048000" y="-57792"/>
            <a:ext cx="8178799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Heart of Man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5360" y="15240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Proverbs 4:23 </a:t>
            </a:r>
          </a:p>
          <a:p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Watch over your heart with all diligence,</a:t>
            </a:r>
            <a:b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For from it flow the springs of life.</a:t>
            </a:r>
          </a:p>
          <a:p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652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kevin.c.lee\Desktop\untitled.png">
            <a:extLst>
              <a:ext uri="{FF2B5EF4-FFF2-40B4-BE49-F238E27FC236}">
                <a16:creationId xmlns:a16="http://schemas.microsoft.com/office/drawing/2014/main" id="{0584DA3B-0F8F-402A-AE79-35EF6C9C994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4" y="25273"/>
            <a:ext cx="1723152" cy="5796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C39A9A-E9AB-4DAA-B435-BB821A8F95B2}"/>
              </a:ext>
            </a:extLst>
          </p:cNvPr>
          <p:cNvSpPr txBox="1"/>
          <p:nvPr/>
        </p:nvSpPr>
        <p:spPr>
          <a:xfrm>
            <a:off x="3048000" y="-57792"/>
            <a:ext cx="8178799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Heart of Man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5360" y="1084872"/>
            <a:ext cx="7620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Jeremiah 17:9-10</a:t>
            </a:r>
          </a:p>
          <a:p>
            <a:endParaRPr 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heart is deceitful above all things</a:t>
            </a:r>
          </a:p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and beyond cure.</a:t>
            </a:r>
          </a:p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Who can understand it?</a:t>
            </a:r>
          </a:p>
          <a:p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 “I the Lord search the heart</a:t>
            </a:r>
          </a:p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and examine the mind,</a:t>
            </a:r>
          </a:p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reward each person according to their conduct,</a:t>
            </a:r>
          </a:p>
          <a:p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according to what their deeds deserve.”</a:t>
            </a:r>
          </a:p>
          <a:p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050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kevin.c.lee\Desktop\untitled.png">
            <a:extLst>
              <a:ext uri="{FF2B5EF4-FFF2-40B4-BE49-F238E27FC236}">
                <a16:creationId xmlns:a16="http://schemas.microsoft.com/office/drawing/2014/main" id="{0584DA3B-0F8F-402A-AE79-35EF6C9C994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4" y="25273"/>
            <a:ext cx="1723152" cy="5796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C39A9A-E9AB-4DAA-B435-BB821A8F95B2}"/>
              </a:ext>
            </a:extLst>
          </p:cNvPr>
          <p:cNvSpPr txBox="1"/>
          <p:nvPr/>
        </p:nvSpPr>
        <p:spPr>
          <a:xfrm>
            <a:off x="3048000" y="-57792"/>
            <a:ext cx="8178799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Heart of Man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7605" y="762000"/>
            <a:ext cx="89916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Mark 7:14-23</a:t>
            </a:r>
          </a:p>
          <a:p>
            <a:r>
              <a:rPr lang="en-US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14 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After He called the crowd to Him again, He began saying to them, “Listen to Me, all of you, and understand: </a:t>
            </a:r>
            <a:r>
              <a:rPr lang="en-US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15 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there is nothing outside the man which can defile him if it goes into him; but the things which proceed out of the man are what defile the man. </a:t>
            </a:r>
            <a:r>
              <a:rPr lang="en-US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16 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If anyone has ears to hear, let him hear.”</a:t>
            </a:r>
          </a:p>
          <a:p>
            <a:r>
              <a:rPr lang="en-US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17 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When he had left the crowd and entered the house, His disciples questioned Him about the parable. </a:t>
            </a:r>
            <a:r>
              <a:rPr lang="en-US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18 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And He *said to them, “Are you so lacking in understanding also? </a:t>
            </a:r>
            <a:r>
              <a:rPr lang="en-US" b="1" i="1" u="sng" dirty="0">
                <a:latin typeface="Arial" panose="020B0604020202020204" pitchFamily="34" charset="0"/>
                <a:cs typeface="Arial" panose="020B0604020202020204" pitchFamily="34" charset="0"/>
              </a:rPr>
              <a:t>Do you not understand that whatever goes into the man from outside cannot defile him, </a:t>
            </a:r>
            <a:r>
              <a:rPr lang="en-US" b="1" i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19 </a:t>
            </a:r>
            <a:r>
              <a:rPr lang="en-US" b="1" i="1" u="sng" dirty="0">
                <a:latin typeface="Arial" panose="020B0604020202020204" pitchFamily="34" charset="0"/>
                <a:cs typeface="Arial" panose="020B0604020202020204" pitchFamily="34" charset="0"/>
              </a:rPr>
              <a:t>because it does not go into his heart, but into his stomach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, and is eliminated?” (Thus He declared all foods clean.) </a:t>
            </a:r>
            <a:r>
              <a:rPr lang="en-US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b="1" i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i="1" u="sng" dirty="0">
                <a:latin typeface="Arial" panose="020B0604020202020204" pitchFamily="34" charset="0"/>
                <a:cs typeface="Arial" panose="020B0604020202020204" pitchFamily="34" charset="0"/>
              </a:rPr>
              <a:t>And He was saying, “That which proceeds out of the man, that is what defiles the man. </a:t>
            </a:r>
            <a:r>
              <a:rPr lang="en-US" b="1" i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21 </a:t>
            </a:r>
            <a:r>
              <a:rPr lang="en-US" b="1" i="1" u="sng" dirty="0">
                <a:latin typeface="Arial" panose="020B0604020202020204" pitchFamily="34" charset="0"/>
                <a:cs typeface="Arial" panose="020B0604020202020204" pitchFamily="34" charset="0"/>
              </a:rPr>
              <a:t>For from within, out of the heart of men, proceed the evil thoughts,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fornications, thefts, murders, adulteries, </a:t>
            </a:r>
            <a:r>
              <a:rPr lang="en-US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22 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deeds of coveting and wickedness, as well as deceit, sensuality, envy, slander, pride and foolishness. </a:t>
            </a:r>
            <a:r>
              <a:rPr lang="en-US" b="1" i="1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23 </a:t>
            </a:r>
            <a:r>
              <a:rPr lang="en-US" b="1" i="1" u="sng" dirty="0">
                <a:latin typeface="Arial" panose="020B0604020202020204" pitchFamily="34" charset="0"/>
                <a:cs typeface="Arial" panose="020B0604020202020204" pitchFamily="34" charset="0"/>
              </a:rPr>
              <a:t>All these evil things proceed from within and defile the man.”</a:t>
            </a:r>
          </a:p>
          <a:p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027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92" y="457200"/>
            <a:ext cx="8887963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DA0CCB-A8DC-46DE-A66D-241C055123F3}"/>
              </a:ext>
            </a:extLst>
          </p:cNvPr>
          <p:cNvSpPr txBox="1"/>
          <p:nvPr/>
        </p:nvSpPr>
        <p:spPr>
          <a:xfrm>
            <a:off x="4301196" y="5334000"/>
            <a:ext cx="784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Lk 6:45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rt 2">
            <a:extLst>
              <a:ext uri="{FF2B5EF4-FFF2-40B4-BE49-F238E27FC236}">
                <a16:creationId xmlns:a16="http://schemas.microsoft.com/office/drawing/2014/main" id="{66034496-9744-4749-A889-826EA0834000}"/>
              </a:ext>
            </a:extLst>
          </p:cNvPr>
          <p:cNvSpPr/>
          <p:nvPr/>
        </p:nvSpPr>
        <p:spPr>
          <a:xfrm>
            <a:off x="3314700" y="4572000"/>
            <a:ext cx="2514600" cy="17526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rgbClr val="FFFFFF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58B75A-D4AE-4F0E-836A-2BC3AB0B5316}"/>
              </a:ext>
            </a:extLst>
          </p:cNvPr>
          <p:cNvSpPr txBox="1"/>
          <p:nvPr/>
        </p:nvSpPr>
        <p:spPr>
          <a:xfrm flipH="1">
            <a:off x="3792890" y="4951444"/>
            <a:ext cx="1943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Inner self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Heart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Matthew 12,15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Luke 6:45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EC8D3C-2361-4355-882F-045F2528E578}"/>
              </a:ext>
            </a:extLst>
          </p:cNvPr>
          <p:cNvCxnSpPr>
            <a:endCxn id="3" idx="1"/>
          </p:cNvCxnSpPr>
          <p:nvPr/>
        </p:nvCxnSpPr>
        <p:spPr>
          <a:xfrm flipV="1">
            <a:off x="4572000" y="6324600"/>
            <a:ext cx="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625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rt 2">
            <a:extLst>
              <a:ext uri="{FF2B5EF4-FFF2-40B4-BE49-F238E27FC236}">
                <a16:creationId xmlns:a16="http://schemas.microsoft.com/office/drawing/2014/main" id="{66034496-9744-4749-A889-826EA0834000}"/>
              </a:ext>
            </a:extLst>
          </p:cNvPr>
          <p:cNvSpPr/>
          <p:nvPr/>
        </p:nvSpPr>
        <p:spPr>
          <a:xfrm>
            <a:off x="3314700" y="4572000"/>
            <a:ext cx="2514600" cy="17526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rgbClr val="FFFFFF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58B75A-D4AE-4F0E-836A-2BC3AB0B5316}"/>
              </a:ext>
            </a:extLst>
          </p:cNvPr>
          <p:cNvSpPr txBox="1"/>
          <p:nvPr/>
        </p:nvSpPr>
        <p:spPr>
          <a:xfrm flipH="1">
            <a:off x="3755566" y="4863340"/>
            <a:ext cx="1943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Inner self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Heart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Matthew 12,15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Luke 6:45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EC8D3C-2361-4355-882F-045F2528E578}"/>
              </a:ext>
            </a:extLst>
          </p:cNvPr>
          <p:cNvCxnSpPr>
            <a:endCxn id="3" idx="1"/>
          </p:cNvCxnSpPr>
          <p:nvPr/>
        </p:nvCxnSpPr>
        <p:spPr>
          <a:xfrm flipV="1">
            <a:off x="4572000" y="6324600"/>
            <a:ext cx="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7670A76-D5D2-4DE8-AB62-0388504E6BBA}"/>
              </a:ext>
            </a:extLst>
          </p:cNvPr>
          <p:cNvCxnSpPr/>
          <p:nvPr/>
        </p:nvCxnSpPr>
        <p:spPr>
          <a:xfrm flipV="1">
            <a:off x="4572000" y="3429000"/>
            <a:ext cx="0" cy="1524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14083D-7C5E-4A4B-BC28-4AEF9E72DB64}"/>
              </a:ext>
            </a:extLst>
          </p:cNvPr>
          <p:cNvCxnSpPr>
            <a:cxnSpLocks/>
          </p:cNvCxnSpPr>
          <p:nvPr/>
        </p:nvCxnSpPr>
        <p:spPr>
          <a:xfrm>
            <a:off x="723900" y="4343400"/>
            <a:ext cx="76962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114025A-1582-4A94-9674-DA9D3A235EF6}"/>
              </a:ext>
            </a:extLst>
          </p:cNvPr>
          <p:cNvSpPr txBox="1"/>
          <p:nvPr/>
        </p:nvSpPr>
        <p:spPr>
          <a:xfrm>
            <a:off x="4629161" y="3929390"/>
            <a:ext cx="1866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Thinking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F6C0DA1-684E-4711-9321-0D233D49BEB0}"/>
              </a:ext>
            </a:extLst>
          </p:cNvPr>
          <p:cNvSpPr/>
          <p:nvPr/>
        </p:nvSpPr>
        <p:spPr>
          <a:xfrm rot="16200000">
            <a:off x="695369" y="3057565"/>
            <a:ext cx="914400" cy="165727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C45C2C-2A51-460E-BF66-39D67312B8E7}"/>
              </a:ext>
            </a:extLst>
          </p:cNvPr>
          <p:cNvSpPr txBox="1"/>
          <p:nvPr/>
        </p:nvSpPr>
        <p:spPr>
          <a:xfrm>
            <a:off x="723899" y="3844007"/>
            <a:ext cx="936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Actions</a:t>
            </a:r>
          </a:p>
        </p:txBody>
      </p:sp>
    </p:spTree>
    <p:extLst>
      <p:ext uri="{BB962C8B-B14F-4D97-AF65-F5344CB8AC3E}">
        <p14:creationId xmlns:p14="http://schemas.microsoft.com/office/powerpoint/2010/main" val="1351561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rt 2">
            <a:extLst>
              <a:ext uri="{FF2B5EF4-FFF2-40B4-BE49-F238E27FC236}">
                <a16:creationId xmlns:a16="http://schemas.microsoft.com/office/drawing/2014/main" id="{66034496-9744-4749-A889-826EA0834000}"/>
              </a:ext>
            </a:extLst>
          </p:cNvPr>
          <p:cNvSpPr/>
          <p:nvPr/>
        </p:nvSpPr>
        <p:spPr>
          <a:xfrm>
            <a:off x="3314700" y="4572000"/>
            <a:ext cx="2514600" cy="17526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rgbClr val="FFFFFF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58B75A-D4AE-4F0E-836A-2BC3AB0B5316}"/>
              </a:ext>
            </a:extLst>
          </p:cNvPr>
          <p:cNvSpPr txBox="1"/>
          <p:nvPr/>
        </p:nvSpPr>
        <p:spPr>
          <a:xfrm flipH="1">
            <a:off x="3783559" y="4849143"/>
            <a:ext cx="1943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Inner self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Heart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Matthew 12,15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Luke 6:45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EC8D3C-2361-4355-882F-045F2528E578}"/>
              </a:ext>
            </a:extLst>
          </p:cNvPr>
          <p:cNvCxnSpPr>
            <a:endCxn id="3" idx="1"/>
          </p:cNvCxnSpPr>
          <p:nvPr/>
        </p:nvCxnSpPr>
        <p:spPr>
          <a:xfrm flipV="1">
            <a:off x="4572000" y="6324600"/>
            <a:ext cx="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7670A76-D5D2-4DE8-AB62-0388504E6BBA}"/>
              </a:ext>
            </a:extLst>
          </p:cNvPr>
          <p:cNvCxnSpPr/>
          <p:nvPr/>
        </p:nvCxnSpPr>
        <p:spPr>
          <a:xfrm flipV="1">
            <a:off x="4572000" y="3429000"/>
            <a:ext cx="0" cy="1524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14083D-7C5E-4A4B-BC28-4AEF9E72DB64}"/>
              </a:ext>
            </a:extLst>
          </p:cNvPr>
          <p:cNvCxnSpPr>
            <a:cxnSpLocks/>
          </p:cNvCxnSpPr>
          <p:nvPr/>
        </p:nvCxnSpPr>
        <p:spPr>
          <a:xfrm>
            <a:off x="723900" y="4343400"/>
            <a:ext cx="76962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114025A-1582-4A94-9674-DA9D3A235EF6}"/>
              </a:ext>
            </a:extLst>
          </p:cNvPr>
          <p:cNvSpPr txBox="1"/>
          <p:nvPr/>
        </p:nvSpPr>
        <p:spPr>
          <a:xfrm>
            <a:off x="4629161" y="3290297"/>
            <a:ext cx="1866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Thinking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F6C0DA1-684E-4711-9321-0D233D49BEB0}"/>
              </a:ext>
            </a:extLst>
          </p:cNvPr>
          <p:cNvSpPr/>
          <p:nvPr/>
        </p:nvSpPr>
        <p:spPr>
          <a:xfrm rot="16200000">
            <a:off x="695369" y="3057565"/>
            <a:ext cx="914400" cy="165727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C45C2C-2A51-460E-BF66-39D67312B8E7}"/>
              </a:ext>
            </a:extLst>
          </p:cNvPr>
          <p:cNvSpPr txBox="1"/>
          <p:nvPr/>
        </p:nvSpPr>
        <p:spPr>
          <a:xfrm>
            <a:off x="634483" y="3844007"/>
            <a:ext cx="1025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BB5E3A-EE69-4958-A824-EEEF1B4FEF0E}"/>
              </a:ext>
            </a:extLst>
          </p:cNvPr>
          <p:cNvSpPr/>
          <p:nvPr/>
        </p:nvSpPr>
        <p:spPr>
          <a:xfrm>
            <a:off x="2193376" y="3929390"/>
            <a:ext cx="2152620" cy="30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Principles Oriented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A98EB1-2C60-4237-A928-12C9C3FD45AB}"/>
              </a:ext>
            </a:extLst>
          </p:cNvPr>
          <p:cNvSpPr/>
          <p:nvPr/>
        </p:nvSpPr>
        <p:spPr>
          <a:xfrm>
            <a:off x="4798004" y="3915577"/>
            <a:ext cx="2152620" cy="30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Feelings Oriented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8BE12F-BE83-43F1-99DA-9C3E128C9C8A}"/>
              </a:ext>
            </a:extLst>
          </p:cNvPr>
          <p:cNvSpPr txBox="1"/>
          <p:nvPr/>
        </p:nvSpPr>
        <p:spPr>
          <a:xfrm>
            <a:off x="2515776" y="3635512"/>
            <a:ext cx="1508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Matthew 6:33</a:t>
            </a:r>
          </a:p>
        </p:txBody>
      </p:sp>
    </p:spTree>
    <p:extLst>
      <p:ext uri="{BB962C8B-B14F-4D97-AF65-F5344CB8AC3E}">
        <p14:creationId xmlns:p14="http://schemas.microsoft.com/office/powerpoint/2010/main" val="661862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rt 2">
            <a:extLst>
              <a:ext uri="{FF2B5EF4-FFF2-40B4-BE49-F238E27FC236}">
                <a16:creationId xmlns:a16="http://schemas.microsoft.com/office/drawing/2014/main" id="{66034496-9744-4749-A889-826EA0834000}"/>
              </a:ext>
            </a:extLst>
          </p:cNvPr>
          <p:cNvSpPr/>
          <p:nvPr/>
        </p:nvSpPr>
        <p:spPr>
          <a:xfrm>
            <a:off x="3314700" y="4572000"/>
            <a:ext cx="2514600" cy="17526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rgbClr val="FFFFFF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58B75A-D4AE-4F0E-836A-2BC3AB0B5316}"/>
              </a:ext>
            </a:extLst>
          </p:cNvPr>
          <p:cNvSpPr txBox="1"/>
          <p:nvPr/>
        </p:nvSpPr>
        <p:spPr>
          <a:xfrm flipH="1">
            <a:off x="3745843" y="4836063"/>
            <a:ext cx="1943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Inner self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Heart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Matthew 12,15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Luke 6:45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EC8D3C-2361-4355-882F-045F2528E578}"/>
              </a:ext>
            </a:extLst>
          </p:cNvPr>
          <p:cNvCxnSpPr>
            <a:endCxn id="3" idx="1"/>
          </p:cNvCxnSpPr>
          <p:nvPr/>
        </p:nvCxnSpPr>
        <p:spPr>
          <a:xfrm flipV="1">
            <a:off x="4572000" y="6324600"/>
            <a:ext cx="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14083D-7C5E-4A4B-BC28-4AEF9E72DB64}"/>
              </a:ext>
            </a:extLst>
          </p:cNvPr>
          <p:cNvCxnSpPr>
            <a:cxnSpLocks/>
          </p:cNvCxnSpPr>
          <p:nvPr/>
        </p:nvCxnSpPr>
        <p:spPr>
          <a:xfrm>
            <a:off x="723900" y="4343400"/>
            <a:ext cx="76962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114025A-1582-4A94-9674-DA9D3A235EF6}"/>
              </a:ext>
            </a:extLst>
          </p:cNvPr>
          <p:cNvSpPr txBox="1"/>
          <p:nvPr/>
        </p:nvSpPr>
        <p:spPr>
          <a:xfrm>
            <a:off x="4629161" y="3290297"/>
            <a:ext cx="1866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Thinking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F6C0DA1-684E-4711-9321-0D233D49BEB0}"/>
              </a:ext>
            </a:extLst>
          </p:cNvPr>
          <p:cNvSpPr/>
          <p:nvPr/>
        </p:nvSpPr>
        <p:spPr>
          <a:xfrm rot="16200000">
            <a:off x="695369" y="3057565"/>
            <a:ext cx="914400" cy="165727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C45C2C-2A51-460E-BF66-39D67312B8E7}"/>
              </a:ext>
            </a:extLst>
          </p:cNvPr>
          <p:cNvSpPr txBox="1"/>
          <p:nvPr/>
        </p:nvSpPr>
        <p:spPr>
          <a:xfrm>
            <a:off x="723899" y="3844007"/>
            <a:ext cx="936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BB5E3A-EE69-4958-A824-EEEF1B4FEF0E}"/>
              </a:ext>
            </a:extLst>
          </p:cNvPr>
          <p:cNvSpPr/>
          <p:nvPr/>
        </p:nvSpPr>
        <p:spPr>
          <a:xfrm>
            <a:off x="2127381" y="3929390"/>
            <a:ext cx="2218615" cy="30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Principles Oriented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A98EB1-2C60-4237-A928-12C9C3FD45AB}"/>
              </a:ext>
            </a:extLst>
          </p:cNvPr>
          <p:cNvSpPr/>
          <p:nvPr/>
        </p:nvSpPr>
        <p:spPr>
          <a:xfrm>
            <a:off x="4798004" y="3915577"/>
            <a:ext cx="2152620" cy="30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Feelings Oriented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8BE12F-BE83-43F1-99DA-9C3E128C9C8A}"/>
              </a:ext>
            </a:extLst>
          </p:cNvPr>
          <p:cNvSpPr txBox="1"/>
          <p:nvPr/>
        </p:nvSpPr>
        <p:spPr>
          <a:xfrm>
            <a:off x="2515776" y="3635512"/>
            <a:ext cx="1508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Matthew 6:33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8DE528-FD4B-4042-957F-AB2420D6BA36}"/>
              </a:ext>
            </a:extLst>
          </p:cNvPr>
          <p:cNvCxnSpPr/>
          <p:nvPr/>
        </p:nvCxnSpPr>
        <p:spPr>
          <a:xfrm flipV="1">
            <a:off x="4572000" y="3048000"/>
            <a:ext cx="0" cy="190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9F9D2742-63A9-4BCC-A9AA-D68C5947A781}"/>
              </a:ext>
            </a:extLst>
          </p:cNvPr>
          <p:cNvSpPr/>
          <p:nvPr/>
        </p:nvSpPr>
        <p:spPr>
          <a:xfrm>
            <a:off x="4305301" y="2766334"/>
            <a:ext cx="533395" cy="36730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A84DE9-B5BE-4883-88D5-14DE5B5A77D3}"/>
              </a:ext>
            </a:extLst>
          </p:cNvPr>
          <p:cNvSpPr txBox="1"/>
          <p:nvPr/>
        </p:nvSpPr>
        <p:spPr>
          <a:xfrm>
            <a:off x="4842213" y="2794411"/>
            <a:ext cx="287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Decisions/Choices Luke 9:23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CED4AF-7DE5-4E3F-8CD6-BF665703160D}"/>
              </a:ext>
            </a:extLst>
          </p:cNvPr>
          <p:cNvCxnSpPr>
            <a:stCxn id="15" idx="7"/>
          </p:cNvCxnSpPr>
          <p:nvPr/>
        </p:nvCxnSpPr>
        <p:spPr>
          <a:xfrm flipV="1">
            <a:off x="4760582" y="914400"/>
            <a:ext cx="1945018" cy="190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78B280-04B3-4B85-B819-595F2984B9B8}"/>
              </a:ext>
            </a:extLst>
          </p:cNvPr>
          <p:cNvCxnSpPr>
            <a:cxnSpLocks/>
          </p:cNvCxnSpPr>
          <p:nvPr/>
        </p:nvCxnSpPr>
        <p:spPr>
          <a:xfrm flipH="1" flipV="1">
            <a:off x="2438397" y="958396"/>
            <a:ext cx="1889178" cy="19132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B3641C3-4418-4EB4-85BB-A614EB701169}"/>
              </a:ext>
            </a:extLst>
          </p:cNvPr>
          <p:cNvSpPr txBox="1"/>
          <p:nvPr/>
        </p:nvSpPr>
        <p:spPr>
          <a:xfrm>
            <a:off x="5996951" y="477052"/>
            <a:ext cx="2051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Self “glorified”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D584C0-CB09-4D7C-83B6-C8D42967046A}"/>
              </a:ext>
            </a:extLst>
          </p:cNvPr>
          <p:cNvSpPr txBox="1"/>
          <p:nvPr/>
        </p:nvSpPr>
        <p:spPr>
          <a:xfrm>
            <a:off x="1275160" y="496731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God Glorified</a:t>
            </a:r>
          </a:p>
        </p:txBody>
      </p:sp>
    </p:spTree>
    <p:extLst>
      <p:ext uri="{BB962C8B-B14F-4D97-AF65-F5344CB8AC3E}">
        <p14:creationId xmlns:p14="http://schemas.microsoft.com/office/powerpoint/2010/main" val="1753069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rt 2">
            <a:extLst>
              <a:ext uri="{FF2B5EF4-FFF2-40B4-BE49-F238E27FC236}">
                <a16:creationId xmlns:a16="http://schemas.microsoft.com/office/drawing/2014/main" id="{66034496-9744-4749-A889-826EA0834000}"/>
              </a:ext>
            </a:extLst>
          </p:cNvPr>
          <p:cNvSpPr/>
          <p:nvPr/>
        </p:nvSpPr>
        <p:spPr>
          <a:xfrm>
            <a:off x="3314700" y="4572000"/>
            <a:ext cx="2514600" cy="17526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rgbClr val="FFFFFF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58B75A-D4AE-4F0E-836A-2BC3AB0B5316}"/>
              </a:ext>
            </a:extLst>
          </p:cNvPr>
          <p:cNvSpPr txBox="1"/>
          <p:nvPr/>
        </p:nvSpPr>
        <p:spPr>
          <a:xfrm flipH="1">
            <a:off x="3727572" y="4836063"/>
            <a:ext cx="1943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Inner self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Heart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Matthew 12,15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Luke 6:45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EC8D3C-2361-4355-882F-045F2528E578}"/>
              </a:ext>
            </a:extLst>
          </p:cNvPr>
          <p:cNvCxnSpPr>
            <a:endCxn id="3" idx="1"/>
          </p:cNvCxnSpPr>
          <p:nvPr/>
        </p:nvCxnSpPr>
        <p:spPr>
          <a:xfrm flipV="1">
            <a:off x="4572000" y="6324600"/>
            <a:ext cx="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14083D-7C5E-4A4B-BC28-4AEF9E72DB64}"/>
              </a:ext>
            </a:extLst>
          </p:cNvPr>
          <p:cNvCxnSpPr>
            <a:cxnSpLocks/>
          </p:cNvCxnSpPr>
          <p:nvPr/>
        </p:nvCxnSpPr>
        <p:spPr>
          <a:xfrm>
            <a:off x="723900" y="4343400"/>
            <a:ext cx="76962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114025A-1582-4A94-9674-DA9D3A235EF6}"/>
              </a:ext>
            </a:extLst>
          </p:cNvPr>
          <p:cNvSpPr txBox="1"/>
          <p:nvPr/>
        </p:nvSpPr>
        <p:spPr>
          <a:xfrm>
            <a:off x="4629161" y="3290297"/>
            <a:ext cx="1866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Thinking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F6C0DA1-684E-4711-9321-0D233D49BEB0}"/>
              </a:ext>
            </a:extLst>
          </p:cNvPr>
          <p:cNvSpPr/>
          <p:nvPr/>
        </p:nvSpPr>
        <p:spPr>
          <a:xfrm rot="16200000">
            <a:off x="695369" y="3057565"/>
            <a:ext cx="914400" cy="165727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C45C2C-2A51-460E-BF66-39D67312B8E7}"/>
              </a:ext>
            </a:extLst>
          </p:cNvPr>
          <p:cNvSpPr txBox="1"/>
          <p:nvPr/>
        </p:nvSpPr>
        <p:spPr>
          <a:xfrm>
            <a:off x="634483" y="3844007"/>
            <a:ext cx="1025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BB5E3A-EE69-4958-A824-EEEF1B4FEF0E}"/>
              </a:ext>
            </a:extLst>
          </p:cNvPr>
          <p:cNvSpPr/>
          <p:nvPr/>
        </p:nvSpPr>
        <p:spPr>
          <a:xfrm>
            <a:off x="2193376" y="3929390"/>
            <a:ext cx="2152620" cy="30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Principles Oriented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A98EB1-2C60-4237-A928-12C9C3FD45AB}"/>
              </a:ext>
            </a:extLst>
          </p:cNvPr>
          <p:cNvSpPr/>
          <p:nvPr/>
        </p:nvSpPr>
        <p:spPr>
          <a:xfrm>
            <a:off x="4798004" y="3915577"/>
            <a:ext cx="2152620" cy="30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Feelings Oriented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8BE12F-BE83-43F1-99DA-9C3E128C9C8A}"/>
              </a:ext>
            </a:extLst>
          </p:cNvPr>
          <p:cNvSpPr txBox="1"/>
          <p:nvPr/>
        </p:nvSpPr>
        <p:spPr>
          <a:xfrm>
            <a:off x="2515776" y="3635512"/>
            <a:ext cx="1508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Matthew 6:33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8DE528-FD4B-4042-957F-AB2420D6BA36}"/>
              </a:ext>
            </a:extLst>
          </p:cNvPr>
          <p:cNvCxnSpPr/>
          <p:nvPr/>
        </p:nvCxnSpPr>
        <p:spPr>
          <a:xfrm flipV="1">
            <a:off x="4572000" y="3048000"/>
            <a:ext cx="0" cy="190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9F9D2742-63A9-4BCC-A9AA-D68C5947A781}"/>
              </a:ext>
            </a:extLst>
          </p:cNvPr>
          <p:cNvSpPr/>
          <p:nvPr/>
        </p:nvSpPr>
        <p:spPr>
          <a:xfrm>
            <a:off x="4305301" y="2766334"/>
            <a:ext cx="533395" cy="36730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A84DE9-B5BE-4883-88D5-14DE5B5A77D3}"/>
              </a:ext>
            </a:extLst>
          </p:cNvPr>
          <p:cNvSpPr txBox="1"/>
          <p:nvPr/>
        </p:nvSpPr>
        <p:spPr>
          <a:xfrm>
            <a:off x="4842213" y="2794411"/>
            <a:ext cx="287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Decisions/Choices Luke 9:23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CED4AF-7DE5-4E3F-8CD6-BF665703160D}"/>
              </a:ext>
            </a:extLst>
          </p:cNvPr>
          <p:cNvCxnSpPr>
            <a:stCxn id="15" idx="7"/>
          </p:cNvCxnSpPr>
          <p:nvPr/>
        </p:nvCxnSpPr>
        <p:spPr>
          <a:xfrm flipV="1">
            <a:off x="4760582" y="914400"/>
            <a:ext cx="1945018" cy="190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78B280-04B3-4B85-B819-595F2984B9B8}"/>
              </a:ext>
            </a:extLst>
          </p:cNvPr>
          <p:cNvCxnSpPr>
            <a:cxnSpLocks/>
          </p:cNvCxnSpPr>
          <p:nvPr/>
        </p:nvCxnSpPr>
        <p:spPr>
          <a:xfrm flipH="1" flipV="1">
            <a:off x="2438397" y="958396"/>
            <a:ext cx="1889178" cy="19132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B3641C3-4418-4EB4-85BB-A614EB701169}"/>
              </a:ext>
            </a:extLst>
          </p:cNvPr>
          <p:cNvSpPr txBox="1"/>
          <p:nvPr/>
        </p:nvSpPr>
        <p:spPr>
          <a:xfrm>
            <a:off x="5996951" y="477052"/>
            <a:ext cx="2051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Self “glorified”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D584C0-CB09-4D7C-83B6-C8D42967046A}"/>
              </a:ext>
            </a:extLst>
          </p:cNvPr>
          <p:cNvSpPr txBox="1"/>
          <p:nvPr/>
        </p:nvSpPr>
        <p:spPr>
          <a:xfrm>
            <a:off x="1217842" y="477051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God Glorified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09D587-E1EC-416E-9D1E-AFD8745C8554}"/>
              </a:ext>
            </a:extLst>
          </p:cNvPr>
          <p:cNvSpPr txBox="1"/>
          <p:nvPr/>
        </p:nvSpPr>
        <p:spPr>
          <a:xfrm>
            <a:off x="5502575" y="2197763"/>
            <a:ext cx="653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Easy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CEEE268-F66B-4BB7-ABE5-DF66D9E138F2}"/>
              </a:ext>
            </a:extLst>
          </p:cNvPr>
          <p:cNvCxnSpPr/>
          <p:nvPr/>
        </p:nvCxnSpPr>
        <p:spPr>
          <a:xfrm flipV="1">
            <a:off x="5976848" y="1548316"/>
            <a:ext cx="519202" cy="6364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FEC1232-DB70-4235-A47D-6A6889BFD6FC}"/>
              </a:ext>
            </a:extLst>
          </p:cNvPr>
          <p:cNvSpPr txBox="1"/>
          <p:nvPr/>
        </p:nvSpPr>
        <p:spPr>
          <a:xfrm>
            <a:off x="6355953" y="1162218"/>
            <a:ext cx="69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Hard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2FFB22-F44F-451E-B19E-D15B49C8E2E6}"/>
              </a:ext>
            </a:extLst>
          </p:cNvPr>
          <p:cNvSpPr txBox="1"/>
          <p:nvPr/>
        </p:nvSpPr>
        <p:spPr>
          <a:xfrm>
            <a:off x="6705600" y="1606241"/>
            <a:ext cx="13664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Prov. 13:15</a:t>
            </a:r>
          </a:p>
          <a:p>
            <a:r>
              <a:rPr lang="en-US" sz="2000" b="1" dirty="0"/>
              <a:t>Gal. 6:7-9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F83C08-8DEF-4C5C-ADC8-040141B163B5}"/>
              </a:ext>
            </a:extLst>
          </p:cNvPr>
          <p:cNvSpPr txBox="1"/>
          <p:nvPr/>
        </p:nvSpPr>
        <p:spPr>
          <a:xfrm>
            <a:off x="7947855" y="2482323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KING</a:t>
            </a:r>
          </a:p>
        </p:txBody>
      </p:sp>
    </p:spTree>
    <p:extLst>
      <p:ext uri="{BB962C8B-B14F-4D97-AF65-F5344CB8AC3E}">
        <p14:creationId xmlns:p14="http://schemas.microsoft.com/office/powerpoint/2010/main" val="296866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FCB2AB-E384-4D81-964C-19276BB21281}"/>
              </a:ext>
            </a:extLst>
          </p:cNvPr>
          <p:cNvSpPr txBox="1"/>
          <p:nvPr/>
        </p:nvSpPr>
        <p:spPr>
          <a:xfrm>
            <a:off x="708575" y="153137"/>
            <a:ext cx="806256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INTENT AND PURPOSE</a:t>
            </a:r>
          </a:p>
          <a:p>
            <a:pPr algn="ctr"/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Sanctification: </a:t>
            </a:r>
            <a:r>
              <a:rPr lang="en-US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Our’s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and One Another’s</a:t>
            </a:r>
          </a:p>
          <a:p>
            <a:pPr algn="ctr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understand our sanctification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learn what the Bible teaches about the issues and challenges of life.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learn how to use the Bible to address the issues and challenges of life.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develop confidence in accurately handling the Word of Truth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learn how to examine yourself through the lens of Scripture.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help Christian men and women learn how to minister the Word to other brothers and sisters in Christ in discipleship and counseling.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Develop and enhance biblical skills in addressing and solving problems biblically, as a disciple-maker, a shepherd, mentor or as a trained lay counselor.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understand the conflict between secular counseling reasoning and a biblical worldview and how to recognize the difference and address it through a biblical lens.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work towards and achieve certification as a Biblical Counselor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942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rt 2">
            <a:extLst>
              <a:ext uri="{FF2B5EF4-FFF2-40B4-BE49-F238E27FC236}">
                <a16:creationId xmlns:a16="http://schemas.microsoft.com/office/drawing/2014/main" id="{66034496-9744-4749-A889-826EA0834000}"/>
              </a:ext>
            </a:extLst>
          </p:cNvPr>
          <p:cNvSpPr/>
          <p:nvPr/>
        </p:nvSpPr>
        <p:spPr>
          <a:xfrm>
            <a:off x="3314700" y="4572000"/>
            <a:ext cx="2514600" cy="1752600"/>
          </a:xfrm>
          <a:prstGeom prst="hear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rgbClr val="FFFFFF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58B75A-D4AE-4F0E-836A-2BC3AB0B5316}"/>
              </a:ext>
            </a:extLst>
          </p:cNvPr>
          <p:cNvSpPr txBox="1"/>
          <p:nvPr/>
        </p:nvSpPr>
        <p:spPr>
          <a:xfrm flipH="1">
            <a:off x="3733144" y="4849802"/>
            <a:ext cx="1943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Inner self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Heart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Matthew 12,15</a:t>
            </a:r>
          </a:p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Luke 6:45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EC8D3C-2361-4355-882F-045F2528E578}"/>
              </a:ext>
            </a:extLst>
          </p:cNvPr>
          <p:cNvCxnSpPr>
            <a:endCxn id="3" idx="1"/>
          </p:cNvCxnSpPr>
          <p:nvPr/>
        </p:nvCxnSpPr>
        <p:spPr>
          <a:xfrm flipV="1">
            <a:off x="4572000" y="6324600"/>
            <a:ext cx="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14083D-7C5E-4A4B-BC28-4AEF9E72DB64}"/>
              </a:ext>
            </a:extLst>
          </p:cNvPr>
          <p:cNvCxnSpPr>
            <a:cxnSpLocks/>
          </p:cNvCxnSpPr>
          <p:nvPr/>
        </p:nvCxnSpPr>
        <p:spPr>
          <a:xfrm>
            <a:off x="723900" y="4343400"/>
            <a:ext cx="76962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114025A-1582-4A94-9674-DA9D3A235EF6}"/>
              </a:ext>
            </a:extLst>
          </p:cNvPr>
          <p:cNvSpPr txBox="1"/>
          <p:nvPr/>
        </p:nvSpPr>
        <p:spPr>
          <a:xfrm>
            <a:off x="4629161" y="3290297"/>
            <a:ext cx="1866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Thinking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F6C0DA1-684E-4711-9321-0D233D49BEB0}"/>
              </a:ext>
            </a:extLst>
          </p:cNvPr>
          <p:cNvSpPr/>
          <p:nvPr/>
        </p:nvSpPr>
        <p:spPr>
          <a:xfrm rot="16200000">
            <a:off x="695369" y="3057565"/>
            <a:ext cx="914400" cy="165727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C45C2C-2A51-460E-BF66-39D67312B8E7}"/>
              </a:ext>
            </a:extLst>
          </p:cNvPr>
          <p:cNvSpPr txBox="1"/>
          <p:nvPr/>
        </p:nvSpPr>
        <p:spPr>
          <a:xfrm>
            <a:off x="606491" y="3844007"/>
            <a:ext cx="1053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Actions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BB5E3A-EE69-4958-A824-EEEF1B4FEF0E}"/>
              </a:ext>
            </a:extLst>
          </p:cNvPr>
          <p:cNvSpPr/>
          <p:nvPr/>
        </p:nvSpPr>
        <p:spPr>
          <a:xfrm>
            <a:off x="2193376" y="3929390"/>
            <a:ext cx="2152620" cy="30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Principles Oriented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A98EB1-2C60-4237-A928-12C9C3FD45AB}"/>
              </a:ext>
            </a:extLst>
          </p:cNvPr>
          <p:cNvSpPr/>
          <p:nvPr/>
        </p:nvSpPr>
        <p:spPr>
          <a:xfrm>
            <a:off x="4798004" y="3915577"/>
            <a:ext cx="2152620" cy="304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Feelings Oriented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8BE12F-BE83-43F1-99DA-9C3E128C9C8A}"/>
              </a:ext>
            </a:extLst>
          </p:cNvPr>
          <p:cNvSpPr txBox="1"/>
          <p:nvPr/>
        </p:nvSpPr>
        <p:spPr>
          <a:xfrm>
            <a:off x="2515776" y="3635512"/>
            <a:ext cx="1508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Matthew 6:33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8DE528-FD4B-4042-957F-AB2420D6BA36}"/>
              </a:ext>
            </a:extLst>
          </p:cNvPr>
          <p:cNvCxnSpPr/>
          <p:nvPr/>
        </p:nvCxnSpPr>
        <p:spPr>
          <a:xfrm flipV="1">
            <a:off x="4572000" y="3048000"/>
            <a:ext cx="0" cy="1905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9F9D2742-63A9-4BCC-A9AA-D68C5947A781}"/>
              </a:ext>
            </a:extLst>
          </p:cNvPr>
          <p:cNvSpPr/>
          <p:nvPr/>
        </p:nvSpPr>
        <p:spPr>
          <a:xfrm>
            <a:off x="4305301" y="2766334"/>
            <a:ext cx="533395" cy="36730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A84DE9-B5BE-4883-88D5-14DE5B5A77D3}"/>
              </a:ext>
            </a:extLst>
          </p:cNvPr>
          <p:cNvSpPr txBox="1"/>
          <p:nvPr/>
        </p:nvSpPr>
        <p:spPr>
          <a:xfrm>
            <a:off x="4842213" y="2794411"/>
            <a:ext cx="287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Decisions/Choices Luke 9:23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CED4AF-7DE5-4E3F-8CD6-BF665703160D}"/>
              </a:ext>
            </a:extLst>
          </p:cNvPr>
          <p:cNvCxnSpPr>
            <a:stCxn id="15" idx="7"/>
          </p:cNvCxnSpPr>
          <p:nvPr/>
        </p:nvCxnSpPr>
        <p:spPr>
          <a:xfrm flipV="1">
            <a:off x="4760582" y="914400"/>
            <a:ext cx="1945018" cy="190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78B280-04B3-4B85-B819-595F2984B9B8}"/>
              </a:ext>
            </a:extLst>
          </p:cNvPr>
          <p:cNvCxnSpPr>
            <a:cxnSpLocks/>
          </p:cNvCxnSpPr>
          <p:nvPr/>
        </p:nvCxnSpPr>
        <p:spPr>
          <a:xfrm flipH="1" flipV="1">
            <a:off x="2438397" y="958396"/>
            <a:ext cx="1889178" cy="19132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B3641C3-4418-4EB4-85BB-A614EB701169}"/>
              </a:ext>
            </a:extLst>
          </p:cNvPr>
          <p:cNvSpPr txBox="1"/>
          <p:nvPr/>
        </p:nvSpPr>
        <p:spPr>
          <a:xfrm>
            <a:off x="5996951" y="477052"/>
            <a:ext cx="2051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Self “glorified”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BD584C0-CB09-4D7C-83B6-C8D42967046A}"/>
              </a:ext>
            </a:extLst>
          </p:cNvPr>
          <p:cNvSpPr txBox="1"/>
          <p:nvPr/>
        </p:nvSpPr>
        <p:spPr>
          <a:xfrm>
            <a:off x="1217842" y="477051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God Glorified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09D587-E1EC-416E-9D1E-AFD8745C8554}"/>
              </a:ext>
            </a:extLst>
          </p:cNvPr>
          <p:cNvSpPr txBox="1"/>
          <p:nvPr/>
        </p:nvSpPr>
        <p:spPr>
          <a:xfrm>
            <a:off x="5502575" y="2197763"/>
            <a:ext cx="653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Easy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CEEE268-F66B-4BB7-ABE5-DF66D9E138F2}"/>
              </a:ext>
            </a:extLst>
          </p:cNvPr>
          <p:cNvCxnSpPr/>
          <p:nvPr/>
        </p:nvCxnSpPr>
        <p:spPr>
          <a:xfrm flipV="1">
            <a:off x="5976848" y="1548316"/>
            <a:ext cx="519202" cy="6364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FEC1232-DB70-4235-A47D-6A6889BFD6FC}"/>
              </a:ext>
            </a:extLst>
          </p:cNvPr>
          <p:cNvSpPr txBox="1"/>
          <p:nvPr/>
        </p:nvSpPr>
        <p:spPr>
          <a:xfrm>
            <a:off x="6355953" y="1162218"/>
            <a:ext cx="69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Hard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2FFB22-F44F-451E-B19E-D15B49C8E2E6}"/>
              </a:ext>
            </a:extLst>
          </p:cNvPr>
          <p:cNvSpPr txBox="1"/>
          <p:nvPr/>
        </p:nvSpPr>
        <p:spPr>
          <a:xfrm>
            <a:off x="6705600" y="1606241"/>
            <a:ext cx="13664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Prov. 13:15</a:t>
            </a:r>
          </a:p>
          <a:p>
            <a:r>
              <a:rPr lang="en-US" sz="2000" b="1" dirty="0"/>
              <a:t>Gal. 6:7-9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22CA5A-E286-4E98-8701-7BF9DD9A00D2}"/>
              </a:ext>
            </a:extLst>
          </p:cNvPr>
          <p:cNvSpPr txBox="1"/>
          <p:nvPr/>
        </p:nvSpPr>
        <p:spPr>
          <a:xfrm>
            <a:off x="2965053" y="2301012"/>
            <a:ext cx="699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Hard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01149D0-C38E-4A54-9F71-F201B30135FE}"/>
              </a:ext>
            </a:extLst>
          </p:cNvPr>
          <p:cNvSpPr txBox="1"/>
          <p:nvPr/>
        </p:nvSpPr>
        <p:spPr>
          <a:xfrm>
            <a:off x="1979775" y="1296974"/>
            <a:ext cx="819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Easier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11AC140-18FB-4016-8AA4-0BCD25FDF6F1}"/>
              </a:ext>
            </a:extLst>
          </p:cNvPr>
          <p:cNvSpPr txBox="1"/>
          <p:nvPr/>
        </p:nvSpPr>
        <p:spPr>
          <a:xfrm>
            <a:off x="488018" y="1606241"/>
            <a:ext cx="17614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Matt. 11:28-30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9F44B0A-B254-47E9-BEFC-F46515EAC70A}"/>
              </a:ext>
            </a:extLst>
          </p:cNvPr>
          <p:cNvCxnSpPr>
            <a:cxnSpLocks/>
          </p:cNvCxnSpPr>
          <p:nvPr/>
        </p:nvCxnSpPr>
        <p:spPr>
          <a:xfrm flipH="1" flipV="1">
            <a:off x="2560005" y="1762071"/>
            <a:ext cx="551304" cy="5520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3742466-BB6E-45C7-9308-279EC0AF22D0}"/>
              </a:ext>
            </a:extLst>
          </p:cNvPr>
          <p:cNvSpPr txBox="1"/>
          <p:nvPr/>
        </p:nvSpPr>
        <p:spPr>
          <a:xfrm>
            <a:off x="723899" y="2597873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KING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FC50D0-5851-4D49-B975-3C45DF95E9FF}"/>
              </a:ext>
            </a:extLst>
          </p:cNvPr>
          <p:cNvSpPr txBox="1"/>
          <p:nvPr/>
        </p:nvSpPr>
        <p:spPr>
          <a:xfrm>
            <a:off x="7947855" y="2543933"/>
            <a:ext cx="944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KING</a:t>
            </a:r>
          </a:p>
        </p:txBody>
      </p:sp>
    </p:spTree>
    <p:extLst>
      <p:ext uri="{BB962C8B-B14F-4D97-AF65-F5344CB8AC3E}">
        <p14:creationId xmlns:p14="http://schemas.microsoft.com/office/powerpoint/2010/main" val="957235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92" y="457200"/>
            <a:ext cx="8887963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DA0CCB-A8DC-46DE-A66D-241C055123F3}"/>
              </a:ext>
            </a:extLst>
          </p:cNvPr>
          <p:cNvSpPr txBox="1"/>
          <p:nvPr/>
        </p:nvSpPr>
        <p:spPr>
          <a:xfrm>
            <a:off x="4301196" y="5334000"/>
            <a:ext cx="784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Lk 6:45</a:t>
            </a:r>
          </a:p>
        </p:txBody>
      </p:sp>
    </p:spTree>
    <p:extLst>
      <p:ext uri="{BB962C8B-B14F-4D97-AF65-F5344CB8AC3E}">
        <p14:creationId xmlns:p14="http://schemas.microsoft.com/office/powerpoint/2010/main" val="1987733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3783" y="1280010"/>
            <a:ext cx="89985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Goal, method, focus, target, and tools of intensive discipleship and biblical counseling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1. The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is heart transformation and relational restoration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 Corinthians 5:12-21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2. The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is truth in the context of grace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John 1:14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3. The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is mind, will, emotions, and right behavior—renewed mind, submitted will, informed emotions, and godly behavior.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target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is beyond behavior to the desire and motivations of the inner man.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(For example: Is it possible that there are cases where mania and depression that have resulted in a bi-polar diagnosis, are a long-standing pattern of foolish behavior and despairing thoughts?)</a:t>
            </a:r>
          </a:p>
          <a:p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5. The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are the Word of God, Spirit of God, community of God (2 Peter 1:3).</a:t>
            </a:r>
          </a:p>
        </p:txBody>
      </p:sp>
      <p:pic>
        <p:nvPicPr>
          <p:cNvPr id="4" name="Picture 3" descr="C:\Users\kevin.c.lee\Desktop\untitled.png">
            <a:extLst>
              <a:ext uri="{FF2B5EF4-FFF2-40B4-BE49-F238E27FC236}">
                <a16:creationId xmlns:a16="http://schemas.microsoft.com/office/drawing/2014/main" id="{0D775DBF-C1D7-44FE-89AC-6618C1B69E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5F3D998-AE13-40E7-AEA3-C5FD03175CEC}"/>
              </a:ext>
            </a:extLst>
          </p:cNvPr>
          <p:cNvSpPr/>
          <p:nvPr/>
        </p:nvSpPr>
        <p:spPr>
          <a:xfrm>
            <a:off x="2286000" y="515343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Hopeful Counseling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4098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1727" y="906636"/>
            <a:ext cx="8603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PROCESS OF CHANGE THAT BRINGS HOPE</a:t>
            </a:r>
          </a:p>
        </p:txBody>
      </p:sp>
      <p:sp>
        <p:nvSpPr>
          <p:cNvPr id="4" name="Rectangle 3"/>
          <p:cNvSpPr/>
          <p:nvPr/>
        </p:nvSpPr>
        <p:spPr>
          <a:xfrm>
            <a:off x="133783" y="1782818"/>
            <a:ext cx="90297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I. Conception Of Sin (James 1:12-15)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A.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Tempted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by my desires, I am lured and sin is conceived in my mind (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Jer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17:5-8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B. What do I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desire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more than glorifying God, so much that I am willing to sin to get it?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C. Sin is my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not something I can blame on Satan or the situation.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2. Conviction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John 16:8-11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A. What is the sin I have done in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unbelief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 Unbelief is going anywhere other than God and His Word to deal with a situation—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Jeremiah 17:5-8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B. What is the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righteousness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I have not reflected? 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C. What is the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 judgment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 What is the price to pay?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Users\kevin.c.lee\Desktop\untitled.png">
            <a:extLst>
              <a:ext uri="{FF2B5EF4-FFF2-40B4-BE49-F238E27FC236}">
                <a16:creationId xmlns:a16="http://schemas.microsoft.com/office/drawing/2014/main" id="{A68B9F67-8150-4C4E-9C95-B2D85760055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16864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171" y="685473"/>
            <a:ext cx="8603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PROCESS OF CHANGE THAT BRINGS HOPE</a:t>
            </a:r>
          </a:p>
        </p:txBody>
      </p:sp>
      <p:sp>
        <p:nvSpPr>
          <p:cNvPr id="4" name="Rectangle 3"/>
          <p:cNvSpPr/>
          <p:nvPr/>
        </p:nvSpPr>
        <p:spPr>
          <a:xfrm>
            <a:off x="47392" y="1030667"/>
            <a:ext cx="90297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3. Confession (1 John 1:9, Proverbs 28:13, Proverbs 13:15)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A. I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with God. I surrender my mind, will, and emotions to God’s mind, will and emotions (according to His Word).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B. I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confess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to God in contrite humility. He cleanses me through the blood of Jesus Christ, and restores the relationship with Him.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C. I confess to the person I have sinned against in contrite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humility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Through being forgiven by Christ—merciful, gracious forgiveness is granted, and the relationship is restored (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Ps 66:18, Pro 15:29, Matt 5:23-24).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4. Change (2 Corinthians 7:8-10, Romans 12:1-2, Ephesians 4:17-32, Colossians 3:1-17)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A.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Godly sorrow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I put off. I verbalize to those I have sinned against how I hate my sin.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B.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Repentance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 I renew my mind. I verbalize how my mind has been renewed by the Word of God to think differently (new mind).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C. </a:t>
            </a:r>
            <a:r>
              <a:rPr lang="en-U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Deliverance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 I put on. I explain how my thoughts and actions are different (new man).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C:\Users\kevin.c.lee\Desktop\untitled.png">
            <a:extLst>
              <a:ext uri="{FF2B5EF4-FFF2-40B4-BE49-F238E27FC236}">
                <a16:creationId xmlns:a16="http://schemas.microsoft.com/office/drawing/2014/main" id="{A68B9F67-8150-4C4E-9C95-B2D85760055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092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798025"/>
            <a:ext cx="891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PROCESS OF CHANGE THAT BRINGS HOPE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" y="1557103"/>
            <a:ext cx="90297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5. Convincing Evidence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 Corinthians 7:11)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A. I prove repentance by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manifesting change in my life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rather than simply talking about change – diligence through the power and leading of the Holy Spirit, clearing the old, indignation toward the sin, fear of doing it again, desire and zeal in the new actions. I am vindicated.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1.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Diligence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—we will eagerly and aggressively pursue righteousness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Matthew 5:6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2. Clearing yourself—A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desire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to clear your name from any form of the sin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(Romans 13:14, 1 Thessalonians 5:22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3. Indignation—means we will have anger over our sin and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displeasure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because the shame it brought our Lord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Matthew 5:4, James 4:7-10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4. Fear—we will have a healthy fear and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reverence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towards the God who disciplines and judges sin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Deuteronomy 13:4-11, Psalm 9:20, Revelation 14:7)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  <p:pic>
        <p:nvPicPr>
          <p:cNvPr id="6" name="Picture 5" descr="C:\Users\kevin.c.lee\Desktop\untitled.png">
            <a:extLst>
              <a:ext uri="{FF2B5EF4-FFF2-40B4-BE49-F238E27FC236}">
                <a16:creationId xmlns:a16="http://schemas.microsoft.com/office/drawing/2014/main" id="{A68B9F67-8150-4C4E-9C95-B2D85760055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5089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" y="964690"/>
            <a:ext cx="9029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THE PROCESS OF CHANGE THAT BRINGS HOPE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795539"/>
            <a:ext cx="90297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5. Vehement desire—this refers to the strong desire to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restore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the relationship with the person who you sinned against.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6. Zeal—this refers to loving someone so much that one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hates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anything that harms the object of this love.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	7. Vindication- means the repentant sinner no longer tries to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himself. He wants to see his sin avenged.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	B. By repentance, I prove (show, speak) myself to be changed (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2 Corinthians 7:11).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C:\Users\kevin.c.lee\Desktop\untitled.png">
            <a:extLst>
              <a:ext uri="{FF2B5EF4-FFF2-40B4-BE49-F238E27FC236}">
                <a16:creationId xmlns:a16="http://schemas.microsoft.com/office/drawing/2014/main" id="{A68B9F67-8150-4C4E-9C95-B2D85760055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23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73EF36-C98C-44DF-89E1-3EF230AC6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Name, Copyright Information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6AEFBA-311C-4775-8B9E-EE8374A5E9E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77411" y="-908107"/>
            <a:ext cx="10073640" cy="7740650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A60446-37A2-4EF7-A99B-59B33617B3B2}"/>
              </a:ext>
            </a:extLst>
          </p:cNvPr>
          <p:cNvSpPr txBox="1"/>
          <p:nvPr/>
        </p:nvSpPr>
        <p:spPr>
          <a:xfrm>
            <a:off x="-477411" y="187215"/>
            <a:ext cx="9124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n w="3175" cmpd="sng">
                  <a:noFill/>
                </a:ln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Conclusion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2A40FA-099C-4686-B6D6-8677E1A7E897}"/>
              </a:ext>
            </a:extLst>
          </p:cNvPr>
          <p:cNvSpPr txBox="1"/>
          <p:nvPr/>
        </p:nvSpPr>
        <p:spPr>
          <a:xfrm>
            <a:off x="-1" y="1510654"/>
            <a:ext cx="824088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“We proclaim Him, admonishing every man </a:t>
            </a:r>
          </a:p>
          <a:p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teaching every man with all wisdom, </a:t>
            </a:r>
          </a:p>
          <a:p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that we may present every man </a:t>
            </a:r>
          </a:p>
          <a:p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in Christ.”  </a:t>
            </a:r>
          </a:p>
          <a:p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Colossians 1:28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concerning you, my brethren, I myself also am convinced that you yourselves are full of goodness, filled with all knowledge and able also to admonish one another. </a:t>
            </a:r>
          </a:p>
          <a:p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Romans 15:14</a:t>
            </a:r>
          </a:p>
        </p:txBody>
      </p:sp>
      <p:pic>
        <p:nvPicPr>
          <p:cNvPr id="6" name="Picture 5" descr="C:\Users\kevin.c.lee\Desktop\untitled.png">
            <a:extLst>
              <a:ext uri="{FF2B5EF4-FFF2-40B4-BE49-F238E27FC236}">
                <a16:creationId xmlns:a16="http://schemas.microsoft.com/office/drawing/2014/main" id="{DA6A8D00-FA83-4367-B1E0-3A69DF3215C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976" y="25273"/>
            <a:ext cx="1723152" cy="579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014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574" y="315092"/>
            <a:ext cx="8906007" cy="17846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Garamond"/>
                <a:cs typeface="Garamond"/>
              </a:rPr>
              <a:t>Psychological Questions</a:t>
            </a:r>
            <a:br>
              <a:rPr lang="en-US" dirty="0">
                <a:latin typeface="Garamond"/>
                <a:cs typeface="Garamond"/>
              </a:rPr>
            </a:br>
            <a:endParaRPr lang="en-US" dirty="0">
              <a:latin typeface="Garamond"/>
              <a:cs typeface="Garamond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8356" y="936461"/>
            <a:ext cx="8746435" cy="419981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18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8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8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 people in every society and culture asks these questions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endParaRPr lang="en-US" sz="18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Who are we?</a:t>
            </a: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happened?</a:t>
            </a: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Why do we do the things we do?</a:t>
            </a: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motivates people?</a:t>
            </a: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are the causes of our psychological ills?</a:t>
            </a: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do we change?</a:t>
            </a: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do we heal?</a:t>
            </a: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goal of change?</a:t>
            </a:r>
          </a:p>
          <a:p>
            <a:pPr algn="l"/>
            <a:endParaRPr lang="en-US" sz="18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propose to answer these questions from a biblical worldview!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1D3B529-B97C-4E3B-84AE-83B1EFA44675}"/>
              </a:ext>
            </a:extLst>
          </p:cNvPr>
          <p:cNvCxnSpPr/>
          <p:nvPr/>
        </p:nvCxnSpPr>
        <p:spPr>
          <a:xfrm>
            <a:off x="2104373" y="1475952"/>
            <a:ext cx="5010411" cy="0"/>
          </a:xfrm>
          <a:prstGeom prst="line">
            <a:avLst/>
          </a:prstGeom>
          <a:ln>
            <a:solidFill>
              <a:schemeClr val="dk1"/>
            </a:solidFill>
            <a:beve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" name="Picture 5" descr="C:\Users\kevin.c.lee\Desktop\untitled.png">
            <a:extLst>
              <a:ext uri="{FF2B5EF4-FFF2-40B4-BE49-F238E27FC236}">
                <a16:creationId xmlns:a16="http://schemas.microsoft.com/office/drawing/2014/main" id="{055D4CE9-ECF8-4692-813E-2E8233F913B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4" y="25273"/>
            <a:ext cx="1723152" cy="579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3407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601" y="-362578"/>
            <a:ext cx="8906007" cy="178468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Biblical Counseling: Defined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1690" y="1422102"/>
            <a:ext cx="8746435" cy="362628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Biblical counseling is the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personal discipleship ministry 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God’s people to others under the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oversight of God’s church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dependent upon the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authority and sufficiency 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God’s Word through the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work of the Holy Spirit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n-US" sz="18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Biblical counseling seeks to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reorient disordered 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desires, affections, thoughts, behaviors, and worship toward a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God-designed anthropology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in an effort to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restore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people to a right fellowship with God and others. </a:t>
            </a:r>
          </a:p>
          <a:p>
            <a:pPr algn="l"/>
            <a:endParaRPr lang="en-US" sz="18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accomplished by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speaking the truth in love and applying Scripture 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the need of the moment by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comforting the suffering 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calling sinners to repentance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thus working to </a:t>
            </a:r>
            <a:r>
              <a:rPr lang="en-US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them mature </a:t>
            </a:r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they abide in Jesus Christ.</a:t>
            </a:r>
          </a:p>
          <a:p>
            <a:pPr algn="l"/>
            <a:endParaRPr lang="en-US" sz="1800" i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8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Dale Johnson and Samuel Stephens: </a:t>
            </a:r>
          </a:p>
          <a:p>
            <a:pPr algn="l"/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The Association of Certified Biblical 	Counselors (ACBC)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1D3B529-B97C-4E3B-84AE-83B1EFA44675}"/>
              </a:ext>
            </a:extLst>
          </p:cNvPr>
          <p:cNvCxnSpPr/>
          <p:nvPr/>
        </p:nvCxnSpPr>
        <p:spPr>
          <a:xfrm>
            <a:off x="2451398" y="954432"/>
            <a:ext cx="5010411" cy="0"/>
          </a:xfrm>
          <a:prstGeom prst="line">
            <a:avLst/>
          </a:prstGeom>
          <a:ln>
            <a:solidFill>
              <a:schemeClr val="dk1"/>
            </a:solidFill>
            <a:beve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" name="Picture 5" descr="C:\Users\kevin.c.lee\Desktop\untitled.png">
            <a:extLst>
              <a:ext uri="{FF2B5EF4-FFF2-40B4-BE49-F238E27FC236}">
                <a16:creationId xmlns:a16="http://schemas.microsoft.com/office/drawing/2014/main" id="{19937FA5-9EEA-46F0-A1DB-725C0C86F6B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580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81" y="186047"/>
            <a:ext cx="8305800" cy="152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3400" b="1" u="sng" dirty="0">
                <a:latin typeface="Arial" panose="020B0604020202020204" pitchFamily="34" charset="0"/>
                <a:cs typeface="Arial" panose="020B0604020202020204" pitchFamily="34" charset="0"/>
              </a:rPr>
              <a:t>Sanctification</a:t>
            </a:r>
            <a:endParaRPr lang="en-US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“Sanctify” is 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to set apart to God, for His use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.  God works in those whom He claims as His own to conform them “to the image of his Son” (Rom. 8:29). </a:t>
            </a:r>
          </a:p>
          <a:p>
            <a:pPr marL="0" indent="0"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We are increasingly being changed from what we once were  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through the agency of the indwelling Holy Spirit .</a:t>
            </a:r>
          </a:p>
          <a:p>
            <a:pPr marL="0" indent="0"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Progressive Sanctification is </a:t>
            </a: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spiritual growth/maturity/being complete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(Colossians 1:28).  </a:t>
            </a:r>
          </a:p>
          <a:p>
            <a:pPr marL="0" indent="0">
              <a:buNone/>
            </a:pP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The Holy Spirit “works in you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, both to will and to work” according to God’s purpose (Rom. 8:28).</a:t>
            </a:r>
          </a:p>
          <a:p>
            <a:pPr marL="0" indent="0">
              <a:buNone/>
            </a:pPr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Working out our salvation with fear and trembling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(Phil. 2:12, 13). Christians become increasingly Christlike, as the profile of Jesus is progressively formed in them (Gal. 5:22–25; 2 Cor. 3:18).</a:t>
            </a:r>
          </a:p>
        </p:txBody>
      </p:sp>
      <p:pic>
        <p:nvPicPr>
          <p:cNvPr id="4" name="Picture 3" descr="C:\Users\kevin.c.lee\Desktop\untitled.png">
            <a:extLst>
              <a:ext uri="{FF2B5EF4-FFF2-40B4-BE49-F238E27FC236}">
                <a16:creationId xmlns:a16="http://schemas.microsoft.com/office/drawing/2014/main" id="{385B2CBF-076F-418F-B1D1-082B07CE4E3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1491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 noChangeAspect="1"/>
          </p:cNvGrpSpPr>
          <p:nvPr/>
        </p:nvGrpSpPr>
        <p:grpSpPr bwMode="auto">
          <a:xfrm>
            <a:off x="-667860" y="685800"/>
            <a:ext cx="10192860" cy="5867400"/>
            <a:chOff x="1800" y="8845"/>
            <a:chExt cx="5940" cy="3420"/>
          </a:xfrm>
        </p:grpSpPr>
        <p:sp>
          <p:nvSpPr>
            <p:cNvPr id="4" name="AutoShape 4"/>
            <p:cNvSpPr>
              <a:spLocks noChangeAspect="1" noChangeArrowheads="1"/>
            </p:cNvSpPr>
            <p:nvPr/>
          </p:nvSpPr>
          <p:spPr bwMode="auto">
            <a:xfrm>
              <a:off x="1800" y="8845"/>
              <a:ext cx="5940" cy="3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3961" y="9025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2367" y="11279"/>
              <a:ext cx="1510" cy="5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3960" y="9025"/>
              <a:ext cx="32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655" y="10783"/>
              <a:ext cx="1080" cy="1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5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ackadder ITC" pitchFamily="82" charset="0"/>
                  <a:sym typeface="Wingdings 2" pitchFamily="18" charset="2"/>
                </a:rPr>
                <a:t></a:t>
              </a:r>
              <a:endPara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2578577" y="5666888"/>
            <a:ext cx="60198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Preparatory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all God does in bringing a person to Christ.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944162-5626-46C8-9A2D-71CE4D093422}"/>
              </a:ext>
            </a:extLst>
          </p:cNvPr>
          <p:cNvSpPr txBox="1"/>
          <p:nvPr/>
        </p:nvSpPr>
        <p:spPr>
          <a:xfrm>
            <a:off x="2743200" y="90525"/>
            <a:ext cx="50925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90204" pitchFamily="34" charset="0"/>
                <a:ea typeface="+mn-ea"/>
                <a:cs typeface="+mn-cs"/>
              </a:rPr>
              <a:t>SANCTIFICATION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8B4896-DD3C-4DA9-B7DF-68BE58A30A58}"/>
              </a:ext>
            </a:extLst>
          </p:cNvPr>
          <p:cNvSpPr txBox="1"/>
          <p:nvPr/>
        </p:nvSpPr>
        <p:spPr>
          <a:xfrm>
            <a:off x="5220041" y="4619859"/>
            <a:ext cx="50925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90204" pitchFamily="34" charset="0"/>
                <a:ea typeface="+mn-ea"/>
                <a:cs typeface="+mn-cs"/>
              </a:rPr>
              <a:t>John 6:44</a:t>
            </a: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Eph. 1:4-6</a:t>
            </a: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Eph. 2:4-6</a:t>
            </a:r>
            <a:endParaRPr lang="en-US" dirty="0"/>
          </a:p>
        </p:txBody>
      </p:sp>
      <p:pic>
        <p:nvPicPr>
          <p:cNvPr id="12" name="Picture 11" descr="C:\Users\kevin.c.lee\Desktop\untitled.png">
            <a:extLst>
              <a:ext uri="{FF2B5EF4-FFF2-40B4-BE49-F238E27FC236}">
                <a16:creationId xmlns:a16="http://schemas.microsoft.com/office/drawing/2014/main" id="{1FCA7365-0DCC-4A3F-BB88-F5DF325BBC8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93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-667860" y="685800"/>
            <a:ext cx="10192860" cy="5867400"/>
            <a:chOff x="1800" y="8845"/>
            <a:chExt cx="5940" cy="3420"/>
          </a:xfrm>
        </p:grpSpPr>
        <p:sp>
          <p:nvSpPr>
            <p:cNvPr id="4" name="AutoShape 4"/>
            <p:cNvSpPr>
              <a:spLocks noChangeAspect="1" noChangeArrowheads="1"/>
            </p:cNvSpPr>
            <p:nvPr/>
          </p:nvSpPr>
          <p:spPr bwMode="auto">
            <a:xfrm>
              <a:off x="1800" y="8845"/>
              <a:ext cx="5940" cy="3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3961" y="9025"/>
              <a:ext cx="0" cy="21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2367" y="11279"/>
              <a:ext cx="1510" cy="5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3960" y="9025"/>
              <a:ext cx="324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655" y="10783"/>
              <a:ext cx="1080" cy="1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5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ackadder ITC" pitchFamily="82" charset="0"/>
                  <a:sym typeface="Wingdings 2" pitchFamily="18" charset="2"/>
                </a:rPr>
                <a:t></a:t>
              </a:r>
              <a:endPara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1943100" y="5644196"/>
            <a:ext cx="60198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lphaL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Preparatory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all God does in bringing a person to Christ.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04800" y="1066800"/>
            <a:ext cx="464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lphaLcPeriod" startAt="2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Positional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 the moment a person is saved, justified.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E25A30-1EF0-417E-8A21-CD6DB7DDC5C0}"/>
              </a:ext>
            </a:extLst>
          </p:cNvPr>
          <p:cNvSpPr txBox="1"/>
          <p:nvPr/>
        </p:nvSpPr>
        <p:spPr>
          <a:xfrm>
            <a:off x="2743200" y="90525"/>
            <a:ext cx="50925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90204" pitchFamily="34" charset="0"/>
                <a:ea typeface="+mn-ea"/>
                <a:cs typeface="+mn-cs"/>
              </a:rPr>
              <a:t>SANCTIFICATION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91E97E-69B9-4347-B154-C366D84304A1}"/>
              </a:ext>
            </a:extLst>
          </p:cNvPr>
          <p:cNvSpPr txBox="1"/>
          <p:nvPr/>
        </p:nvSpPr>
        <p:spPr>
          <a:xfrm>
            <a:off x="82648" y="2568238"/>
            <a:ext cx="509250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John 1:12-13</a:t>
            </a: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Romans 3:24-28</a:t>
            </a:r>
          </a:p>
          <a:p>
            <a:r>
              <a:rPr kumimoji="0" lang="en-US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90204" pitchFamily="34" charset="0"/>
                <a:ea typeface="+mn-ea"/>
                <a:cs typeface="+mn-cs"/>
              </a:rPr>
              <a:t>1 Cor. 6:11</a:t>
            </a: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Eph. 1:7</a:t>
            </a: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Eph. 2:6-9</a:t>
            </a: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Titus 3:4-7</a:t>
            </a:r>
            <a:endParaRPr lang="en-US" dirty="0"/>
          </a:p>
        </p:txBody>
      </p:sp>
      <p:pic>
        <p:nvPicPr>
          <p:cNvPr id="12" name="Picture 11" descr="C:\Users\kevin.c.lee\Desktop\untitled.png">
            <a:extLst>
              <a:ext uri="{FF2B5EF4-FFF2-40B4-BE49-F238E27FC236}">
                <a16:creationId xmlns:a16="http://schemas.microsoft.com/office/drawing/2014/main" id="{F4215473-ABB2-4C79-BAF8-A23C47FF9D5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813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-727919" y="685800"/>
            <a:ext cx="10192860" cy="5867400"/>
            <a:chOff x="1800" y="8845"/>
            <a:chExt cx="5940" cy="3420"/>
          </a:xfrm>
        </p:grpSpPr>
        <p:sp>
          <p:nvSpPr>
            <p:cNvPr id="4" name="AutoShape 4"/>
            <p:cNvSpPr>
              <a:spLocks noChangeAspect="1" noChangeArrowheads="1"/>
            </p:cNvSpPr>
            <p:nvPr/>
          </p:nvSpPr>
          <p:spPr bwMode="auto">
            <a:xfrm>
              <a:off x="1800" y="8845"/>
              <a:ext cx="5940" cy="3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3961" y="9025"/>
              <a:ext cx="0" cy="21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2367" y="11279"/>
              <a:ext cx="1510" cy="5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3960" y="9025"/>
              <a:ext cx="324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655" y="10783"/>
              <a:ext cx="1080" cy="1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5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ackadder ITC" pitchFamily="82" charset="0"/>
                  <a:sym typeface="Wingdings 2" pitchFamily="18" charset="2"/>
                </a:rPr>
                <a:t></a:t>
              </a:r>
              <a:endPara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4140" y="9025"/>
              <a:ext cx="3060" cy="2100"/>
            </a:xfrm>
            <a:custGeom>
              <a:avLst/>
              <a:gdLst>
                <a:gd name="T0" fmla="*/ 0 w 3060"/>
                <a:gd name="T1" fmla="*/ 1980 h 2100"/>
                <a:gd name="T2" fmla="*/ 180 w 3060"/>
                <a:gd name="T3" fmla="*/ 1620 h 2100"/>
                <a:gd name="T4" fmla="*/ 540 w 3060"/>
                <a:gd name="T5" fmla="*/ 1800 h 2100"/>
                <a:gd name="T6" fmla="*/ 720 w 3060"/>
                <a:gd name="T7" fmla="*/ 1980 h 2100"/>
                <a:gd name="T8" fmla="*/ 1080 w 3060"/>
                <a:gd name="T9" fmla="*/ 1080 h 2100"/>
                <a:gd name="T10" fmla="*/ 1440 w 3060"/>
                <a:gd name="T11" fmla="*/ 1260 h 2100"/>
                <a:gd name="T12" fmla="*/ 1620 w 3060"/>
                <a:gd name="T13" fmla="*/ 1440 h 2100"/>
                <a:gd name="T14" fmla="*/ 1800 w 3060"/>
                <a:gd name="T15" fmla="*/ 540 h 2100"/>
                <a:gd name="T16" fmla="*/ 2340 w 3060"/>
                <a:gd name="T17" fmla="*/ 1260 h 2100"/>
                <a:gd name="T18" fmla="*/ 2520 w 3060"/>
                <a:gd name="T19" fmla="*/ 360 h 2100"/>
                <a:gd name="T20" fmla="*/ 2880 w 3060"/>
                <a:gd name="T21" fmla="*/ 540 h 2100"/>
                <a:gd name="T22" fmla="*/ 3060 w 3060"/>
                <a:gd name="T23" fmla="*/ 0 h 2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60"/>
                <a:gd name="T37" fmla="*/ 0 h 2100"/>
                <a:gd name="T38" fmla="*/ 3060 w 3060"/>
                <a:gd name="T39" fmla="*/ 2100 h 21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60" h="2100">
                  <a:moveTo>
                    <a:pt x="0" y="1980"/>
                  </a:moveTo>
                  <a:cubicBezTo>
                    <a:pt x="45" y="1815"/>
                    <a:pt x="90" y="1650"/>
                    <a:pt x="180" y="1620"/>
                  </a:cubicBezTo>
                  <a:cubicBezTo>
                    <a:pt x="270" y="1590"/>
                    <a:pt x="450" y="1740"/>
                    <a:pt x="540" y="1800"/>
                  </a:cubicBezTo>
                  <a:cubicBezTo>
                    <a:pt x="630" y="1860"/>
                    <a:pt x="630" y="2100"/>
                    <a:pt x="720" y="1980"/>
                  </a:cubicBezTo>
                  <a:cubicBezTo>
                    <a:pt x="810" y="1860"/>
                    <a:pt x="960" y="1200"/>
                    <a:pt x="1080" y="1080"/>
                  </a:cubicBezTo>
                  <a:cubicBezTo>
                    <a:pt x="1200" y="960"/>
                    <a:pt x="1350" y="1200"/>
                    <a:pt x="1440" y="1260"/>
                  </a:cubicBezTo>
                  <a:cubicBezTo>
                    <a:pt x="1530" y="1320"/>
                    <a:pt x="1560" y="1560"/>
                    <a:pt x="1620" y="1440"/>
                  </a:cubicBezTo>
                  <a:cubicBezTo>
                    <a:pt x="1680" y="1320"/>
                    <a:pt x="1680" y="570"/>
                    <a:pt x="1800" y="540"/>
                  </a:cubicBezTo>
                  <a:cubicBezTo>
                    <a:pt x="1920" y="510"/>
                    <a:pt x="2220" y="1290"/>
                    <a:pt x="2340" y="1260"/>
                  </a:cubicBezTo>
                  <a:cubicBezTo>
                    <a:pt x="2460" y="1230"/>
                    <a:pt x="2430" y="480"/>
                    <a:pt x="2520" y="360"/>
                  </a:cubicBezTo>
                  <a:cubicBezTo>
                    <a:pt x="2610" y="240"/>
                    <a:pt x="2790" y="600"/>
                    <a:pt x="2880" y="540"/>
                  </a:cubicBezTo>
                  <a:cubicBezTo>
                    <a:pt x="2970" y="480"/>
                    <a:pt x="3030" y="90"/>
                    <a:pt x="3060" y="0"/>
                  </a:cubicBez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1943100" y="5572805"/>
            <a:ext cx="60198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lphaL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Preparatory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all God does in bringing a person to Christ.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04800" y="1066800"/>
            <a:ext cx="464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lphaLcPeriod" startAt="2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Positional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 the moment a person is saved, justified.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114800" y="3886200"/>
            <a:ext cx="4953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lphaLcPeriod" startAt="3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Progressive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process of changing/growing over time.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743B46-B706-4493-A516-BAA9C236DCA1}"/>
              </a:ext>
            </a:extLst>
          </p:cNvPr>
          <p:cNvSpPr txBox="1"/>
          <p:nvPr/>
        </p:nvSpPr>
        <p:spPr>
          <a:xfrm>
            <a:off x="2743200" y="90525"/>
            <a:ext cx="50925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90204" pitchFamily="34" charset="0"/>
                <a:ea typeface="+mn-ea"/>
                <a:cs typeface="+mn-cs"/>
              </a:rPr>
              <a:t>SANCTIFICATION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53C275-A059-4749-A456-9C72DD708D8D}"/>
              </a:ext>
            </a:extLst>
          </p:cNvPr>
          <p:cNvSpPr txBox="1"/>
          <p:nvPr/>
        </p:nvSpPr>
        <p:spPr>
          <a:xfrm>
            <a:off x="3505872" y="2158231"/>
            <a:ext cx="50925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Eph. 2:10</a:t>
            </a: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Phil. 2:12-13; 3:13-14</a:t>
            </a:r>
            <a:endParaRPr kumimoji="0" lang="en-US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anose="020B0A04020102090204" pitchFamily="34" charset="0"/>
              <a:ea typeface="+mn-ea"/>
              <a:cs typeface="+mn-cs"/>
            </a:endParaRP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1 Thess. 4:1-8</a:t>
            </a: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Titus 3:7-8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0E59B7-88F8-4246-9DC5-D2B5E4154293}"/>
              </a:ext>
            </a:extLst>
          </p:cNvPr>
          <p:cNvSpPr txBox="1"/>
          <p:nvPr/>
        </p:nvSpPr>
        <p:spPr>
          <a:xfrm>
            <a:off x="3101940" y="3491648"/>
            <a:ext cx="50925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you!</a:t>
            </a:r>
            <a:endParaRPr lang="en-US" dirty="0"/>
          </a:p>
        </p:txBody>
      </p:sp>
      <p:pic>
        <p:nvPicPr>
          <p:cNvPr id="19" name="Picture 18" descr="C:\Users\kevin.c.lee\Desktop\untitled.png">
            <a:extLst>
              <a:ext uri="{FF2B5EF4-FFF2-40B4-BE49-F238E27FC236}">
                <a16:creationId xmlns:a16="http://schemas.microsoft.com/office/drawing/2014/main" id="{35BF1BB6-6380-442B-A585-A86E3782F31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160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 bwMode="auto">
          <a:xfrm>
            <a:off x="-667860" y="685800"/>
            <a:ext cx="10192860" cy="5867400"/>
            <a:chOff x="1800" y="8845"/>
            <a:chExt cx="5940" cy="3420"/>
          </a:xfrm>
        </p:grpSpPr>
        <p:sp>
          <p:nvSpPr>
            <p:cNvPr id="4" name="AutoShape 4"/>
            <p:cNvSpPr>
              <a:spLocks noChangeAspect="1" noChangeArrowheads="1"/>
            </p:cNvSpPr>
            <p:nvPr/>
          </p:nvSpPr>
          <p:spPr bwMode="auto">
            <a:xfrm>
              <a:off x="1800" y="8845"/>
              <a:ext cx="5940" cy="3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3961" y="9025"/>
              <a:ext cx="0" cy="216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V="1">
              <a:off x="2367" y="11279"/>
              <a:ext cx="1510" cy="5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3960" y="9025"/>
              <a:ext cx="32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655" y="10783"/>
              <a:ext cx="1080" cy="1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15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lackadder ITC" pitchFamily="82" charset="0"/>
                  <a:sym typeface="Wingdings 2" pitchFamily="18" charset="2"/>
                </a:rPr>
                <a:t></a:t>
              </a:r>
              <a:endPara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4140" y="9025"/>
              <a:ext cx="3060" cy="2100"/>
            </a:xfrm>
            <a:custGeom>
              <a:avLst/>
              <a:gdLst>
                <a:gd name="T0" fmla="*/ 0 w 3060"/>
                <a:gd name="T1" fmla="*/ 1980 h 2100"/>
                <a:gd name="T2" fmla="*/ 180 w 3060"/>
                <a:gd name="T3" fmla="*/ 1620 h 2100"/>
                <a:gd name="T4" fmla="*/ 540 w 3060"/>
                <a:gd name="T5" fmla="*/ 1800 h 2100"/>
                <a:gd name="T6" fmla="*/ 720 w 3060"/>
                <a:gd name="T7" fmla="*/ 1980 h 2100"/>
                <a:gd name="T8" fmla="*/ 1080 w 3060"/>
                <a:gd name="T9" fmla="*/ 1080 h 2100"/>
                <a:gd name="T10" fmla="*/ 1440 w 3060"/>
                <a:gd name="T11" fmla="*/ 1260 h 2100"/>
                <a:gd name="T12" fmla="*/ 1620 w 3060"/>
                <a:gd name="T13" fmla="*/ 1440 h 2100"/>
                <a:gd name="T14" fmla="*/ 1800 w 3060"/>
                <a:gd name="T15" fmla="*/ 540 h 2100"/>
                <a:gd name="T16" fmla="*/ 2340 w 3060"/>
                <a:gd name="T17" fmla="*/ 1260 h 2100"/>
                <a:gd name="T18" fmla="*/ 2520 w 3060"/>
                <a:gd name="T19" fmla="*/ 360 h 2100"/>
                <a:gd name="T20" fmla="*/ 2880 w 3060"/>
                <a:gd name="T21" fmla="*/ 540 h 2100"/>
                <a:gd name="T22" fmla="*/ 3060 w 3060"/>
                <a:gd name="T23" fmla="*/ 0 h 21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060"/>
                <a:gd name="T37" fmla="*/ 0 h 2100"/>
                <a:gd name="T38" fmla="*/ 3060 w 3060"/>
                <a:gd name="T39" fmla="*/ 2100 h 21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60" h="2100">
                  <a:moveTo>
                    <a:pt x="0" y="1980"/>
                  </a:moveTo>
                  <a:cubicBezTo>
                    <a:pt x="45" y="1815"/>
                    <a:pt x="90" y="1650"/>
                    <a:pt x="180" y="1620"/>
                  </a:cubicBezTo>
                  <a:cubicBezTo>
                    <a:pt x="270" y="1590"/>
                    <a:pt x="450" y="1740"/>
                    <a:pt x="540" y="1800"/>
                  </a:cubicBezTo>
                  <a:cubicBezTo>
                    <a:pt x="630" y="1860"/>
                    <a:pt x="630" y="2100"/>
                    <a:pt x="720" y="1980"/>
                  </a:cubicBezTo>
                  <a:cubicBezTo>
                    <a:pt x="810" y="1860"/>
                    <a:pt x="960" y="1200"/>
                    <a:pt x="1080" y="1080"/>
                  </a:cubicBezTo>
                  <a:cubicBezTo>
                    <a:pt x="1200" y="960"/>
                    <a:pt x="1350" y="1200"/>
                    <a:pt x="1440" y="1260"/>
                  </a:cubicBezTo>
                  <a:cubicBezTo>
                    <a:pt x="1530" y="1320"/>
                    <a:pt x="1560" y="1560"/>
                    <a:pt x="1620" y="1440"/>
                  </a:cubicBezTo>
                  <a:cubicBezTo>
                    <a:pt x="1680" y="1320"/>
                    <a:pt x="1680" y="570"/>
                    <a:pt x="1800" y="540"/>
                  </a:cubicBezTo>
                  <a:cubicBezTo>
                    <a:pt x="1920" y="510"/>
                    <a:pt x="2220" y="1290"/>
                    <a:pt x="2340" y="1260"/>
                  </a:cubicBezTo>
                  <a:cubicBezTo>
                    <a:pt x="2460" y="1230"/>
                    <a:pt x="2430" y="480"/>
                    <a:pt x="2520" y="360"/>
                  </a:cubicBezTo>
                  <a:cubicBezTo>
                    <a:pt x="2610" y="240"/>
                    <a:pt x="2790" y="600"/>
                    <a:pt x="2880" y="540"/>
                  </a:cubicBezTo>
                  <a:cubicBezTo>
                    <a:pt x="2970" y="480"/>
                    <a:pt x="3030" y="90"/>
                    <a:pt x="3060" y="0"/>
                  </a:cubicBez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2006659" y="5736149"/>
            <a:ext cx="60198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lphaL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Preparatory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all God does in bringing a person to Christ.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04800" y="1066800"/>
            <a:ext cx="46482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lphaLcPeriod" startAt="2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Positional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 the moment a person is saved, justified.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127920" y="4010660"/>
            <a:ext cx="4953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lphaLcPeriod" startAt="3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Progressive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process of changing/growing over time.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197659" y="231578"/>
            <a:ext cx="36576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lphaLcPeriod" startAt="4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Prospective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</a:p>
          <a:p>
            <a:pPr lvl="0">
              <a:spcBef>
                <a:spcPct val="2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Ultimate:  Heaven, glory.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84E42A-E06E-472B-B4BB-3E9C95535516}"/>
              </a:ext>
            </a:extLst>
          </p:cNvPr>
          <p:cNvSpPr txBox="1"/>
          <p:nvPr/>
        </p:nvSpPr>
        <p:spPr>
          <a:xfrm>
            <a:off x="2298896" y="34515"/>
            <a:ext cx="50925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90204" pitchFamily="34" charset="0"/>
                <a:ea typeface="+mn-ea"/>
                <a:cs typeface="+mn-cs"/>
              </a:rPr>
              <a:t>SANCTIFICATION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497A46-79FA-485D-A1BA-DE8E82F106CA}"/>
              </a:ext>
            </a:extLst>
          </p:cNvPr>
          <p:cNvSpPr txBox="1"/>
          <p:nvPr/>
        </p:nvSpPr>
        <p:spPr>
          <a:xfrm>
            <a:off x="7455214" y="1979598"/>
            <a:ext cx="50925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ROM. 8:30</a:t>
            </a:r>
          </a:p>
          <a:p>
            <a:r>
              <a:rPr kumimoji="0" lang="en-US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90204" pitchFamily="34" charset="0"/>
                <a:ea typeface="+mn-ea"/>
                <a:cs typeface="+mn-cs"/>
              </a:rPr>
              <a:t>2 Tim. 4:8</a:t>
            </a:r>
          </a:p>
          <a:p>
            <a:r>
              <a:rPr 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90204" pitchFamily="34" charset="0"/>
              </a:rPr>
              <a:t>2 Cor. 5:5-10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D09847-EA0C-4333-BEA5-A587422C5D3B}"/>
              </a:ext>
            </a:extLst>
          </p:cNvPr>
          <p:cNvSpPr txBox="1"/>
          <p:nvPr/>
        </p:nvSpPr>
        <p:spPr>
          <a:xfrm>
            <a:off x="7688551" y="1241066"/>
            <a:ext cx="50925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you!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" name="Picture 19" descr="C:\Users\kevin.c.lee\Desktop\untitled.png">
            <a:extLst>
              <a:ext uri="{FF2B5EF4-FFF2-40B4-BE49-F238E27FC236}">
                <a16:creationId xmlns:a16="http://schemas.microsoft.com/office/drawing/2014/main" id="{BB41B883-7D70-4DBA-AC20-B141A66AA0F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83" y="25273"/>
            <a:ext cx="200977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301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14822</TotalTime>
  <Words>2123</Words>
  <Application>Microsoft Office PowerPoint</Application>
  <PresentationFormat>On-screen Show (4:3)</PresentationFormat>
  <Paragraphs>278</Paragraphs>
  <Slides>27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Arial</vt:lpstr>
      <vt:lpstr>Arial Black</vt:lpstr>
      <vt:lpstr>Blackadder ITC</vt:lpstr>
      <vt:lpstr>Calibri</vt:lpstr>
      <vt:lpstr>Corbel</vt:lpstr>
      <vt:lpstr>Garamond</vt:lpstr>
      <vt:lpstr>Lucida Sans Unicode</vt:lpstr>
      <vt:lpstr>Verdana</vt:lpstr>
      <vt:lpstr>Wingdings 2</vt:lpstr>
      <vt:lpstr>Wingdings 3</vt:lpstr>
      <vt:lpstr>Concourse</vt:lpstr>
      <vt:lpstr>Parallax</vt:lpstr>
      <vt:lpstr>Biblical Counseling Basics - Sanctification and Heart Change </vt:lpstr>
      <vt:lpstr>PowerPoint Presentation</vt:lpstr>
      <vt:lpstr>Psychological Questions </vt:lpstr>
      <vt:lpstr>Biblical Counseling: Defined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Premarital Counseling that Strengthens the Church</dc:title>
  <dc:creator>Keeter, Tim</dc:creator>
  <cp:lastModifiedBy>Kevin and Cindy Lee</cp:lastModifiedBy>
  <cp:revision>326</cp:revision>
  <cp:lastPrinted>2019-08-29T15:16:26Z</cp:lastPrinted>
  <dcterms:created xsi:type="dcterms:W3CDTF">2015-07-19T04:28:02Z</dcterms:created>
  <dcterms:modified xsi:type="dcterms:W3CDTF">2025-06-09T23:10:33Z</dcterms:modified>
</cp:coreProperties>
</file>