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486" r:id="rId2"/>
    <p:sldId id="455" r:id="rId3"/>
    <p:sldId id="492" r:id="rId4"/>
    <p:sldId id="367" r:id="rId5"/>
    <p:sldId id="493" r:id="rId6"/>
    <p:sldId id="494" r:id="rId7"/>
    <p:sldId id="495" r:id="rId8"/>
    <p:sldId id="496" r:id="rId9"/>
    <p:sldId id="490" r:id="rId10"/>
    <p:sldId id="485" r:id="rId11"/>
    <p:sldId id="324" r:id="rId12"/>
    <p:sldId id="366" r:id="rId13"/>
    <p:sldId id="368" r:id="rId14"/>
    <p:sldId id="370" r:id="rId15"/>
    <p:sldId id="371" r:id="rId16"/>
    <p:sldId id="372" r:id="rId17"/>
    <p:sldId id="373" r:id="rId18"/>
    <p:sldId id="375" r:id="rId19"/>
    <p:sldId id="377" r:id="rId20"/>
    <p:sldId id="378" r:id="rId21"/>
    <p:sldId id="384" r:id="rId22"/>
    <p:sldId id="391" r:id="rId23"/>
    <p:sldId id="393" r:id="rId24"/>
    <p:sldId id="458" r:id="rId25"/>
    <p:sldId id="478" r:id="rId26"/>
    <p:sldId id="394" r:id="rId27"/>
    <p:sldId id="396" r:id="rId28"/>
    <p:sldId id="436" r:id="rId29"/>
    <p:sldId id="398" r:id="rId30"/>
    <p:sldId id="462" r:id="rId31"/>
    <p:sldId id="463" r:id="rId32"/>
    <p:sldId id="464" r:id="rId33"/>
    <p:sldId id="465" r:id="rId34"/>
    <p:sldId id="437" r:id="rId35"/>
    <p:sldId id="438" r:id="rId36"/>
    <p:sldId id="374" r:id="rId37"/>
    <p:sldId id="439" r:id="rId38"/>
    <p:sldId id="440" r:id="rId39"/>
    <p:sldId id="411" r:id="rId40"/>
    <p:sldId id="442" r:id="rId41"/>
    <p:sldId id="443" r:id="rId42"/>
    <p:sldId id="444" r:id="rId43"/>
    <p:sldId id="445" r:id="rId44"/>
    <p:sldId id="446" r:id="rId45"/>
    <p:sldId id="447" r:id="rId46"/>
    <p:sldId id="382" r:id="rId47"/>
    <p:sldId id="419" r:id="rId48"/>
    <p:sldId id="420" r:id="rId49"/>
    <p:sldId id="466" r:id="rId50"/>
    <p:sldId id="467" r:id="rId51"/>
    <p:sldId id="468" r:id="rId52"/>
    <p:sldId id="469" r:id="rId53"/>
    <p:sldId id="482" r:id="rId5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8478A4-C037-496A-9621-842D8A491B59}" v="101" dt="2025-02-16T13:46:34.0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51" autoAdjust="0"/>
    <p:restoredTop sz="96212" autoAdjust="0"/>
  </p:normalViewPr>
  <p:slideViewPr>
    <p:cSldViewPr>
      <p:cViewPr varScale="1">
        <p:scale>
          <a:sx n="70" d="100"/>
          <a:sy n="70" d="100"/>
        </p:scale>
        <p:origin x="1906" y="2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and Cindy Lee" userId="0b8913260b828a33" providerId="LiveId" clId="{808478A4-C037-496A-9621-842D8A491B59}"/>
    <pc:docChg chg="custSel addSld delSld modSld sldOrd">
      <pc:chgData name="Kevin and Cindy Lee" userId="0b8913260b828a33" providerId="LiveId" clId="{808478A4-C037-496A-9621-842D8A491B59}" dt="2025-02-16T13:47:38.941" v="894" actId="20577"/>
      <pc:docMkLst>
        <pc:docMk/>
      </pc:docMkLst>
      <pc:sldChg chg="modSp">
        <pc:chgData name="Kevin and Cindy Lee" userId="0b8913260b828a33" providerId="LiveId" clId="{808478A4-C037-496A-9621-842D8A491B59}" dt="2025-02-16T13:23:58.899" v="746" actId="6549"/>
        <pc:sldMkLst>
          <pc:docMk/>
          <pc:sldMk cId="0" sldId="324"/>
        </pc:sldMkLst>
        <pc:spChg chg="mod">
          <ac:chgData name="Kevin and Cindy Lee" userId="0b8913260b828a33" providerId="LiveId" clId="{808478A4-C037-496A-9621-842D8A491B59}" dt="2025-02-16T13:23:58.899" v="746" actId="6549"/>
          <ac:spMkLst>
            <pc:docMk/>
            <pc:sldMk cId="0" sldId="324"/>
            <ac:spMk id="4" creationId="{00000000-0000-0000-0000-000000000000}"/>
          </ac:spMkLst>
        </pc:spChg>
      </pc:sldChg>
      <pc:sldChg chg="modSp mod">
        <pc:chgData name="Kevin and Cindy Lee" userId="0b8913260b828a33" providerId="LiveId" clId="{808478A4-C037-496A-9621-842D8A491B59}" dt="2025-02-16T13:26:44.868" v="772" actId="5793"/>
        <pc:sldMkLst>
          <pc:docMk/>
          <pc:sldMk cId="0" sldId="366"/>
        </pc:sldMkLst>
        <pc:spChg chg="mod">
          <ac:chgData name="Kevin and Cindy Lee" userId="0b8913260b828a33" providerId="LiveId" clId="{808478A4-C037-496A-9621-842D8A491B59}" dt="2025-02-16T13:26:44.868" v="772" actId="5793"/>
          <ac:spMkLst>
            <pc:docMk/>
            <pc:sldMk cId="0" sldId="366"/>
            <ac:spMk id="4" creationId="{00000000-0000-0000-0000-000000000000}"/>
          </ac:spMkLst>
        </pc:spChg>
      </pc:sldChg>
      <pc:sldChg chg="modSp">
        <pc:chgData name="Kevin and Cindy Lee" userId="0b8913260b828a33" providerId="LiveId" clId="{808478A4-C037-496A-9621-842D8A491B59}" dt="2025-02-16T13:12:16.564" v="619" actId="255"/>
        <pc:sldMkLst>
          <pc:docMk/>
          <pc:sldMk cId="3693167516" sldId="367"/>
        </pc:sldMkLst>
        <pc:spChg chg="mod">
          <ac:chgData name="Kevin and Cindy Lee" userId="0b8913260b828a33" providerId="LiveId" clId="{808478A4-C037-496A-9621-842D8A491B59}" dt="2025-02-16T13:12:16.564" v="619" actId="255"/>
          <ac:spMkLst>
            <pc:docMk/>
            <pc:sldMk cId="3693167516" sldId="367"/>
            <ac:spMk id="3" creationId="{00000000-0000-0000-0000-000000000000}"/>
          </ac:spMkLst>
        </pc:spChg>
      </pc:sldChg>
      <pc:sldChg chg="modSp mod">
        <pc:chgData name="Kevin and Cindy Lee" userId="0b8913260b828a33" providerId="LiveId" clId="{808478A4-C037-496A-9621-842D8A491B59}" dt="2025-02-16T13:26:05.383" v="771" actId="1076"/>
        <pc:sldMkLst>
          <pc:docMk/>
          <pc:sldMk cId="0" sldId="368"/>
        </pc:sldMkLst>
        <pc:spChg chg="mod">
          <ac:chgData name="Kevin and Cindy Lee" userId="0b8913260b828a33" providerId="LiveId" clId="{808478A4-C037-496A-9621-842D8A491B59}" dt="2025-02-16T13:25:59.512" v="770" actId="27636"/>
          <ac:spMkLst>
            <pc:docMk/>
            <pc:sldMk cId="0" sldId="368"/>
            <ac:spMk id="5" creationId="{00000000-0000-0000-0000-000000000000}"/>
          </ac:spMkLst>
        </pc:spChg>
        <pc:spChg chg="mod">
          <ac:chgData name="Kevin and Cindy Lee" userId="0b8913260b828a33" providerId="LiveId" clId="{808478A4-C037-496A-9621-842D8A491B59}" dt="2025-02-16T13:26:05.383" v="771" actId="1076"/>
          <ac:spMkLst>
            <pc:docMk/>
            <pc:sldMk cId="0" sldId="368"/>
            <ac:spMk id="6" creationId="{00000000-0000-0000-0000-000000000000}"/>
          </ac:spMkLst>
        </pc:spChg>
      </pc:sldChg>
      <pc:sldChg chg="del">
        <pc:chgData name="Kevin and Cindy Lee" userId="0b8913260b828a33" providerId="LiveId" clId="{808478A4-C037-496A-9621-842D8A491B59}" dt="2025-02-14T20:02:19.834" v="14" actId="2696"/>
        <pc:sldMkLst>
          <pc:docMk/>
          <pc:sldMk cId="1405994922" sldId="369"/>
        </pc:sldMkLst>
      </pc:sldChg>
      <pc:sldChg chg="modSp mod modAnim">
        <pc:chgData name="Kevin and Cindy Lee" userId="0b8913260b828a33" providerId="LiveId" clId="{808478A4-C037-496A-9621-842D8A491B59}" dt="2025-02-16T13:29:11.376" v="773" actId="5793"/>
        <pc:sldMkLst>
          <pc:docMk/>
          <pc:sldMk cId="0" sldId="373"/>
        </pc:sldMkLst>
        <pc:spChg chg="mod">
          <ac:chgData name="Kevin and Cindy Lee" userId="0b8913260b828a33" providerId="LiveId" clId="{808478A4-C037-496A-9621-842D8A491B59}" dt="2025-02-16T13:29:11.376" v="773" actId="5793"/>
          <ac:spMkLst>
            <pc:docMk/>
            <pc:sldMk cId="0" sldId="373"/>
            <ac:spMk id="4" creationId="{00000000-0000-0000-0000-000000000000}"/>
          </ac:spMkLst>
        </pc:spChg>
        <pc:spChg chg="mod">
          <ac:chgData name="Kevin and Cindy Lee" userId="0b8913260b828a33" providerId="LiveId" clId="{808478A4-C037-496A-9621-842D8A491B59}" dt="2025-02-15T13:48:53.322" v="584" actId="20577"/>
          <ac:spMkLst>
            <pc:docMk/>
            <pc:sldMk cId="0" sldId="373"/>
            <ac:spMk id="5" creationId="{00000000-0000-0000-0000-000000000000}"/>
          </ac:spMkLst>
        </pc:spChg>
      </pc:sldChg>
      <pc:sldChg chg="modSp mod">
        <pc:chgData name="Kevin and Cindy Lee" userId="0b8913260b828a33" providerId="LiveId" clId="{808478A4-C037-496A-9621-842D8A491B59}" dt="2025-02-16T13:39:55.942" v="850" actId="5793"/>
        <pc:sldMkLst>
          <pc:docMk/>
          <pc:sldMk cId="0" sldId="374"/>
        </pc:sldMkLst>
        <pc:spChg chg="mod">
          <ac:chgData name="Kevin and Cindy Lee" userId="0b8913260b828a33" providerId="LiveId" clId="{808478A4-C037-496A-9621-842D8A491B59}" dt="2025-02-16T13:39:10.281" v="843" actId="115"/>
          <ac:spMkLst>
            <pc:docMk/>
            <pc:sldMk cId="0" sldId="374"/>
            <ac:spMk id="5" creationId="{00000000-0000-0000-0000-000000000000}"/>
          </ac:spMkLst>
        </pc:spChg>
        <pc:spChg chg="mod">
          <ac:chgData name="Kevin and Cindy Lee" userId="0b8913260b828a33" providerId="LiveId" clId="{808478A4-C037-496A-9621-842D8A491B59}" dt="2025-02-16T13:39:55.942" v="850" actId="5793"/>
          <ac:spMkLst>
            <pc:docMk/>
            <pc:sldMk cId="0" sldId="374"/>
            <ac:spMk id="8" creationId="{00000000-0000-0000-0000-000000000000}"/>
          </ac:spMkLst>
        </pc:spChg>
      </pc:sldChg>
      <pc:sldChg chg="modSp mod">
        <pc:chgData name="Kevin and Cindy Lee" userId="0b8913260b828a33" providerId="LiveId" clId="{808478A4-C037-496A-9621-842D8A491B59}" dt="2025-02-16T13:31:03.015" v="776" actId="5793"/>
        <pc:sldMkLst>
          <pc:docMk/>
          <pc:sldMk cId="0" sldId="375"/>
        </pc:sldMkLst>
        <pc:spChg chg="mod">
          <ac:chgData name="Kevin and Cindy Lee" userId="0b8913260b828a33" providerId="LiveId" clId="{808478A4-C037-496A-9621-842D8A491B59}" dt="2025-02-16T13:31:03.015" v="776" actId="5793"/>
          <ac:spMkLst>
            <pc:docMk/>
            <pc:sldMk cId="0" sldId="375"/>
            <ac:spMk id="4" creationId="{00000000-0000-0000-0000-000000000000}"/>
          </ac:spMkLst>
        </pc:spChg>
        <pc:spChg chg="mod">
          <ac:chgData name="Kevin and Cindy Lee" userId="0b8913260b828a33" providerId="LiveId" clId="{808478A4-C037-496A-9621-842D8A491B59}" dt="2025-02-16T13:29:19.753" v="775" actId="27636"/>
          <ac:spMkLst>
            <pc:docMk/>
            <pc:sldMk cId="0" sldId="375"/>
            <ac:spMk id="6" creationId="{00000000-0000-0000-0000-000000000000}"/>
          </ac:spMkLst>
        </pc:spChg>
      </pc:sldChg>
      <pc:sldChg chg="modSp mod">
        <pc:chgData name="Kevin and Cindy Lee" userId="0b8913260b828a33" providerId="LiveId" clId="{808478A4-C037-496A-9621-842D8A491B59}" dt="2025-02-16T13:31:11.780" v="781" actId="20577"/>
        <pc:sldMkLst>
          <pc:docMk/>
          <pc:sldMk cId="0" sldId="377"/>
        </pc:sldMkLst>
        <pc:spChg chg="mod">
          <ac:chgData name="Kevin and Cindy Lee" userId="0b8913260b828a33" providerId="LiveId" clId="{808478A4-C037-496A-9621-842D8A491B59}" dt="2025-02-16T13:31:11.780" v="781" actId="20577"/>
          <ac:spMkLst>
            <pc:docMk/>
            <pc:sldMk cId="0" sldId="377"/>
            <ac:spMk id="4" creationId="{00000000-0000-0000-0000-000000000000}"/>
          </ac:spMkLst>
        </pc:spChg>
      </pc:sldChg>
      <pc:sldChg chg="modSp mod">
        <pc:chgData name="Kevin and Cindy Lee" userId="0b8913260b828a33" providerId="LiveId" clId="{808478A4-C037-496A-9621-842D8A491B59}" dt="2025-02-16T13:31:18.341" v="782" actId="5793"/>
        <pc:sldMkLst>
          <pc:docMk/>
          <pc:sldMk cId="0" sldId="378"/>
        </pc:sldMkLst>
        <pc:spChg chg="mod">
          <ac:chgData name="Kevin and Cindy Lee" userId="0b8913260b828a33" providerId="LiveId" clId="{808478A4-C037-496A-9621-842D8A491B59}" dt="2025-02-16T13:31:18.341" v="782" actId="5793"/>
          <ac:spMkLst>
            <pc:docMk/>
            <pc:sldMk cId="0" sldId="378"/>
            <ac:spMk id="4" creationId="{00000000-0000-0000-0000-000000000000}"/>
          </ac:spMkLst>
        </pc:spChg>
      </pc:sldChg>
      <pc:sldChg chg="modSp mod">
        <pc:chgData name="Kevin and Cindy Lee" userId="0b8913260b828a33" providerId="LiveId" clId="{808478A4-C037-496A-9621-842D8A491B59}" dt="2025-02-16T13:47:15.343" v="884" actId="20577"/>
        <pc:sldMkLst>
          <pc:docMk/>
          <pc:sldMk cId="0" sldId="382"/>
        </pc:sldMkLst>
        <pc:spChg chg="mod">
          <ac:chgData name="Kevin and Cindy Lee" userId="0b8913260b828a33" providerId="LiveId" clId="{808478A4-C037-496A-9621-842D8A491B59}" dt="2025-02-16T13:47:15.343" v="884" actId="20577"/>
          <ac:spMkLst>
            <pc:docMk/>
            <pc:sldMk cId="0" sldId="382"/>
            <ac:spMk id="6" creationId="{00000000-0000-0000-0000-000000000000}"/>
          </ac:spMkLst>
        </pc:spChg>
      </pc:sldChg>
      <pc:sldChg chg="modSp mod">
        <pc:chgData name="Kevin and Cindy Lee" userId="0b8913260b828a33" providerId="LiveId" clId="{808478A4-C037-496A-9621-842D8A491B59}" dt="2025-02-16T13:32:37.149" v="783" actId="5793"/>
        <pc:sldMkLst>
          <pc:docMk/>
          <pc:sldMk cId="0" sldId="384"/>
        </pc:sldMkLst>
        <pc:spChg chg="mod">
          <ac:chgData name="Kevin and Cindy Lee" userId="0b8913260b828a33" providerId="LiveId" clId="{808478A4-C037-496A-9621-842D8A491B59}" dt="2025-02-16T13:32:37.149" v="783" actId="5793"/>
          <ac:spMkLst>
            <pc:docMk/>
            <pc:sldMk cId="0" sldId="384"/>
            <ac:spMk id="4" creationId="{00000000-0000-0000-0000-000000000000}"/>
          </ac:spMkLst>
        </pc:spChg>
      </pc:sldChg>
      <pc:sldChg chg="modSp mod">
        <pc:chgData name="Kevin and Cindy Lee" userId="0b8913260b828a33" providerId="LiveId" clId="{808478A4-C037-496A-9621-842D8A491B59}" dt="2025-02-16T13:32:43.206" v="784" actId="5793"/>
        <pc:sldMkLst>
          <pc:docMk/>
          <pc:sldMk cId="0" sldId="391"/>
        </pc:sldMkLst>
        <pc:spChg chg="mod">
          <ac:chgData name="Kevin and Cindy Lee" userId="0b8913260b828a33" providerId="LiveId" clId="{808478A4-C037-496A-9621-842D8A491B59}" dt="2025-02-16T13:32:43.206" v="784" actId="5793"/>
          <ac:spMkLst>
            <pc:docMk/>
            <pc:sldMk cId="0" sldId="391"/>
            <ac:spMk id="4" creationId="{00000000-0000-0000-0000-000000000000}"/>
          </ac:spMkLst>
        </pc:spChg>
      </pc:sldChg>
      <pc:sldChg chg="modSp mod">
        <pc:chgData name="Kevin and Cindy Lee" userId="0b8913260b828a33" providerId="LiveId" clId="{808478A4-C037-496A-9621-842D8A491B59}" dt="2025-02-16T13:32:57.249" v="785" actId="5793"/>
        <pc:sldMkLst>
          <pc:docMk/>
          <pc:sldMk cId="0" sldId="393"/>
        </pc:sldMkLst>
        <pc:spChg chg="mod">
          <ac:chgData name="Kevin and Cindy Lee" userId="0b8913260b828a33" providerId="LiveId" clId="{808478A4-C037-496A-9621-842D8A491B59}" dt="2025-02-16T13:32:57.249" v="785" actId="5793"/>
          <ac:spMkLst>
            <pc:docMk/>
            <pc:sldMk cId="0" sldId="393"/>
            <ac:spMk id="4" creationId="{00000000-0000-0000-0000-000000000000}"/>
          </ac:spMkLst>
        </pc:spChg>
      </pc:sldChg>
      <pc:sldChg chg="del">
        <pc:chgData name="Kevin and Cindy Lee" userId="0b8913260b828a33" providerId="LiveId" clId="{808478A4-C037-496A-9621-842D8A491B59}" dt="2025-02-14T20:01:31.107" v="0" actId="2696"/>
        <pc:sldMkLst>
          <pc:docMk/>
          <pc:sldMk cId="0" sldId="405"/>
        </pc:sldMkLst>
      </pc:sldChg>
      <pc:sldChg chg="del">
        <pc:chgData name="Kevin and Cindy Lee" userId="0b8913260b828a33" providerId="LiveId" clId="{808478A4-C037-496A-9621-842D8A491B59}" dt="2025-02-14T20:01:32.037" v="1" actId="2696"/>
        <pc:sldMkLst>
          <pc:docMk/>
          <pc:sldMk cId="0" sldId="406"/>
        </pc:sldMkLst>
      </pc:sldChg>
      <pc:sldChg chg="del">
        <pc:chgData name="Kevin and Cindy Lee" userId="0b8913260b828a33" providerId="LiveId" clId="{808478A4-C037-496A-9621-842D8A491B59}" dt="2025-02-14T20:01:32.729" v="2" actId="2696"/>
        <pc:sldMkLst>
          <pc:docMk/>
          <pc:sldMk cId="0" sldId="407"/>
        </pc:sldMkLst>
      </pc:sldChg>
      <pc:sldChg chg="del">
        <pc:chgData name="Kevin and Cindy Lee" userId="0b8913260b828a33" providerId="LiveId" clId="{808478A4-C037-496A-9621-842D8A491B59}" dt="2025-02-14T20:01:33.412" v="3" actId="2696"/>
        <pc:sldMkLst>
          <pc:docMk/>
          <pc:sldMk cId="0" sldId="408"/>
        </pc:sldMkLst>
      </pc:sldChg>
      <pc:sldChg chg="del">
        <pc:chgData name="Kevin and Cindy Lee" userId="0b8913260b828a33" providerId="LiveId" clId="{808478A4-C037-496A-9621-842D8A491B59}" dt="2025-02-14T20:01:34.199" v="4" actId="2696"/>
        <pc:sldMkLst>
          <pc:docMk/>
          <pc:sldMk cId="0" sldId="409"/>
        </pc:sldMkLst>
      </pc:sldChg>
      <pc:sldChg chg="del">
        <pc:chgData name="Kevin and Cindy Lee" userId="0b8913260b828a33" providerId="LiveId" clId="{808478A4-C037-496A-9621-842D8A491B59}" dt="2025-02-14T20:01:35.046" v="5" actId="2696"/>
        <pc:sldMkLst>
          <pc:docMk/>
          <pc:sldMk cId="0" sldId="410"/>
        </pc:sldMkLst>
      </pc:sldChg>
      <pc:sldChg chg="modSp mod">
        <pc:chgData name="Kevin and Cindy Lee" userId="0b8913260b828a33" providerId="LiveId" clId="{808478A4-C037-496A-9621-842D8A491B59}" dt="2025-02-16T13:43:27.846" v="863" actId="115"/>
        <pc:sldMkLst>
          <pc:docMk/>
          <pc:sldMk cId="0" sldId="411"/>
        </pc:sldMkLst>
        <pc:spChg chg="mod">
          <ac:chgData name="Kevin and Cindy Lee" userId="0b8913260b828a33" providerId="LiveId" clId="{808478A4-C037-496A-9621-842D8A491B59}" dt="2025-02-16T13:43:27.846" v="863" actId="115"/>
          <ac:spMkLst>
            <pc:docMk/>
            <pc:sldMk cId="0" sldId="411"/>
            <ac:spMk id="6" creationId="{00000000-0000-0000-0000-000000000000}"/>
          </ac:spMkLst>
        </pc:spChg>
      </pc:sldChg>
      <pc:sldChg chg="del">
        <pc:chgData name="Kevin and Cindy Lee" userId="0b8913260b828a33" providerId="LiveId" clId="{808478A4-C037-496A-9621-842D8A491B59}" dt="2025-02-14T20:01:37.099" v="7" actId="2696"/>
        <pc:sldMkLst>
          <pc:docMk/>
          <pc:sldMk cId="0" sldId="412"/>
        </pc:sldMkLst>
      </pc:sldChg>
      <pc:sldChg chg="del">
        <pc:chgData name="Kevin and Cindy Lee" userId="0b8913260b828a33" providerId="LiveId" clId="{808478A4-C037-496A-9621-842D8A491B59}" dt="2025-02-14T20:01:39.192" v="8" actId="2696"/>
        <pc:sldMkLst>
          <pc:docMk/>
          <pc:sldMk cId="0" sldId="413"/>
        </pc:sldMkLst>
      </pc:sldChg>
      <pc:sldChg chg="del">
        <pc:chgData name="Kevin and Cindy Lee" userId="0b8913260b828a33" providerId="LiveId" clId="{808478A4-C037-496A-9621-842D8A491B59}" dt="2025-02-14T20:01:40.646" v="9" actId="2696"/>
        <pc:sldMkLst>
          <pc:docMk/>
          <pc:sldMk cId="0" sldId="414"/>
        </pc:sldMkLst>
      </pc:sldChg>
      <pc:sldChg chg="modSp mod">
        <pc:chgData name="Kevin and Cindy Lee" userId="0b8913260b828a33" providerId="LiveId" clId="{808478A4-C037-496A-9621-842D8A491B59}" dt="2025-02-16T13:47:32.117" v="889" actId="20577"/>
        <pc:sldMkLst>
          <pc:docMk/>
          <pc:sldMk cId="0" sldId="419"/>
        </pc:sldMkLst>
        <pc:spChg chg="mod">
          <ac:chgData name="Kevin and Cindy Lee" userId="0b8913260b828a33" providerId="LiveId" clId="{808478A4-C037-496A-9621-842D8A491B59}" dt="2025-02-16T13:47:32.117" v="889" actId="20577"/>
          <ac:spMkLst>
            <pc:docMk/>
            <pc:sldMk cId="0" sldId="419"/>
            <ac:spMk id="9" creationId="{00000000-0000-0000-0000-000000000000}"/>
          </ac:spMkLst>
        </pc:spChg>
      </pc:sldChg>
      <pc:sldChg chg="modSp mod">
        <pc:chgData name="Kevin and Cindy Lee" userId="0b8913260b828a33" providerId="LiveId" clId="{808478A4-C037-496A-9621-842D8A491B59}" dt="2025-02-16T13:47:38.941" v="894" actId="20577"/>
        <pc:sldMkLst>
          <pc:docMk/>
          <pc:sldMk cId="0" sldId="420"/>
        </pc:sldMkLst>
        <pc:spChg chg="mod">
          <ac:chgData name="Kevin and Cindy Lee" userId="0b8913260b828a33" providerId="LiveId" clId="{808478A4-C037-496A-9621-842D8A491B59}" dt="2025-02-16T13:47:38.941" v="894" actId="20577"/>
          <ac:spMkLst>
            <pc:docMk/>
            <pc:sldMk cId="0" sldId="420"/>
            <ac:spMk id="8" creationId="{00000000-0000-0000-0000-000000000000}"/>
          </ac:spMkLst>
        </pc:spChg>
      </pc:sldChg>
      <pc:sldChg chg="del">
        <pc:chgData name="Kevin and Cindy Lee" userId="0b8913260b828a33" providerId="LiveId" clId="{808478A4-C037-496A-9621-842D8A491B59}" dt="2025-02-14T20:01:36.024" v="6" actId="2696"/>
        <pc:sldMkLst>
          <pc:docMk/>
          <pc:sldMk cId="0" sldId="422"/>
        </pc:sldMkLst>
      </pc:sldChg>
      <pc:sldChg chg="del">
        <pc:chgData name="Kevin and Cindy Lee" userId="0b8913260b828a33" providerId="LiveId" clId="{808478A4-C037-496A-9621-842D8A491B59}" dt="2025-02-14T20:02:16.213" v="13" actId="2696"/>
        <pc:sldMkLst>
          <pc:docMk/>
          <pc:sldMk cId="2373074132" sldId="432"/>
        </pc:sldMkLst>
      </pc:sldChg>
      <pc:sldChg chg="modSp">
        <pc:chgData name="Kevin and Cindy Lee" userId="0b8913260b828a33" providerId="LiveId" clId="{808478A4-C037-496A-9621-842D8A491B59}" dt="2025-02-16T13:39:29.506" v="846" actId="20577"/>
        <pc:sldMkLst>
          <pc:docMk/>
          <pc:sldMk cId="0" sldId="438"/>
        </pc:sldMkLst>
        <pc:spChg chg="mod">
          <ac:chgData name="Kevin and Cindy Lee" userId="0b8913260b828a33" providerId="LiveId" clId="{808478A4-C037-496A-9621-842D8A491B59}" dt="2025-02-16T13:39:29.506" v="846" actId="20577"/>
          <ac:spMkLst>
            <pc:docMk/>
            <pc:sldMk cId="0" sldId="438"/>
            <ac:spMk id="4" creationId="{00000000-0000-0000-0000-000000000000}"/>
          </ac:spMkLst>
        </pc:spChg>
      </pc:sldChg>
      <pc:sldChg chg="modSp mod">
        <pc:chgData name="Kevin and Cindy Lee" userId="0b8913260b828a33" providerId="LiveId" clId="{808478A4-C037-496A-9621-842D8A491B59}" dt="2025-02-16T13:40:22.314" v="855"/>
        <pc:sldMkLst>
          <pc:docMk/>
          <pc:sldMk cId="0" sldId="439"/>
        </pc:sldMkLst>
        <pc:spChg chg="mod">
          <ac:chgData name="Kevin and Cindy Lee" userId="0b8913260b828a33" providerId="LiveId" clId="{808478A4-C037-496A-9621-842D8A491B59}" dt="2025-02-16T13:40:22.314" v="855"/>
          <ac:spMkLst>
            <pc:docMk/>
            <pc:sldMk cId="0" sldId="439"/>
            <ac:spMk id="9" creationId="{00000000-0000-0000-0000-000000000000}"/>
          </ac:spMkLst>
        </pc:spChg>
      </pc:sldChg>
      <pc:sldChg chg="modSp mod">
        <pc:chgData name="Kevin and Cindy Lee" userId="0b8913260b828a33" providerId="LiveId" clId="{808478A4-C037-496A-9621-842D8A491B59}" dt="2025-02-16T13:43:06.390" v="860" actId="115"/>
        <pc:sldMkLst>
          <pc:docMk/>
          <pc:sldMk cId="0" sldId="440"/>
        </pc:sldMkLst>
        <pc:spChg chg="mod">
          <ac:chgData name="Kevin and Cindy Lee" userId="0b8913260b828a33" providerId="LiveId" clId="{808478A4-C037-496A-9621-842D8A491B59}" dt="2025-02-16T13:41:50.464" v="856" actId="115"/>
          <ac:spMkLst>
            <pc:docMk/>
            <pc:sldMk cId="0" sldId="440"/>
            <ac:spMk id="5" creationId="{00000000-0000-0000-0000-000000000000}"/>
          </ac:spMkLst>
        </pc:spChg>
        <pc:spChg chg="mod">
          <ac:chgData name="Kevin and Cindy Lee" userId="0b8913260b828a33" providerId="LiveId" clId="{808478A4-C037-496A-9621-842D8A491B59}" dt="2025-02-16T13:43:06.390" v="860" actId="115"/>
          <ac:spMkLst>
            <pc:docMk/>
            <pc:sldMk cId="0" sldId="440"/>
            <ac:spMk id="6" creationId="{00000000-0000-0000-0000-000000000000}"/>
          </ac:spMkLst>
        </pc:spChg>
      </pc:sldChg>
      <pc:sldChg chg="modSp">
        <pc:chgData name="Kevin and Cindy Lee" userId="0b8913260b828a33" providerId="LiveId" clId="{808478A4-C037-496A-9621-842D8A491B59}" dt="2025-02-16T13:44:27.853" v="867" actId="20577"/>
        <pc:sldMkLst>
          <pc:docMk/>
          <pc:sldMk cId="0" sldId="442"/>
        </pc:sldMkLst>
        <pc:spChg chg="mod">
          <ac:chgData name="Kevin and Cindy Lee" userId="0b8913260b828a33" providerId="LiveId" clId="{808478A4-C037-496A-9621-842D8A491B59}" dt="2025-02-16T13:44:27.853" v="867" actId="20577"/>
          <ac:spMkLst>
            <pc:docMk/>
            <pc:sldMk cId="0" sldId="442"/>
            <ac:spMk id="11" creationId="{00000000-0000-0000-0000-000000000000}"/>
          </ac:spMkLst>
        </pc:spChg>
      </pc:sldChg>
      <pc:sldChg chg="modSp mod">
        <pc:chgData name="Kevin and Cindy Lee" userId="0b8913260b828a33" providerId="LiveId" clId="{808478A4-C037-496A-9621-842D8A491B59}" dt="2025-02-16T13:45:35.651" v="868" actId="5793"/>
        <pc:sldMkLst>
          <pc:docMk/>
          <pc:sldMk cId="0" sldId="443"/>
        </pc:sldMkLst>
        <pc:spChg chg="mod">
          <ac:chgData name="Kevin and Cindy Lee" userId="0b8913260b828a33" providerId="LiveId" clId="{808478A4-C037-496A-9621-842D8A491B59}" dt="2025-02-16T13:45:35.651" v="868" actId="5793"/>
          <ac:spMkLst>
            <pc:docMk/>
            <pc:sldMk cId="0" sldId="443"/>
            <ac:spMk id="9" creationId="{00000000-0000-0000-0000-000000000000}"/>
          </ac:spMkLst>
        </pc:spChg>
      </pc:sldChg>
      <pc:sldChg chg="modSp mod">
        <pc:chgData name="Kevin and Cindy Lee" userId="0b8913260b828a33" providerId="LiveId" clId="{808478A4-C037-496A-9621-842D8A491B59}" dt="2025-02-16T13:46:03.417" v="869" actId="5793"/>
        <pc:sldMkLst>
          <pc:docMk/>
          <pc:sldMk cId="0" sldId="444"/>
        </pc:sldMkLst>
        <pc:spChg chg="mod">
          <ac:chgData name="Kevin and Cindy Lee" userId="0b8913260b828a33" providerId="LiveId" clId="{808478A4-C037-496A-9621-842D8A491B59}" dt="2025-02-16T13:46:03.417" v="869" actId="5793"/>
          <ac:spMkLst>
            <pc:docMk/>
            <pc:sldMk cId="0" sldId="444"/>
            <ac:spMk id="7" creationId="{00000000-0000-0000-0000-000000000000}"/>
          </ac:spMkLst>
        </pc:spChg>
      </pc:sldChg>
      <pc:sldChg chg="modSp">
        <pc:chgData name="Kevin and Cindy Lee" userId="0b8913260b828a33" providerId="LiveId" clId="{808478A4-C037-496A-9621-842D8A491B59}" dt="2025-02-16T13:46:34.045" v="874" actId="20577"/>
        <pc:sldMkLst>
          <pc:docMk/>
          <pc:sldMk cId="0" sldId="446"/>
        </pc:sldMkLst>
        <pc:spChg chg="mod">
          <ac:chgData name="Kevin and Cindy Lee" userId="0b8913260b828a33" providerId="LiveId" clId="{808478A4-C037-496A-9621-842D8A491B59}" dt="2025-02-16T13:46:34.045" v="874" actId="20577"/>
          <ac:spMkLst>
            <pc:docMk/>
            <pc:sldMk cId="0" sldId="446"/>
            <ac:spMk id="4" creationId="{00000000-0000-0000-0000-000000000000}"/>
          </ac:spMkLst>
        </pc:spChg>
      </pc:sldChg>
      <pc:sldChg chg="modSp mod">
        <pc:chgData name="Kevin and Cindy Lee" userId="0b8913260b828a33" providerId="LiveId" clId="{808478A4-C037-496A-9621-842D8A491B59}" dt="2025-02-16T13:47:05.358" v="879" actId="20577"/>
        <pc:sldMkLst>
          <pc:docMk/>
          <pc:sldMk cId="0" sldId="447"/>
        </pc:sldMkLst>
        <pc:spChg chg="mod">
          <ac:chgData name="Kevin and Cindy Lee" userId="0b8913260b828a33" providerId="LiveId" clId="{808478A4-C037-496A-9621-842D8A491B59}" dt="2025-02-16T13:47:05.358" v="879" actId="20577"/>
          <ac:spMkLst>
            <pc:docMk/>
            <pc:sldMk cId="0" sldId="447"/>
            <ac:spMk id="5" creationId="{00000000-0000-0000-0000-000000000000}"/>
          </ac:spMkLst>
        </pc:spChg>
      </pc:sldChg>
      <pc:sldChg chg="del">
        <pc:chgData name="Kevin and Cindy Lee" userId="0b8913260b828a33" providerId="LiveId" clId="{808478A4-C037-496A-9621-842D8A491B59}" dt="2025-02-15T13:39:56.347" v="537" actId="2696"/>
        <pc:sldMkLst>
          <pc:docMk/>
          <pc:sldMk cId="2442323290" sldId="452"/>
        </pc:sldMkLst>
      </pc:sldChg>
      <pc:sldChg chg="modSp mod">
        <pc:chgData name="Kevin and Cindy Lee" userId="0b8913260b828a33" providerId="LiveId" clId="{808478A4-C037-496A-9621-842D8A491B59}" dt="2025-02-15T13:23:00.693" v="357" actId="6549"/>
        <pc:sldMkLst>
          <pc:docMk/>
          <pc:sldMk cId="4228062254" sldId="455"/>
        </pc:sldMkLst>
        <pc:spChg chg="mod">
          <ac:chgData name="Kevin and Cindy Lee" userId="0b8913260b828a33" providerId="LiveId" clId="{808478A4-C037-496A-9621-842D8A491B59}" dt="2025-02-15T13:23:00.693" v="357" actId="6549"/>
          <ac:spMkLst>
            <pc:docMk/>
            <pc:sldMk cId="4228062254" sldId="455"/>
            <ac:spMk id="4" creationId="{00000000-0000-0000-0000-000000000000}"/>
          </ac:spMkLst>
        </pc:spChg>
      </pc:sldChg>
      <pc:sldChg chg="del">
        <pc:chgData name="Kevin and Cindy Lee" userId="0b8913260b828a33" providerId="LiveId" clId="{808478A4-C037-496A-9621-842D8A491B59}" dt="2025-02-15T13:53:05.812" v="585" actId="2696"/>
        <pc:sldMkLst>
          <pc:docMk/>
          <pc:sldMk cId="936777801" sldId="456"/>
        </pc:sldMkLst>
      </pc:sldChg>
      <pc:sldChg chg="modSp mod">
        <pc:chgData name="Kevin and Cindy Lee" userId="0b8913260b828a33" providerId="LiveId" clId="{808478A4-C037-496A-9621-842D8A491B59}" dt="2025-02-16T13:34:55.738" v="842" actId="20577"/>
        <pc:sldMkLst>
          <pc:docMk/>
          <pc:sldMk cId="1607179253" sldId="458"/>
        </pc:sldMkLst>
        <pc:spChg chg="mod">
          <ac:chgData name="Kevin and Cindy Lee" userId="0b8913260b828a33" providerId="LiveId" clId="{808478A4-C037-496A-9621-842D8A491B59}" dt="2025-02-16T13:34:55.738" v="842" actId="20577"/>
          <ac:spMkLst>
            <pc:docMk/>
            <pc:sldMk cId="1607179253" sldId="458"/>
            <ac:spMk id="5" creationId="{44E31B14-CA4E-4731-A282-638D1958BA30}"/>
          </ac:spMkLst>
        </pc:spChg>
      </pc:sldChg>
      <pc:sldChg chg="del">
        <pc:chgData name="Kevin and Cindy Lee" userId="0b8913260b828a33" providerId="LiveId" clId="{808478A4-C037-496A-9621-842D8A491B59}" dt="2025-02-15T13:53:06.957" v="586" actId="2696"/>
        <pc:sldMkLst>
          <pc:docMk/>
          <pc:sldMk cId="3787139119" sldId="479"/>
        </pc:sldMkLst>
      </pc:sldChg>
      <pc:sldChg chg="del">
        <pc:chgData name="Kevin and Cindy Lee" userId="0b8913260b828a33" providerId="LiveId" clId="{808478A4-C037-496A-9621-842D8A491B59}" dt="2025-02-15T13:53:08.867" v="587" actId="2696"/>
        <pc:sldMkLst>
          <pc:docMk/>
          <pc:sldMk cId="875793370" sldId="481"/>
        </pc:sldMkLst>
      </pc:sldChg>
      <pc:sldChg chg="modSp mod">
        <pc:chgData name="Kevin and Cindy Lee" userId="0b8913260b828a33" providerId="LiveId" clId="{808478A4-C037-496A-9621-842D8A491B59}" dt="2025-02-16T13:22:35.113" v="736" actId="20577"/>
        <pc:sldMkLst>
          <pc:docMk/>
          <pc:sldMk cId="3594243822" sldId="485"/>
        </pc:sldMkLst>
        <pc:spChg chg="mod">
          <ac:chgData name="Kevin and Cindy Lee" userId="0b8913260b828a33" providerId="LiveId" clId="{808478A4-C037-496A-9621-842D8A491B59}" dt="2025-02-16T13:22:35.113" v="736" actId="20577"/>
          <ac:spMkLst>
            <pc:docMk/>
            <pc:sldMk cId="3594243822" sldId="485"/>
            <ac:spMk id="5" creationId="{00000000-0000-0000-0000-000000000000}"/>
          </ac:spMkLst>
        </pc:spChg>
        <pc:spChg chg="mod">
          <ac:chgData name="Kevin and Cindy Lee" userId="0b8913260b828a33" providerId="LiveId" clId="{808478A4-C037-496A-9621-842D8A491B59}" dt="2025-02-16T13:22:29.688" v="733" actId="20577"/>
          <ac:spMkLst>
            <pc:docMk/>
            <pc:sldMk cId="3594243822" sldId="485"/>
            <ac:spMk id="7" creationId="{00000000-0000-0000-0000-000000000000}"/>
          </ac:spMkLst>
        </pc:spChg>
      </pc:sldChg>
      <pc:sldChg chg="modSp mod ord">
        <pc:chgData name="Kevin and Cindy Lee" userId="0b8913260b828a33" providerId="LiveId" clId="{808478A4-C037-496A-9621-842D8A491B59}" dt="2025-02-16T13:11:47.268" v="617" actId="20577"/>
        <pc:sldMkLst>
          <pc:docMk/>
          <pc:sldMk cId="3032434151" sldId="486"/>
        </pc:sldMkLst>
        <pc:spChg chg="mod">
          <ac:chgData name="Kevin and Cindy Lee" userId="0b8913260b828a33" providerId="LiveId" clId="{808478A4-C037-496A-9621-842D8A491B59}" dt="2025-02-16T13:11:47.268" v="617" actId="20577"/>
          <ac:spMkLst>
            <pc:docMk/>
            <pc:sldMk cId="3032434151" sldId="486"/>
            <ac:spMk id="4" creationId="{00000000-0000-0000-0000-000000000000}"/>
          </ac:spMkLst>
        </pc:spChg>
      </pc:sldChg>
      <pc:sldChg chg="modSp mod">
        <pc:chgData name="Kevin and Cindy Lee" userId="0b8913260b828a33" providerId="LiveId" clId="{808478A4-C037-496A-9621-842D8A491B59}" dt="2025-02-15T13:38:23.425" v="536" actId="255"/>
        <pc:sldMkLst>
          <pc:docMk/>
          <pc:sldMk cId="1928910453" sldId="490"/>
        </pc:sldMkLst>
        <pc:spChg chg="mod">
          <ac:chgData name="Kevin and Cindy Lee" userId="0b8913260b828a33" providerId="LiveId" clId="{808478A4-C037-496A-9621-842D8A491B59}" dt="2025-02-15T13:36:00.147" v="392" actId="20577"/>
          <ac:spMkLst>
            <pc:docMk/>
            <pc:sldMk cId="1928910453" sldId="490"/>
            <ac:spMk id="5" creationId="{00000000-0000-0000-0000-000000000000}"/>
          </ac:spMkLst>
        </pc:spChg>
        <pc:spChg chg="mod">
          <ac:chgData name="Kevin and Cindy Lee" userId="0b8913260b828a33" providerId="LiveId" clId="{808478A4-C037-496A-9621-842D8A491B59}" dt="2025-02-15T13:38:23.425" v="536" actId="255"/>
          <ac:spMkLst>
            <pc:docMk/>
            <pc:sldMk cId="1928910453" sldId="490"/>
            <ac:spMk id="7" creationId="{00000000-0000-0000-0000-000000000000}"/>
          </ac:spMkLst>
        </pc:spChg>
      </pc:sldChg>
      <pc:sldChg chg="modSp mod">
        <pc:chgData name="Kevin and Cindy Lee" userId="0b8913260b828a33" providerId="LiveId" clId="{808478A4-C037-496A-9621-842D8A491B59}" dt="2025-02-15T13:23:52.849" v="363" actId="6549"/>
        <pc:sldMkLst>
          <pc:docMk/>
          <pc:sldMk cId="4170323492" sldId="492"/>
        </pc:sldMkLst>
        <pc:spChg chg="mod">
          <ac:chgData name="Kevin and Cindy Lee" userId="0b8913260b828a33" providerId="LiveId" clId="{808478A4-C037-496A-9621-842D8A491B59}" dt="2025-02-15T13:23:52.849" v="363" actId="6549"/>
          <ac:spMkLst>
            <pc:docMk/>
            <pc:sldMk cId="4170323492" sldId="492"/>
            <ac:spMk id="4" creationId="{00000000-0000-0000-0000-000000000000}"/>
          </ac:spMkLst>
        </pc:spChg>
      </pc:sldChg>
      <pc:sldChg chg="del">
        <pc:chgData name="Kevin and Cindy Lee" userId="0b8913260b828a33" providerId="LiveId" clId="{808478A4-C037-496A-9621-842D8A491B59}" dt="2025-02-14T20:02:01.395" v="10" actId="2696"/>
        <pc:sldMkLst>
          <pc:docMk/>
          <pc:sldMk cId="619723704" sldId="493"/>
        </pc:sldMkLst>
      </pc:sldChg>
      <pc:sldChg chg="addSp delSp modSp new mod">
        <pc:chgData name="Kevin and Cindy Lee" userId="0b8913260b828a33" providerId="LiveId" clId="{808478A4-C037-496A-9621-842D8A491B59}" dt="2025-02-16T13:15:50.527" v="658" actId="20577"/>
        <pc:sldMkLst>
          <pc:docMk/>
          <pc:sldMk cId="2981258857" sldId="493"/>
        </pc:sldMkLst>
        <pc:spChg chg="del">
          <ac:chgData name="Kevin and Cindy Lee" userId="0b8913260b828a33" providerId="LiveId" clId="{808478A4-C037-496A-9621-842D8A491B59}" dt="2025-02-15T13:13:54.184" v="18" actId="478"/>
          <ac:spMkLst>
            <pc:docMk/>
            <pc:sldMk cId="2981258857" sldId="493"/>
            <ac:spMk id="2" creationId="{EB92BFD4-330A-A226-153E-95D7E00CE649}"/>
          </ac:spMkLst>
        </pc:spChg>
        <pc:spChg chg="del">
          <ac:chgData name="Kevin and Cindy Lee" userId="0b8913260b828a33" providerId="LiveId" clId="{808478A4-C037-496A-9621-842D8A491B59}" dt="2025-02-15T13:13:56.650" v="19" actId="478"/>
          <ac:spMkLst>
            <pc:docMk/>
            <pc:sldMk cId="2981258857" sldId="493"/>
            <ac:spMk id="3" creationId="{D46AC4DA-1692-C9BE-44F7-C73F116C60D9}"/>
          </ac:spMkLst>
        </pc:spChg>
        <pc:spChg chg="add mod">
          <ac:chgData name="Kevin and Cindy Lee" userId="0b8913260b828a33" providerId="LiveId" clId="{808478A4-C037-496A-9621-842D8A491B59}" dt="2025-02-16T13:15:50.527" v="658" actId="20577"/>
          <ac:spMkLst>
            <pc:docMk/>
            <pc:sldMk cId="2981258857" sldId="493"/>
            <ac:spMk id="5" creationId="{C9BE8997-2D18-613B-321F-E43CF076E5AD}"/>
          </ac:spMkLst>
        </pc:spChg>
        <pc:spChg chg="add mod">
          <ac:chgData name="Kevin and Cindy Lee" userId="0b8913260b828a33" providerId="LiveId" clId="{808478A4-C037-496A-9621-842D8A491B59}" dt="2025-02-15T13:26:59.634" v="373" actId="1076"/>
          <ac:spMkLst>
            <pc:docMk/>
            <pc:sldMk cId="2981258857" sldId="493"/>
            <ac:spMk id="7" creationId="{726AE5FF-95C5-5075-E5DE-66D3C7373758}"/>
          </ac:spMkLst>
        </pc:spChg>
      </pc:sldChg>
      <pc:sldChg chg="addSp delSp modSp new mod">
        <pc:chgData name="Kevin and Cindy Lee" userId="0b8913260b828a33" providerId="LiveId" clId="{808478A4-C037-496A-9621-842D8A491B59}" dt="2025-02-16T13:19:51.101" v="683" actId="114"/>
        <pc:sldMkLst>
          <pc:docMk/>
          <pc:sldMk cId="2950241876" sldId="494"/>
        </pc:sldMkLst>
        <pc:spChg chg="del mod">
          <ac:chgData name="Kevin and Cindy Lee" userId="0b8913260b828a33" providerId="LiveId" clId="{808478A4-C037-496A-9621-842D8A491B59}" dt="2025-02-15T13:14:30.667" v="25" actId="478"/>
          <ac:spMkLst>
            <pc:docMk/>
            <pc:sldMk cId="2950241876" sldId="494"/>
            <ac:spMk id="2" creationId="{AE313A3B-39C7-C78D-AE7B-A648956C1D63}"/>
          </ac:spMkLst>
        </pc:spChg>
        <pc:spChg chg="del">
          <ac:chgData name="Kevin and Cindy Lee" userId="0b8913260b828a33" providerId="LiveId" clId="{808478A4-C037-496A-9621-842D8A491B59}" dt="2025-02-15T13:14:37.535" v="27" actId="478"/>
          <ac:spMkLst>
            <pc:docMk/>
            <pc:sldMk cId="2950241876" sldId="494"/>
            <ac:spMk id="3" creationId="{054E3768-1506-5845-387E-C75CBD0B9B33}"/>
          </ac:spMkLst>
        </pc:spChg>
        <pc:spChg chg="add del mod">
          <ac:chgData name="Kevin and Cindy Lee" userId="0b8913260b828a33" providerId="LiveId" clId="{808478A4-C037-496A-9621-842D8A491B59}" dt="2025-02-15T13:14:34.371" v="26" actId="478"/>
          <ac:spMkLst>
            <pc:docMk/>
            <pc:sldMk cId="2950241876" sldId="494"/>
            <ac:spMk id="5" creationId="{3898738A-08E9-CB90-A7C1-BFA4FCFDD220}"/>
          </ac:spMkLst>
        </pc:spChg>
        <pc:spChg chg="add del">
          <ac:chgData name="Kevin and Cindy Lee" userId="0b8913260b828a33" providerId="LiveId" clId="{808478A4-C037-496A-9621-842D8A491B59}" dt="2025-02-15T13:15:12.380" v="30" actId="21"/>
          <ac:spMkLst>
            <pc:docMk/>
            <pc:sldMk cId="2950241876" sldId="494"/>
            <ac:spMk id="7" creationId="{D9B22412-5236-20C4-CB1C-AF0AC7F5FB24}"/>
          </ac:spMkLst>
        </pc:spChg>
        <pc:spChg chg="add mod">
          <ac:chgData name="Kevin and Cindy Lee" userId="0b8913260b828a33" providerId="LiveId" clId="{808478A4-C037-496A-9621-842D8A491B59}" dt="2025-02-16T13:19:51.101" v="683" actId="114"/>
          <ac:spMkLst>
            <pc:docMk/>
            <pc:sldMk cId="2950241876" sldId="494"/>
            <ac:spMk id="9" creationId="{E95E286D-50BC-05E5-4770-0A7CD38A3CA0}"/>
          </ac:spMkLst>
        </pc:spChg>
        <pc:spChg chg="add mod">
          <ac:chgData name="Kevin and Cindy Lee" userId="0b8913260b828a33" providerId="LiveId" clId="{808478A4-C037-496A-9621-842D8A491B59}" dt="2025-02-15T13:27:09.365" v="374"/>
          <ac:spMkLst>
            <pc:docMk/>
            <pc:sldMk cId="2950241876" sldId="494"/>
            <ac:spMk id="10" creationId="{D3BA00BC-DC96-1CE0-B729-A20659E533FB}"/>
          </ac:spMkLst>
        </pc:spChg>
      </pc:sldChg>
      <pc:sldChg chg="addSp delSp modSp new mod">
        <pc:chgData name="Kevin and Cindy Lee" userId="0b8913260b828a33" providerId="LiveId" clId="{808478A4-C037-496A-9621-842D8A491B59}" dt="2025-02-16T13:20:56.512" v="690" actId="14100"/>
        <pc:sldMkLst>
          <pc:docMk/>
          <pc:sldMk cId="3296296610" sldId="495"/>
        </pc:sldMkLst>
        <pc:spChg chg="del">
          <ac:chgData name="Kevin and Cindy Lee" userId="0b8913260b828a33" providerId="LiveId" clId="{808478A4-C037-496A-9621-842D8A491B59}" dt="2025-02-15T13:15:17.968" v="31" actId="478"/>
          <ac:spMkLst>
            <pc:docMk/>
            <pc:sldMk cId="3296296610" sldId="495"/>
            <ac:spMk id="2" creationId="{D7C6BC0C-C22A-E62A-04E5-7114E4FC0022}"/>
          </ac:spMkLst>
        </pc:spChg>
        <pc:spChg chg="del">
          <ac:chgData name="Kevin and Cindy Lee" userId="0b8913260b828a33" providerId="LiveId" clId="{808478A4-C037-496A-9621-842D8A491B59}" dt="2025-02-15T13:15:19.690" v="32" actId="478"/>
          <ac:spMkLst>
            <pc:docMk/>
            <pc:sldMk cId="3296296610" sldId="495"/>
            <ac:spMk id="3" creationId="{61B2D3A6-FFF0-D519-A9DF-7D1B20FDB9A3}"/>
          </ac:spMkLst>
        </pc:spChg>
        <pc:spChg chg="add mod">
          <ac:chgData name="Kevin and Cindy Lee" userId="0b8913260b828a33" providerId="LiveId" clId="{808478A4-C037-496A-9621-842D8A491B59}" dt="2025-02-16T13:20:56.512" v="690" actId="14100"/>
          <ac:spMkLst>
            <pc:docMk/>
            <pc:sldMk cId="3296296610" sldId="495"/>
            <ac:spMk id="4" creationId="{2E83D2DE-AB97-8485-4E0B-93E40EE8EF43}"/>
          </ac:spMkLst>
        </pc:spChg>
        <pc:spChg chg="add mod">
          <ac:chgData name="Kevin and Cindy Lee" userId="0b8913260b828a33" providerId="LiveId" clId="{808478A4-C037-496A-9621-842D8A491B59}" dt="2025-02-16T13:20:47.433" v="688" actId="1076"/>
          <ac:spMkLst>
            <pc:docMk/>
            <pc:sldMk cId="3296296610" sldId="495"/>
            <ac:spMk id="7" creationId="{D9B22412-5236-20C4-CB1C-AF0AC7F5FB24}"/>
          </ac:spMkLst>
        </pc:spChg>
      </pc:sldChg>
      <pc:sldChg chg="modSp add mod">
        <pc:chgData name="Kevin and Cindy Lee" userId="0b8913260b828a33" providerId="LiveId" clId="{808478A4-C037-496A-9621-842D8A491B59}" dt="2025-02-16T13:21:43.670" v="697" actId="14100"/>
        <pc:sldMkLst>
          <pc:docMk/>
          <pc:sldMk cId="4044765595" sldId="496"/>
        </pc:sldMkLst>
        <pc:spChg chg="mod">
          <ac:chgData name="Kevin and Cindy Lee" userId="0b8913260b828a33" providerId="LiveId" clId="{808478A4-C037-496A-9621-842D8A491B59}" dt="2025-02-16T13:21:21.179" v="693" actId="14100"/>
          <ac:spMkLst>
            <pc:docMk/>
            <pc:sldMk cId="4044765595" sldId="496"/>
            <ac:spMk id="4" creationId="{10F8FDE2-F8DF-178D-9684-A53DBDB61336}"/>
          </ac:spMkLst>
        </pc:spChg>
        <pc:spChg chg="mod">
          <ac:chgData name="Kevin and Cindy Lee" userId="0b8913260b828a33" providerId="LiveId" clId="{808478A4-C037-496A-9621-842D8A491B59}" dt="2025-02-16T13:21:43.670" v="697" actId="14100"/>
          <ac:spMkLst>
            <pc:docMk/>
            <pc:sldMk cId="4044765595" sldId="496"/>
            <ac:spMk id="7" creationId="{2B8537CA-4735-B0C9-E217-BF9DB06873A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DCBE7C42-5F3C-4F6A-840C-D0631B5FC40F}" type="datetimeFigureOut">
              <a:rPr lang="en-US" smtClean="0"/>
              <a:pPr/>
              <a:t>2/16/2025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B1769551-FC92-42BD-9040-8333C0992D28}"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2123875-051D-45C4-827D-6AD47C2A5692}" type="datetimeFigureOut">
              <a:rPr lang="en-US" smtClean="0"/>
              <a:pPr/>
              <a:t>2/16/2025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D3098CD-0FFD-4D6C-B446-65F5E7A1524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E7156-E60A-4C6F-B608-FF47978E9580}" type="slidenum">
              <a:rPr lang="en-US" smtClean="0"/>
              <a:pPr/>
              <a:t>1</a:t>
            </a:fld>
            <a:endParaRPr lang="en-US"/>
          </a:p>
        </p:txBody>
      </p:sp>
    </p:spTree>
    <p:extLst>
      <p:ext uri="{BB962C8B-B14F-4D97-AF65-F5344CB8AC3E}">
        <p14:creationId xmlns:p14="http://schemas.microsoft.com/office/powerpoint/2010/main" val="1678280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E7156-E60A-4C6F-B608-FF47978E9580}"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E7156-E60A-4C6F-B608-FF47978E9580}"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E7156-E60A-4C6F-B608-FF47978E9580}"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E7156-E60A-4C6F-B608-FF47978E9580}"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E7156-E60A-4C6F-B608-FF47978E9580}" type="slidenum">
              <a:rPr lang="en-US" smtClean="0"/>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E7156-E60A-4C6F-B608-FF47978E9580}" type="slidenum">
              <a:rPr lang="en-US" smtClean="0"/>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E7156-E60A-4C6F-B608-FF47978E9580}" type="slidenum">
              <a:rPr lang="en-US" smtClean="0"/>
              <a:pPr/>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E7156-E60A-4C6F-B608-FF47978E9580}" type="slidenum">
              <a:rPr lang="en-US" smtClean="0"/>
              <a:pPr/>
              <a:t>27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E7156-E60A-4C6F-B608-FF47978E9580}" type="slidenum">
              <a:rPr lang="en-US" smtClean="0"/>
              <a:pPr/>
              <a:t>28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E7156-E60A-4C6F-B608-FF47978E9580}"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E7156-E60A-4C6F-B608-FF47978E9580}" type="slidenum">
              <a:rPr lang="en-US" smtClean="0"/>
              <a:pPr/>
              <a:t>4</a:t>
            </a:fld>
            <a:endParaRPr lang="en-US"/>
          </a:p>
        </p:txBody>
      </p:sp>
    </p:spTree>
    <p:extLst>
      <p:ext uri="{BB962C8B-B14F-4D97-AF65-F5344CB8AC3E}">
        <p14:creationId xmlns:p14="http://schemas.microsoft.com/office/powerpoint/2010/main" val="3676611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E7156-E60A-4C6F-B608-FF47978E9580}" type="slidenum">
              <a:rPr lang="en-US" smtClean="0"/>
              <a:pPr/>
              <a:t>34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E7156-E60A-4C6F-B608-FF47978E9580}" type="slidenum">
              <a:rPr lang="en-US" smtClean="0"/>
              <a:pPr/>
              <a:t>35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E7156-E60A-4C6F-B608-FF47978E9580}" type="slidenum">
              <a:rPr lang="en-US" smtClean="0"/>
              <a:pPr/>
              <a:t>36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E7156-E60A-4C6F-B608-FF47978E9580}" type="slidenum">
              <a:rPr lang="en-US" smtClean="0"/>
              <a:pPr/>
              <a:t>37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E7156-E60A-4C6F-B608-FF47978E9580}" type="slidenum">
              <a:rPr lang="en-US" smtClean="0"/>
              <a:pPr/>
              <a:t>38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E7156-E60A-4C6F-B608-FF47978E9580}" type="slidenum">
              <a:rPr lang="en-US" smtClean="0"/>
              <a:pPr/>
              <a:t>39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E7156-E60A-4C6F-B608-FF47978E9580}" type="slidenum">
              <a:rPr lang="en-US" smtClean="0"/>
              <a:pPr/>
              <a:t>40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E7156-E60A-4C6F-B608-FF47978E9580}" type="slidenum">
              <a:rPr lang="en-US" smtClean="0"/>
              <a:pPr/>
              <a:t>41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E7156-E60A-4C6F-B608-FF47978E9580}" type="slidenum">
              <a:rPr lang="en-US" smtClean="0"/>
              <a:pPr/>
              <a:t>42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E7156-E60A-4C6F-B608-FF47978E9580}" type="slidenum">
              <a:rPr lang="en-US" smtClean="0"/>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E7156-E60A-4C6F-B608-FF47978E9580}" type="slidenum">
              <a:rPr lang="en-US" smtClean="0"/>
              <a:pPr/>
              <a:t>9</a:t>
            </a:fld>
            <a:endParaRPr lang="en-US"/>
          </a:p>
        </p:txBody>
      </p:sp>
    </p:spTree>
    <p:extLst>
      <p:ext uri="{BB962C8B-B14F-4D97-AF65-F5344CB8AC3E}">
        <p14:creationId xmlns:p14="http://schemas.microsoft.com/office/powerpoint/2010/main" val="39883181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E7156-E60A-4C6F-B608-FF47978E9580}" type="slidenum">
              <a:rPr lang="en-US" smtClean="0"/>
              <a:pPr/>
              <a:t>44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E7156-E60A-4C6F-B608-FF47978E9580}" type="slidenum">
              <a:rPr lang="en-US" smtClean="0"/>
              <a:pPr/>
              <a:t>45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E7156-E60A-4C6F-B608-FF47978E9580}" type="slidenum">
              <a:rPr lang="en-US" smtClean="0"/>
              <a:pPr/>
              <a:t>46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E7156-E60A-4C6F-B608-FF47978E9580}" type="slidenum">
              <a:rPr lang="en-US" smtClean="0"/>
              <a:pPr/>
              <a:t>47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E7156-E60A-4C6F-B608-FF47978E9580}" type="slidenum">
              <a:rPr lang="en-US" smtClean="0"/>
              <a:pPr/>
              <a:t>48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E7156-E60A-4C6F-B608-FF47978E9580}" type="slidenum">
              <a:rPr lang="en-US" smtClean="0"/>
              <a:pPr/>
              <a:t>53</a:t>
            </a:fld>
            <a:endParaRPr lang="en-US"/>
          </a:p>
        </p:txBody>
      </p:sp>
    </p:spTree>
    <p:extLst>
      <p:ext uri="{BB962C8B-B14F-4D97-AF65-F5344CB8AC3E}">
        <p14:creationId xmlns:p14="http://schemas.microsoft.com/office/powerpoint/2010/main" val="1976624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E7156-E60A-4C6F-B608-FF47978E9580}" type="slidenum">
              <a:rPr lang="en-US" smtClean="0"/>
              <a:pPr/>
              <a:t>10</a:t>
            </a:fld>
            <a:endParaRPr lang="en-US"/>
          </a:p>
        </p:txBody>
      </p:sp>
    </p:spTree>
    <p:extLst>
      <p:ext uri="{BB962C8B-B14F-4D97-AF65-F5344CB8AC3E}">
        <p14:creationId xmlns:p14="http://schemas.microsoft.com/office/powerpoint/2010/main" val="1976624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E7156-E60A-4C6F-B608-FF47978E9580}"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E7156-E60A-4C6F-B608-FF47978E9580}"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E7156-E60A-4C6F-B608-FF47978E9580}"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E7156-E60A-4C6F-B608-FF47978E9580}"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BE7156-E60A-4C6F-B608-FF47978E9580}"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1A81F0-64EB-413F-94F5-A4E4935C7186}" type="datetimeFigureOut">
              <a:rPr lang="en-US" smtClean="0"/>
              <a:pPr/>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C8B8B-2B6E-4FBA-AD2A-D0F6B13E389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A81F0-64EB-413F-94F5-A4E4935C7186}" type="datetimeFigureOut">
              <a:rPr lang="en-US" smtClean="0"/>
              <a:pPr/>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C8B8B-2B6E-4FBA-AD2A-D0F6B13E38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A81F0-64EB-413F-94F5-A4E4935C7186}" type="datetimeFigureOut">
              <a:rPr lang="en-US" smtClean="0"/>
              <a:pPr/>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C8B8B-2B6E-4FBA-AD2A-D0F6B13E38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A81F0-64EB-413F-94F5-A4E4935C7186}" type="datetimeFigureOut">
              <a:rPr lang="en-US" smtClean="0"/>
              <a:pPr/>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C8B8B-2B6E-4FBA-AD2A-D0F6B13E389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1A81F0-64EB-413F-94F5-A4E4935C7186}" type="datetimeFigureOut">
              <a:rPr lang="en-US" smtClean="0"/>
              <a:pPr/>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C8B8B-2B6E-4FBA-AD2A-D0F6B13E38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1A81F0-64EB-413F-94F5-A4E4935C7186}" type="datetimeFigureOut">
              <a:rPr lang="en-US" smtClean="0"/>
              <a:pPr/>
              <a:t>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C8B8B-2B6E-4FBA-AD2A-D0F6B13E38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1A81F0-64EB-413F-94F5-A4E4935C7186}" type="datetimeFigureOut">
              <a:rPr lang="en-US" smtClean="0"/>
              <a:pPr/>
              <a:t>2/16/2025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4C8B8B-2B6E-4FBA-AD2A-D0F6B13E38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1A81F0-64EB-413F-94F5-A4E4935C7186}" type="datetimeFigureOut">
              <a:rPr lang="en-US" smtClean="0"/>
              <a:pPr/>
              <a:t>2/16/2025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4C8B8B-2B6E-4FBA-AD2A-D0F6B13E38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1A81F0-64EB-413F-94F5-A4E4935C7186}" type="datetimeFigureOut">
              <a:rPr lang="en-US" smtClean="0"/>
              <a:pPr/>
              <a:t>2/16/2025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4C8B8B-2B6E-4FBA-AD2A-D0F6B13E38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1A81F0-64EB-413F-94F5-A4E4935C7186}" type="datetimeFigureOut">
              <a:rPr lang="en-US" smtClean="0"/>
              <a:pPr/>
              <a:t>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C8B8B-2B6E-4FBA-AD2A-D0F6B13E38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1A81F0-64EB-413F-94F5-A4E4935C7186}" type="datetimeFigureOut">
              <a:rPr lang="en-US" smtClean="0"/>
              <a:pPr/>
              <a:t>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C8B8B-2B6E-4FBA-AD2A-D0F6B13E38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1A81F0-64EB-413F-94F5-A4E4935C7186}" type="datetimeFigureOut">
              <a:rPr lang="en-US" smtClean="0"/>
              <a:pPr/>
              <a:t>2/16/2025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C8B8B-2B6E-4FBA-AD2A-D0F6B13E38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371600"/>
            <a:ext cx="8534400" cy="3785652"/>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rPr>
              <a:t>Biblical Marriage – Part 2</a:t>
            </a:r>
          </a:p>
          <a:p>
            <a:pPr algn="ctr"/>
            <a:r>
              <a:rPr lang="en-US" sz="4800" b="1" dirty="0">
                <a:solidFill>
                  <a:schemeClr val="bg1"/>
                </a:solidFill>
                <a:effectLst>
                  <a:outerShdw blurRad="38100" dist="38100" dir="2700000" algn="tl">
                    <a:srgbClr val="000000">
                      <a:alpha val="43137"/>
                    </a:srgbClr>
                  </a:outerShdw>
                </a:effectLst>
              </a:rPr>
              <a:t>BIBLICAL </a:t>
            </a:r>
          </a:p>
          <a:p>
            <a:pPr algn="ctr"/>
            <a:r>
              <a:rPr lang="en-US" sz="4800" b="1" dirty="0">
                <a:solidFill>
                  <a:schemeClr val="bg1"/>
                </a:solidFill>
                <a:effectLst>
                  <a:outerShdw blurRad="38100" dist="38100" dir="2700000" algn="tl">
                    <a:srgbClr val="000000">
                      <a:alpha val="43137"/>
                    </a:srgbClr>
                  </a:outerShdw>
                </a:effectLst>
              </a:rPr>
              <a:t>Roles and Responsibilities </a:t>
            </a:r>
          </a:p>
          <a:p>
            <a:pPr algn="ctr"/>
            <a:r>
              <a:rPr lang="en-US" sz="4800" b="1" dirty="0">
                <a:solidFill>
                  <a:schemeClr val="bg1"/>
                </a:solidFill>
                <a:effectLst>
                  <a:outerShdw blurRad="38100" dist="38100" dir="2700000" algn="tl">
                    <a:srgbClr val="000000">
                      <a:alpha val="43137"/>
                    </a:srgbClr>
                  </a:outerShdw>
                </a:effectLst>
              </a:rPr>
              <a:t>of a </a:t>
            </a:r>
          </a:p>
          <a:p>
            <a:pPr algn="ctr"/>
            <a:r>
              <a:rPr lang="en-US" sz="4800" b="1" dirty="0">
                <a:solidFill>
                  <a:schemeClr val="bg1"/>
                </a:solidFill>
                <a:effectLst>
                  <a:outerShdw blurRad="38100" dist="38100" dir="2700000" algn="tl">
                    <a:srgbClr val="000000">
                      <a:alpha val="43137"/>
                    </a:srgbClr>
                  </a:outerShdw>
                </a:effectLst>
              </a:rPr>
              <a:t>HUSBAND and WIFE</a:t>
            </a:r>
          </a:p>
        </p:txBody>
      </p:sp>
    </p:spTree>
    <p:extLst>
      <p:ext uri="{BB962C8B-B14F-4D97-AF65-F5344CB8AC3E}">
        <p14:creationId xmlns:p14="http://schemas.microsoft.com/office/powerpoint/2010/main" val="3032434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28600"/>
            <a:ext cx="8290290" cy="677108"/>
          </a:xfrm>
          <a:prstGeom prst="rect">
            <a:avLst/>
          </a:prstGeom>
          <a:noFill/>
        </p:spPr>
        <p:txBody>
          <a:bodyPr wrap="square" rtlCol="0">
            <a:spAutoFit/>
          </a:bodyPr>
          <a:lstStyle/>
          <a:p>
            <a:r>
              <a:rPr lang="en-US" sz="3800" b="1" dirty="0">
                <a:solidFill>
                  <a:schemeClr val="bg1"/>
                </a:solidFill>
                <a:effectLst>
                  <a:outerShdw blurRad="38100" dist="38100" dir="2700000" algn="tl">
                    <a:srgbClr val="000000">
                      <a:alpha val="43137"/>
                    </a:srgbClr>
                  </a:outerShdw>
                </a:effectLst>
              </a:rPr>
              <a:t>Biblical Basis for Role Differences</a:t>
            </a:r>
          </a:p>
        </p:txBody>
      </p:sp>
      <p:sp>
        <p:nvSpPr>
          <p:cNvPr id="7" name="Content Placeholder 2"/>
          <p:cNvSpPr txBox="1">
            <a:spLocks/>
          </p:cNvSpPr>
          <p:nvPr/>
        </p:nvSpPr>
        <p:spPr>
          <a:xfrm>
            <a:off x="152400" y="923293"/>
            <a:ext cx="9067800" cy="990600"/>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dirty="0">
                <a:ln>
                  <a:noFill/>
                </a:ln>
                <a:solidFill>
                  <a:schemeClr val="bg1"/>
                </a:solidFill>
                <a:effectLst>
                  <a:outerShdw blurRad="38100" dist="38100" dir="2700000" algn="tl">
                    <a:srgbClr val="000000">
                      <a:alpha val="43137"/>
                    </a:srgbClr>
                  </a:outerShdw>
                </a:effectLst>
                <a:uLnTx/>
                <a:uFillTx/>
              </a:rPr>
              <a:t>                 </a:t>
            </a:r>
            <a:r>
              <a:rPr kumimoji="0" lang="en-US"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rPr>
              <a:t>Headship and Submission (Ephesians</a:t>
            </a:r>
            <a:r>
              <a:rPr kumimoji="0" lang="en-US" sz="2800" b="1" i="0" u="none" strike="noStrike" kern="1200" cap="none" spc="0" normalizeH="0" noProof="0" dirty="0">
                <a:ln>
                  <a:noFill/>
                </a:ln>
                <a:solidFill>
                  <a:schemeClr val="bg1"/>
                </a:solidFill>
                <a:effectLst>
                  <a:outerShdw blurRad="38100" dist="38100" dir="2700000" algn="tl">
                    <a:srgbClr val="000000">
                      <a:alpha val="43137"/>
                    </a:srgbClr>
                  </a:outerShdw>
                </a:effectLst>
                <a:uLnTx/>
                <a:uFillTx/>
              </a:rPr>
              <a:t> 5</a:t>
            </a:r>
            <a:r>
              <a:rPr kumimoji="0" lang="en-US"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rPr>
              <a:t>.</a:t>
            </a:r>
          </a:p>
          <a:p>
            <a:pPr lvl="0">
              <a:spcBef>
                <a:spcPct val="20000"/>
              </a:spcBef>
              <a:defRPr/>
            </a:pPr>
            <a:endParaRPr lang="en-US" sz="2800" b="1" i="1" dirty="0">
              <a:solidFill>
                <a:schemeClr val="bg1"/>
              </a:solidFill>
              <a:effectLst>
                <a:outerShdw blurRad="38100" dist="38100" dir="2700000" algn="tl">
                  <a:srgbClr val="000000">
                    <a:alpha val="43137"/>
                  </a:srgbClr>
                </a:outerShdw>
              </a:effectLst>
            </a:endParaRPr>
          </a:p>
          <a:p>
            <a:pPr marR="0" lvl="0" algn="l" defTabSz="914400" rtl="0" eaLnBrk="1" fontAlgn="auto" latinLnBrk="0" hangingPunct="1">
              <a:lnSpc>
                <a:spcPct val="100000"/>
              </a:lnSpc>
              <a:spcBef>
                <a:spcPct val="20000"/>
              </a:spcBef>
              <a:spcAft>
                <a:spcPts val="0"/>
              </a:spcAft>
              <a:buClrTx/>
              <a:buSzTx/>
              <a:tabLst/>
              <a:defRPr/>
            </a:pPr>
            <a:endParaRPr kumimoji="0" lang="en-US"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endParaRPr>
          </a:p>
        </p:txBody>
      </p:sp>
      <p:sp>
        <p:nvSpPr>
          <p:cNvPr id="2" name="TextBox 1"/>
          <p:cNvSpPr txBox="1"/>
          <p:nvPr/>
        </p:nvSpPr>
        <p:spPr>
          <a:xfrm>
            <a:off x="2819400" y="1600200"/>
            <a:ext cx="3162300" cy="1384995"/>
          </a:xfrm>
          <a:prstGeom prst="rect">
            <a:avLst/>
          </a:prstGeom>
          <a:noFill/>
        </p:spPr>
        <p:txBody>
          <a:bodyPr wrap="square" rtlCol="0">
            <a:spAutoFit/>
          </a:bodyPr>
          <a:lstStyle/>
          <a:p>
            <a:r>
              <a:rPr lang="en-US" sz="2800" dirty="0">
                <a:solidFill>
                  <a:schemeClr val="bg1"/>
                </a:solidFill>
              </a:rPr>
              <a:t>HUSBAND LOVES AND LEADS HIS WIFE</a:t>
            </a:r>
          </a:p>
        </p:txBody>
      </p:sp>
      <p:sp>
        <p:nvSpPr>
          <p:cNvPr id="6" name="TextBox 5"/>
          <p:cNvSpPr txBox="1"/>
          <p:nvPr/>
        </p:nvSpPr>
        <p:spPr>
          <a:xfrm>
            <a:off x="2819400" y="4800600"/>
            <a:ext cx="3162300" cy="1384995"/>
          </a:xfrm>
          <a:prstGeom prst="rect">
            <a:avLst/>
          </a:prstGeom>
          <a:noFill/>
        </p:spPr>
        <p:txBody>
          <a:bodyPr wrap="square" rtlCol="0">
            <a:spAutoFit/>
          </a:bodyPr>
          <a:lstStyle/>
          <a:p>
            <a:r>
              <a:rPr lang="en-US" sz="2800" dirty="0">
                <a:solidFill>
                  <a:schemeClr val="bg1"/>
                </a:solidFill>
              </a:rPr>
              <a:t>WIFE SUBMITS TO AND RESPECTS HER HUSBAND</a:t>
            </a:r>
          </a:p>
        </p:txBody>
      </p:sp>
      <p:sp>
        <p:nvSpPr>
          <p:cNvPr id="8" name="Curved Left Arrow 7"/>
          <p:cNvSpPr/>
          <p:nvPr/>
        </p:nvSpPr>
        <p:spPr>
          <a:xfrm>
            <a:off x="5715000" y="2551441"/>
            <a:ext cx="1447800" cy="2895600"/>
          </a:xfrm>
          <a:prstGeom prst="curved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Right Arrow 8"/>
          <p:cNvSpPr/>
          <p:nvPr/>
        </p:nvSpPr>
        <p:spPr>
          <a:xfrm>
            <a:off x="2825262" y="2973472"/>
            <a:ext cx="76200" cy="1295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Left Arrow 10"/>
          <p:cNvSpPr/>
          <p:nvPr/>
        </p:nvSpPr>
        <p:spPr>
          <a:xfrm rot="10800000">
            <a:off x="1143000" y="2292697"/>
            <a:ext cx="1447800" cy="2895600"/>
          </a:xfrm>
          <a:prstGeom prst="curved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9424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839200" cy="762000"/>
          </a:xfrm>
        </p:spPr>
        <p:txBody>
          <a:bodyPr>
            <a:noAutofit/>
          </a:bodyPr>
          <a:lstStyle/>
          <a:p>
            <a:pPr>
              <a:buNone/>
            </a:pPr>
            <a:r>
              <a:rPr lang="en-US" sz="2800" b="1" dirty="0">
                <a:solidFill>
                  <a:schemeClr val="bg1"/>
                </a:solidFill>
                <a:effectLst>
                  <a:outerShdw blurRad="38100" dist="38100" dir="2700000" algn="tl">
                    <a:srgbClr val="000000">
                      <a:alpha val="43137"/>
                    </a:srgbClr>
                  </a:outerShdw>
                </a:effectLst>
              </a:rPr>
              <a:t>A. God calls men to leadership - God’s plan since </a:t>
            </a:r>
            <a:r>
              <a:rPr lang="en-US" sz="2800" u="sng" dirty="0">
                <a:solidFill>
                  <a:schemeClr val="bg1"/>
                </a:solidFill>
                <a:effectLst>
                  <a:outerShdw blurRad="38100" dist="38100" dir="2700000" algn="tl">
                    <a:srgbClr val="000000">
                      <a:alpha val="43137"/>
                    </a:srgbClr>
                  </a:outerShdw>
                </a:effectLst>
                <a:latin typeface="Arial Black" pitchFamily="34" charset="0"/>
              </a:rPr>
              <a:t>creation</a:t>
            </a:r>
          </a:p>
        </p:txBody>
      </p:sp>
      <p:sp>
        <p:nvSpPr>
          <p:cNvPr id="4" name="TextBox 3"/>
          <p:cNvSpPr txBox="1"/>
          <p:nvPr/>
        </p:nvSpPr>
        <p:spPr>
          <a:xfrm>
            <a:off x="228600" y="228600"/>
            <a:ext cx="8686800"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rPr>
              <a:t>BIBLICAL ROLE/RESPONSIBILITIES OF A HUSBAND</a:t>
            </a:r>
          </a:p>
        </p:txBody>
      </p:sp>
      <p:sp>
        <p:nvSpPr>
          <p:cNvPr id="5" name="Content Placeholder 2"/>
          <p:cNvSpPr txBox="1">
            <a:spLocks/>
          </p:cNvSpPr>
          <p:nvPr/>
        </p:nvSpPr>
        <p:spPr>
          <a:xfrm>
            <a:off x="457200" y="2296418"/>
            <a:ext cx="7445052" cy="4114801"/>
          </a:xfrm>
          <a:prstGeom prst="rect">
            <a:avLst/>
          </a:prstGeom>
        </p:spPr>
        <p:txBody>
          <a:bodyPr vert="horz" lIns="91440" tIns="45720" rIns="91440" bIns="45720" rtlCol="0">
            <a:noAutofit/>
          </a:bodyPr>
          <a:lstStyle/>
          <a:p>
            <a:pPr marL="514350" indent="-514350">
              <a:spcBef>
                <a:spcPct val="20000"/>
              </a:spcBef>
              <a:buFont typeface="+mj-lt"/>
              <a:buAutoNum type="arabicPeriod"/>
            </a:pPr>
            <a:r>
              <a:rPr lang="en-US" sz="2600" b="1" dirty="0">
                <a:solidFill>
                  <a:schemeClr val="bg1"/>
                </a:solidFill>
                <a:effectLst>
                  <a:outerShdw blurRad="38100" dist="38100" dir="2700000" algn="tl">
                    <a:srgbClr val="000000">
                      <a:alpha val="43137"/>
                    </a:srgbClr>
                  </a:outerShdw>
                </a:effectLst>
              </a:rPr>
              <a:t>God gave man the responsibility to lead, provide, protect, and defend and the woman was created to help him in his role (Gen. 2:16-18). </a:t>
            </a:r>
          </a:p>
          <a:p>
            <a:pPr>
              <a:spcBef>
                <a:spcPct val="20000"/>
              </a:spcBef>
            </a:pPr>
            <a:r>
              <a:rPr lang="en-US" sz="2600" b="1" dirty="0">
                <a:solidFill>
                  <a:schemeClr val="bg1"/>
                </a:solidFill>
                <a:effectLst>
                  <a:outerShdw blurRad="38100" dist="38100" dir="2700000" algn="tl">
                    <a:srgbClr val="000000">
                      <a:alpha val="43137"/>
                    </a:srgbClr>
                  </a:outerShdw>
                </a:effectLst>
              </a:rPr>
              <a:t>Genesis 2:16-18 – </a:t>
            </a:r>
          </a:p>
          <a:p>
            <a:pPr>
              <a:spcBef>
                <a:spcPct val="20000"/>
              </a:spcBef>
            </a:pPr>
            <a:r>
              <a:rPr lang="en-US" sz="2600" b="1" i="1" dirty="0">
                <a:solidFill>
                  <a:schemeClr val="bg1"/>
                </a:solidFill>
                <a:effectLst>
                  <a:outerShdw blurRad="38100" dist="38100" dir="2700000" algn="tl">
                    <a:srgbClr val="000000">
                      <a:alpha val="43137"/>
                    </a:srgbClr>
                  </a:outerShdw>
                </a:effectLst>
              </a:rPr>
              <a:t>And the LORD God commanded the man, saying, "You may surely eat of every tree of the garden, but of the tree of the knowledge of good and evil you shall not eat, for in the day that you eat of it you shall surely die.“ Then the LORD God said, "It is not good that the man should be alone; I will make him a helper fit for him."</a:t>
            </a:r>
          </a:p>
          <a:p>
            <a:pPr>
              <a:spcBef>
                <a:spcPct val="20000"/>
              </a:spcBef>
            </a:pPr>
            <a:endParaRPr lang="en-US" sz="26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153400" cy="762000"/>
          </a:xfrm>
        </p:spPr>
        <p:txBody>
          <a:bodyPr>
            <a:normAutofit/>
          </a:bodyPr>
          <a:lstStyle/>
          <a:p>
            <a:pPr>
              <a:buNone/>
            </a:pPr>
            <a:r>
              <a:rPr lang="en-US" sz="3400" b="1" dirty="0">
                <a:solidFill>
                  <a:schemeClr val="bg1"/>
                </a:solidFill>
                <a:effectLst>
                  <a:outerShdw blurRad="38100" dist="38100" dir="2700000" algn="tl">
                    <a:srgbClr val="000000">
                      <a:alpha val="43137"/>
                    </a:srgbClr>
                  </a:outerShdw>
                </a:effectLst>
              </a:rPr>
              <a:t>A. God’s plan since </a:t>
            </a:r>
            <a:r>
              <a:rPr lang="en-US" u="sng" dirty="0">
                <a:solidFill>
                  <a:schemeClr val="bg1"/>
                </a:solidFill>
                <a:effectLst>
                  <a:outerShdw blurRad="38100" dist="38100" dir="2700000" algn="tl">
                    <a:srgbClr val="000000">
                      <a:alpha val="43137"/>
                    </a:srgbClr>
                  </a:outerShdw>
                </a:effectLst>
                <a:latin typeface="Arial Black" pitchFamily="34" charset="0"/>
              </a:rPr>
              <a:t>creation</a:t>
            </a:r>
          </a:p>
        </p:txBody>
      </p:sp>
      <p:sp>
        <p:nvSpPr>
          <p:cNvPr id="4" name="TextBox 3"/>
          <p:cNvSpPr txBox="1"/>
          <p:nvPr/>
        </p:nvSpPr>
        <p:spPr>
          <a:xfrm>
            <a:off x="381000" y="457200"/>
            <a:ext cx="8229600" cy="769441"/>
          </a:xfrm>
          <a:prstGeom prst="rect">
            <a:avLst/>
          </a:prstGeom>
          <a:noFill/>
        </p:spPr>
        <p:txBody>
          <a:bodyPr wrap="square" rtlCol="0">
            <a:spAutoFit/>
          </a:bodyPr>
          <a:lstStyle/>
          <a:p>
            <a:r>
              <a:rPr lang="en-US" sz="4400" b="1" dirty="0">
                <a:solidFill>
                  <a:schemeClr val="bg1"/>
                </a:solidFill>
                <a:effectLst>
                  <a:outerShdw blurRad="38100" dist="38100" dir="2700000" algn="tl">
                    <a:srgbClr val="000000">
                      <a:alpha val="43137"/>
                    </a:srgbClr>
                  </a:outerShdw>
                </a:effectLst>
              </a:rPr>
              <a:t>God Calls Men to Leadership </a:t>
            </a:r>
          </a:p>
        </p:txBody>
      </p:sp>
      <p:sp>
        <p:nvSpPr>
          <p:cNvPr id="5" name="Content Placeholder 2"/>
          <p:cNvSpPr txBox="1">
            <a:spLocks/>
          </p:cNvSpPr>
          <p:nvPr/>
        </p:nvSpPr>
        <p:spPr>
          <a:xfrm>
            <a:off x="609600" y="2286000"/>
            <a:ext cx="8077200" cy="2057400"/>
          </a:xfrm>
          <a:prstGeom prst="rect">
            <a:avLst/>
          </a:prstGeom>
        </p:spPr>
        <p:txBody>
          <a:bodyPr vert="horz" lIns="91440" tIns="45720" rIns="91440" bIns="45720" rtlCol="0">
            <a:normAutofit/>
          </a:bodyPr>
          <a:lstStyle/>
          <a:p>
            <a:pPr marL="514350" indent="-514350">
              <a:spcBef>
                <a:spcPct val="20000"/>
              </a:spcBef>
              <a:buFont typeface="+mj-lt"/>
              <a:buAutoNum type="arabicPeriod" startAt="2"/>
            </a:pPr>
            <a:r>
              <a:rPr lang="en-US" sz="3200" b="1" dirty="0">
                <a:solidFill>
                  <a:schemeClr val="bg1"/>
                </a:solidFill>
                <a:effectLst>
                  <a:outerShdw blurRad="38100" dist="38100" dir="2700000" algn="tl">
                    <a:srgbClr val="000000">
                      <a:alpha val="43137"/>
                    </a:srgbClr>
                  </a:outerShdw>
                </a:effectLst>
              </a:rPr>
              <a:t>Though Adam has been established as the head, the adversary comes after the </a:t>
            </a:r>
            <a:r>
              <a:rPr lang="en-US" sz="3600" b="1" u="sng" dirty="0">
                <a:solidFill>
                  <a:schemeClr val="bg1"/>
                </a:solidFill>
                <a:effectLst>
                  <a:outerShdw blurRad="38100" dist="38100" dir="2700000" algn="tl">
                    <a:srgbClr val="000000">
                      <a:alpha val="43137"/>
                    </a:srgbClr>
                  </a:outerShdw>
                </a:effectLst>
              </a:rPr>
              <a:t>woman</a:t>
            </a:r>
            <a:r>
              <a:rPr lang="en-US" sz="3200" b="1" dirty="0">
                <a:solidFill>
                  <a:schemeClr val="bg1"/>
                </a:solidFill>
                <a:effectLst>
                  <a:outerShdw blurRad="38100" dist="38100" dir="2700000" algn="tl">
                    <a:srgbClr val="000000">
                      <a:alpha val="43137"/>
                    </a:srgbClr>
                  </a:outerShdw>
                </a:effectLst>
              </a:rPr>
              <a:t> (Genesis 3:1). </a:t>
            </a:r>
          </a:p>
        </p:txBody>
      </p:sp>
      <p:sp>
        <p:nvSpPr>
          <p:cNvPr id="6" name="Content Placeholder 2"/>
          <p:cNvSpPr txBox="1">
            <a:spLocks/>
          </p:cNvSpPr>
          <p:nvPr/>
        </p:nvSpPr>
        <p:spPr>
          <a:xfrm>
            <a:off x="685800" y="4114800"/>
            <a:ext cx="7391400" cy="2514600"/>
          </a:xfrm>
          <a:prstGeom prst="rect">
            <a:avLst/>
          </a:prstGeom>
        </p:spPr>
        <p:txBody>
          <a:bodyPr vert="horz" lIns="91440" tIns="45720" rIns="91440" bIns="45720" rtlCol="0">
            <a:normAutofit lnSpcReduction="10000"/>
          </a:bodyPr>
          <a:lstStyle/>
          <a:p>
            <a:pPr marL="514350" indent="-514350">
              <a:spcBef>
                <a:spcPct val="20000"/>
              </a:spcBef>
              <a:buFont typeface="+mj-lt"/>
              <a:buAutoNum type="arabicPeriod" startAt="3"/>
            </a:pPr>
            <a:r>
              <a:rPr lang="en-US" sz="3200" b="1" dirty="0">
                <a:solidFill>
                  <a:schemeClr val="bg1"/>
                </a:solidFill>
                <a:effectLst>
                  <a:outerShdw blurRad="38100" dist="38100" dir="2700000" algn="tl">
                    <a:srgbClr val="000000">
                      <a:alpha val="43137"/>
                    </a:srgbClr>
                  </a:outerShdw>
                </a:effectLst>
              </a:rPr>
              <a:t>Roles are important to God. When men just try to make everyone happy instead of leading biblically, children oppress and women rule, and the result is destruction (Isaiah 3:12).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153400" cy="914400"/>
          </a:xfrm>
        </p:spPr>
        <p:txBody>
          <a:bodyPr>
            <a:normAutofit/>
          </a:bodyPr>
          <a:lstStyle/>
          <a:p>
            <a:pPr marL="514350" indent="-514350">
              <a:buFont typeface="+mj-lt"/>
              <a:buAutoNum type="alphaUcPeriod" startAt="2"/>
            </a:pPr>
            <a:r>
              <a:rPr lang="en-US" sz="3400" b="1" dirty="0">
                <a:solidFill>
                  <a:schemeClr val="bg1"/>
                </a:solidFill>
                <a:effectLst>
                  <a:outerShdw blurRad="38100" dist="38100" dir="2700000" algn="tl">
                    <a:srgbClr val="000000">
                      <a:alpha val="43137"/>
                    </a:srgbClr>
                  </a:outerShdw>
                </a:effectLst>
              </a:rPr>
              <a:t>What is leadership? </a:t>
            </a:r>
          </a:p>
        </p:txBody>
      </p:sp>
      <p:sp>
        <p:nvSpPr>
          <p:cNvPr id="4" name="TextBox 3"/>
          <p:cNvSpPr txBox="1"/>
          <p:nvPr/>
        </p:nvSpPr>
        <p:spPr>
          <a:xfrm>
            <a:off x="381000" y="685800"/>
            <a:ext cx="8229600" cy="769441"/>
          </a:xfrm>
          <a:prstGeom prst="rect">
            <a:avLst/>
          </a:prstGeom>
          <a:noFill/>
        </p:spPr>
        <p:txBody>
          <a:bodyPr wrap="square" rtlCol="0">
            <a:spAutoFit/>
          </a:bodyPr>
          <a:lstStyle/>
          <a:p>
            <a:pPr marL="571500" indent="-571500">
              <a:buFont typeface="+mj-lt"/>
              <a:buAutoNum type="romanUcPeriod"/>
            </a:pPr>
            <a:r>
              <a:rPr lang="en-US" sz="4400" b="1" dirty="0">
                <a:solidFill>
                  <a:schemeClr val="bg1"/>
                </a:solidFill>
                <a:effectLst>
                  <a:outerShdw blurRad="38100" dist="38100" dir="2700000" algn="tl">
                    <a:srgbClr val="000000">
                      <a:alpha val="43137"/>
                    </a:srgbClr>
                  </a:outerShdw>
                </a:effectLst>
              </a:rPr>
              <a:t>God Calls Men to Leadership </a:t>
            </a:r>
          </a:p>
        </p:txBody>
      </p:sp>
      <p:sp>
        <p:nvSpPr>
          <p:cNvPr id="5" name="Content Placeholder 2"/>
          <p:cNvSpPr txBox="1">
            <a:spLocks/>
          </p:cNvSpPr>
          <p:nvPr/>
        </p:nvSpPr>
        <p:spPr>
          <a:xfrm>
            <a:off x="228600" y="2514600"/>
            <a:ext cx="8229600" cy="1905000"/>
          </a:xfrm>
          <a:prstGeom prst="rect">
            <a:avLst/>
          </a:prstGeom>
        </p:spPr>
        <p:txBody>
          <a:bodyPr vert="horz" lIns="91440" tIns="45720" rIns="91440" bIns="45720" rtlCol="0">
            <a:normAutofit/>
          </a:bodyPr>
          <a:lstStyle/>
          <a:p>
            <a:pPr marL="514350" indent="-514350">
              <a:spcBef>
                <a:spcPct val="20000"/>
              </a:spcBef>
              <a:buFont typeface="+mj-lt"/>
              <a:buAutoNum type="arabicPeriod"/>
            </a:pPr>
            <a:r>
              <a:rPr lang="en-US" sz="3200" b="1" dirty="0">
                <a:solidFill>
                  <a:schemeClr val="bg1"/>
                </a:solidFill>
                <a:effectLst>
                  <a:outerShdw blurRad="38100" dist="38100" dir="2700000" algn="tl">
                    <a:srgbClr val="000000">
                      <a:alpha val="43137"/>
                    </a:srgbClr>
                  </a:outerShdw>
                </a:effectLst>
              </a:rPr>
              <a:t>Biblical Leadership is not being a dictator, nor is it all the </a:t>
            </a:r>
            <a:r>
              <a:rPr lang="en-US" sz="3600" b="1" u="sng" dirty="0">
                <a:solidFill>
                  <a:schemeClr val="bg1"/>
                </a:solidFill>
                <a:effectLst>
                  <a:outerShdw blurRad="38100" dist="38100" dir="2700000" algn="tl">
                    <a:srgbClr val="000000">
                      <a:alpha val="43137"/>
                    </a:srgbClr>
                  </a:outerShdw>
                </a:effectLst>
              </a:rPr>
              <a:t>decision making</a:t>
            </a:r>
            <a:r>
              <a:rPr lang="en-US" sz="3200" b="1" dirty="0">
                <a:solidFill>
                  <a:schemeClr val="bg1"/>
                </a:solidFill>
                <a:effectLst>
                  <a:outerShdw blurRad="38100" dist="38100" dir="2700000" algn="tl">
                    <a:srgbClr val="000000">
                      <a:alpha val="43137"/>
                    </a:srgbClr>
                  </a:outerShdw>
                </a:effectLst>
              </a:rPr>
              <a:t>. It is servant, sacrificial leadership (John 13:1-17). </a:t>
            </a:r>
          </a:p>
        </p:txBody>
      </p:sp>
      <p:sp>
        <p:nvSpPr>
          <p:cNvPr id="6" name="Content Placeholder 2"/>
          <p:cNvSpPr txBox="1">
            <a:spLocks/>
          </p:cNvSpPr>
          <p:nvPr/>
        </p:nvSpPr>
        <p:spPr>
          <a:xfrm>
            <a:off x="381000" y="4419600"/>
            <a:ext cx="7162800" cy="1143000"/>
          </a:xfrm>
          <a:prstGeom prst="rect">
            <a:avLst/>
          </a:prstGeom>
        </p:spPr>
        <p:txBody>
          <a:bodyPr vert="horz" lIns="91440" tIns="45720" rIns="91440" bIns="45720" rtlCol="0">
            <a:noAutofit/>
          </a:bodyPr>
          <a:lstStyle/>
          <a:p>
            <a:pPr marL="514350" indent="-514350">
              <a:spcBef>
                <a:spcPct val="20000"/>
              </a:spcBef>
              <a:buFont typeface="+mj-lt"/>
              <a:buAutoNum type="arabicPeriod" startAt="2"/>
            </a:pPr>
            <a:r>
              <a:rPr lang="en-US" sz="3200" b="1" dirty="0">
                <a:solidFill>
                  <a:schemeClr val="bg1"/>
                </a:solidFill>
                <a:effectLst>
                  <a:outerShdw blurRad="38100" dist="38100" dir="2700000" algn="tl">
                    <a:srgbClr val="000000">
                      <a:alpha val="43137"/>
                    </a:srgbClr>
                  </a:outerShdw>
                </a:effectLst>
              </a:rPr>
              <a:t>Spiritual leadership begins with respect for the </a:t>
            </a:r>
            <a:r>
              <a:rPr lang="en-US" sz="3200" u="sng" dirty="0">
                <a:solidFill>
                  <a:schemeClr val="bg1"/>
                </a:solidFill>
                <a:effectLst>
                  <a:outerShdw blurRad="38100" dist="38100" dir="2700000" algn="tl">
                    <a:srgbClr val="000000">
                      <a:alpha val="43137"/>
                    </a:srgbClr>
                  </a:outerShdw>
                </a:effectLst>
                <a:latin typeface="Arial Black" pitchFamily="34" charset="0"/>
              </a:rPr>
              <a:t>authority</a:t>
            </a:r>
            <a:r>
              <a:rPr lang="en-US" sz="3200" b="1" dirty="0">
                <a:solidFill>
                  <a:schemeClr val="bg1"/>
                </a:solidFill>
                <a:effectLst>
                  <a:outerShdw blurRad="38100" dist="38100" dir="2700000" algn="tl">
                    <a:srgbClr val="000000">
                      <a:alpha val="43137"/>
                    </a:srgbClr>
                  </a:outerShdw>
                </a:effectLst>
              </a:rPr>
              <a:t> of the church (Hebrews 13:17).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8153400" cy="914400"/>
          </a:xfrm>
        </p:spPr>
        <p:txBody>
          <a:bodyPr>
            <a:normAutofit/>
          </a:bodyPr>
          <a:lstStyle/>
          <a:p>
            <a:pPr marL="514350" indent="-514350">
              <a:buFont typeface="+mj-lt"/>
              <a:buAutoNum type="alphaUcPeriod" startAt="2"/>
            </a:pPr>
            <a:r>
              <a:rPr lang="en-US" sz="3400" b="1" dirty="0">
                <a:solidFill>
                  <a:schemeClr val="bg1"/>
                </a:solidFill>
                <a:effectLst>
                  <a:outerShdw blurRad="38100" dist="38100" dir="2700000" algn="tl">
                    <a:srgbClr val="000000">
                      <a:alpha val="43137"/>
                    </a:srgbClr>
                  </a:outerShdw>
                </a:effectLst>
              </a:rPr>
              <a:t>What is leadership? </a:t>
            </a:r>
          </a:p>
        </p:txBody>
      </p:sp>
      <p:sp>
        <p:nvSpPr>
          <p:cNvPr id="4" name="TextBox 3"/>
          <p:cNvSpPr txBox="1"/>
          <p:nvPr/>
        </p:nvSpPr>
        <p:spPr>
          <a:xfrm>
            <a:off x="304800" y="914400"/>
            <a:ext cx="8229600" cy="769441"/>
          </a:xfrm>
          <a:prstGeom prst="rect">
            <a:avLst/>
          </a:prstGeom>
          <a:noFill/>
        </p:spPr>
        <p:txBody>
          <a:bodyPr wrap="square" rtlCol="0">
            <a:spAutoFit/>
          </a:bodyPr>
          <a:lstStyle/>
          <a:p>
            <a:pPr marL="571500" indent="-571500">
              <a:buFont typeface="+mj-lt"/>
              <a:buAutoNum type="romanUcPeriod"/>
            </a:pPr>
            <a:r>
              <a:rPr lang="en-US" sz="4400" b="1" dirty="0">
                <a:solidFill>
                  <a:schemeClr val="bg1"/>
                </a:solidFill>
                <a:effectLst>
                  <a:outerShdw blurRad="38100" dist="38100" dir="2700000" algn="tl">
                    <a:srgbClr val="000000">
                      <a:alpha val="43137"/>
                    </a:srgbClr>
                  </a:outerShdw>
                </a:effectLst>
              </a:rPr>
              <a:t>God Calls Men to Leadership </a:t>
            </a:r>
          </a:p>
        </p:txBody>
      </p:sp>
      <p:sp>
        <p:nvSpPr>
          <p:cNvPr id="5" name="Content Placeholder 2"/>
          <p:cNvSpPr txBox="1">
            <a:spLocks/>
          </p:cNvSpPr>
          <p:nvPr/>
        </p:nvSpPr>
        <p:spPr>
          <a:xfrm>
            <a:off x="838200" y="3413449"/>
            <a:ext cx="8153400" cy="1295400"/>
          </a:xfrm>
          <a:prstGeom prst="rect">
            <a:avLst/>
          </a:prstGeom>
        </p:spPr>
        <p:txBody>
          <a:bodyPr vert="horz" lIns="91440" tIns="45720" rIns="91440" bIns="45720" rtlCol="0">
            <a:normAutofit/>
          </a:bodyPr>
          <a:lstStyle/>
          <a:p>
            <a:pPr marL="514350" indent="-514350">
              <a:spcBef>
                <a:spcPct val="20000"/>
              </a:spcBef>
              <a:buFont typeface="+mj-lt"/>
              <a:buAutoNum type="arabicPeriod" startAt="3"/>
            </a:pPr>
            <a:r>
              <a:rPr lang="en-US" sz="3200" b="1" dirty="0">
                <a:solidFill>
                  <a:schemeClr val="bg1"/>
                </a:solidFill>
                <a:effectLst>
                  <a:outerShdw blurRad="38100" dist="38100" dir="2700000" algn="tl">
                    <a:srgbClr val="000000">
                      <a:alpha val="43137"/>
                    </a:srgbClr>
                  </a:outerShdw>
                </a:effectLst>
              </a:rPr>
              <a:t>Leadership is </a:t>
            </a:r>
            <a:r>
              <a:rPr lang="en-US" sz="3200" u="sng" dirty="0">
                <a:solidFill>
                  <a:schemeClr val="bg1"/>
                </a:solidFill>
                <a:effectLst>
                  <a:outerShdw blurRad="38100" dist="38100" dir="2700000" algn="tl">
                    <a:srgbClr val="000000">
                      <a:alpha val="43137"/>
                    </a:srgbClr>
                  </a:outerShdw>
                </a:effectLst>
                <a:latin typeface="Arial Black" pitchFamily="34" charset="0"/>
              </a:rPr>
              <a:t>solution</a:t>
            </a:r>
            <a:r>
              <a:rPr lang="en-US" sz="3200" b="1" dirty="0">
                <a:solidFill>
                  <a:schemeClr val="bg1"/>
                </a:solidFill>
                <a:effectLst>
                  <a:outerShdw blurRad="38100" dist="38100" dir="2700000" algn="tl">
                    <a:srgbClr val="000000">
                      <a:alpha val="43137"/>
                    </a:srgbClr>
                  </a:outerShdw>
                </a:effectLst>
              </a:rPr>
              <a:t> based and goal-oriented (Ephesians 5:26-28; 6:4).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52400"/>
            <a:ext cx="6553200" cy="6001643"/>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rPr>
              <a:t>Ephesians 5:26-28 – </a:t>
            </a:r>
          </a:p>
          <a:p>
            <a:endParaRPr lang="en-US" sz="3200" b="1" dirty="0">
              <a:solidFill>
                <a:schemeClr val="bg1"/>
              </a:solidFill>
              <a:effectLst>
                <a:outerShdw blurRad="38100" dist="38100" dir="2700000" algn="tl">
                  <a:srgbClr val="000000">
                    <a:alpha val="43137"/>
                  </a:srgbClr>
                </a:outerShdw>
              </a:effectLst>
            </a:endParaRPr>
          </a:p>
          <a:p>
            <a:r>
              <a:rPr lang="en-US" sz="3200" b="1" i="1" dirty="0">
                <a:solidFill>
                  <a:schemeClr val="bg1"/>
                </a:solidFill>
                <a:effectLst>
                  <a:outerShdw blurRad="38100" dist="38100" dir="2700000" algn="tl">
                    <a:srgbClr val="000000">
                      <a:alpha val="43137"/>
                    </a:srgbClr>
                  </a:outerShdw>
                </a:effectLst>
              </a:rPr>
              <a:t>that he might sanctify her, having cleansed her by the washing of water with the word, so that he might present the church to himself in splendor, without spot or wrinkle or any such thing, that she might be holy and without blemish. In the same way husbands should love their wives as their own bodies. He who loves his wife loves himself.</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914400"/>
            <a:ext cx="7162800" cy="3785652"/>
          </a:xfrm>
          <a:prstGeom prst="rect">
            <a:avLst/>
          </a:prstGeom>
          <a:noFill/>
        </p:spPr>
        <p:txBody>
          <a:bodyPr wrap="square" rtlCol="0">
            <a:spAutoFit/>
          </a:bodyPr>
          <a:lstStyle/>
          <a:p>
            <a:r>
              <a:rPr lang="en-US" sz="4000" b="1" dirty="0">
                <a:solidFill>
                  <a:schemeClr val="bg1"/>
                </a:solidFill>
                <a:effectLst>
                  <a:outerShdw blurRad="38100" dist="38100" dir="2700000" algn="tl">
                    <a:srgbClr val="000000">
                      <a:alpha val="43137"/>
                    </a:srgbClr>
                  </a:outerShdw>
                </a:effectLst>
              </a:rPr>
              <a:t>Ephesians 6:4 – </a:t>
            </a:r>
          </a:p>
          <a:p>
            <a:endParaRPr lang="en-US" sz="4000" b="1" dirty="0">
              <a:solidFill>
                <a:schemeClr val="bg1"/>
              </a:solidFill>
              <a:effectLst>
                <a:outerShdw blurRad="38100" dist="38100" dir="2700000" algn="tl">
                  <a:srgbClr val="000000">
                    <a:alpha val="43137"/>
                  </a:srgbClr>
                </a:outerShdw>
              </a:effectLst>
            </a:endParaRPr>
          </a:p>
          <a:p>
            <a:r>
              <a:rPr lang="en-US" sz="4000" b="1" i="1" dirty="0">
                <a:solidFill>
                  <a:schemeClr val="bg1"/>
                </a:solidFill>
                <a:effectLst>
                  <a:outerShdw blurRad="38100" dist="38100" dir="2700000" algn="tl">
                    <a:srgbClr val="000000">
                      <a:alpha val="43137"/>
                    </a:srgbClr>
                  </a:outerShdw>
                </a:effectLst>
              </a:rPr>
              <a:t>Fathers, do not provoke your children to anger, but bring them up in the discipline and instruction of the Lord</a:t>
            </a:r>
            <a:r>
              <a:rPr lang="en-US" sz="4000" b="1" dirty="0">
                <a:solidFill>
                  <a:schemeClr val="bg1"/>
                </a:solidFill>
                <a:effectLst>
                  <a:outerShdw blurRad="38100" dist="38100" dir="2700000" algn="tl">
                    <a:srgbClr val="000000">
                      <a:alpha val="43137"/>
                    </a:srgbClr>
                  </a:outerShdw>
                </a:effectLst>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8153400" cy="914400"/>
          </a:xfrm>
        </p:spPr>
        <p:txBody>
          <a:bodyPr>
            <a:normAutofit/>
          </a:bodyPr>
          <a:lstStyle/>
          <a:p>
            <a:pPr marL="514350" indent="-514350">
              <a:buFont typeface="+mj-lt"/>
              <a:buAutoNum type="alphaUcPeriod" startAt="2"/>
            </a:pPr>
            <a:r>
              <a:rPr lang="en-US" sz="3400" b="1" dirty="0">
                <a:solidFill>
                  <a:schemeClr val="bg1"/>
                </a:solidFill>
                <a:effectLst>
                  <a:outerShdw blurRad="38100" dist="38100" dir="2700000" algn="tl">
                    <a:srgbClr val="000000">
                      <a:alpha val="43137"/>
                    </a:srgbClr>
                  </a:outerShdw>
                </a:effectLst>
              </a:rPr>
              <a:t>What is leadership? </a:t>
            </a:r>
          </a:p>
        </p:txBody>
      </p:sp>
      <p:sp>
        <p:nvSpPr>
          <p:cNvPr id="4" name="TextBox 3"/>
          <p:cNvSpPr txBox="1"/>
          <p:nvPr/>
        </p:nvSpPr>
        <p:spPr>
          <a:xfrm>
            <a:off x="457200" y="685800"/>
            <a:ext cx="8229600" cy="769441"/>
          </a:xfrm>
          <a:prstGeom prst="rect">
            <a:avLst/>
          </a:prstGeom>
          <a:noFill/>
        </p:spPr>
        <p:txBody>
          <a:bodyPr wrap="square" rtlCol="0">
            <a:spAutoFit/>
          </a:bodyPr>
          <a:lstStyle/>
          <a:p>
            <a:r>
              <a:rPr lang="en-US" sz="4400" b="1" dirty="0">
                <a:solidFill>
                  <a:schemeClr val="bg1"/>
                </a:solidFill>
                <a:effectLst>
                  <a:outerShdw blurRad="38100" dist="38100" dir="2700000" algn="tl">
                    <a:srgbClr val="000000">
                      <a:alpha val="43137"/>
                    </a:srgbClr>
                  </a:outerShdw>
                </a:effectLst>
              </a:rPr>
              <a:t>God Calls Men to Leadership </a:t>
            </a:r>
          </a:p>
        </p:txBody>
      </p:sp>
      <p:sp>
        <p:nvSpPr>
          <p:cNvPr id="5" name="Content Placeholder 2"/>
          <p:cNvSpPr txBox="1">
            <a:spLocks/>
          </p:cNvSpPr>
          <p:nvPr/>
        </p:nvSpPr>
        <p:spPr>
          <a:xfrm>
            <a:off x="685800" y="2514600"/>
            <a:ext cx="6934200" cy="1295400"/>
          </a:xfrm>
          <a:prstGeom prst="rect">
            <a:avLst/>
          </a:prstGeom>
        </p:spPr>
        <p:txBody>
          <a:bodyPr vert="horz" lIns="91440" tIns="45720" rIns="91440" bIns="45720" rtlCol="0">
            <a:noAutofit/>
          </a:bodyPr>
          <a:lstStyle/>
          <a:p>
            <a:pPr marL="514350" indent="-514350">
              <a:spcBef>
                <a:spcPct val="20000"/>
              </a:spcBef>
              <a:buFont typeface="+mj-lt"/>
              <a:buAutoNum type="arabicPeriod" startAt="4"/>
            </a:pPr>
            <a:r>
              <a:rPr lang="en-US" sz="3600" b="1" dirty="0">
                <a:solidFill>
                  <a:schemeClr val="bg1"/>
                </a:solidFill>
                <a:effectLst>
                  <a:outerShdw blurRad="38100" dist="38100" dir="2700000" algn="tl">
                    <a:srgbClr val="000000">
                      <a:alpha val="43137"/>
                    </a:srgbClr>
                  </a:outerShdw>
                </a:effectLst>
              </a:rPr>
              <a:t>Leadership sets the example of </a:t>
            </a:r>
            <a:r>
              <a:rPr lang="en-US" sz="3600" u="sng" dirty="0">
                <a:solidFill>
                  <a:schemeClr val="bg1"/>
                </a:solidFill>
                <a:effectLst>
                  <a:outerShdw blurRad="38100" dist="38100" dir="2700000" algn="tl">
                    <a:srgbClr val="000000">
                      <a:alpha val="43137"/>
                    </a:srgbClr>
                  </a:outerShdw>
                </a:effectLst>
                <a:latin typeface="Arial Black" pitchFamily="34" charset="0"/>
              </a:rPr>
              <a:t>practice</a:t>
            </a:r>
            <a:r>
              <a:rPr lang="en-US" sz="3600" b="1" dirty="0">
                <a:solidFill>
                  <a:schemeClr val="bg1"/>
                </a:solidFill>
                <a:effectLst>
                  <a:outerShdw blurRad="38100" dist="38100" dir="2700000" algn="tl">
                    <a:srgbClr val="000000">
                      <a:alpha val="43137"/>
                    </a:srgbClr>
                  </a:outerShdw>
                </a:effectLst>
              </a:rPr>
              <a:t>  (Philippians 4:9). </a:t>
            </a:r>
          </a:p>
          <a:p>
            <a:pPr marL="514350" indent="-514350">
              <a:spcBef>
                <a:spcPct val="20000"/>
              </a:spcBef>
              <a:buFont typeface="+mj-lt"/>
              <a:buAutoNum type="arabicPeriod" startAt="4"/>
            </a:pPr>
            <a:r>
              <a:rPr lang="en-US" sz="3600" b="1" dirty="0">
                <a:solidFill>
                  <a:schemeClr val="bg1"/>
                </a:solidFill>
                <a:effectLst>
                  <a:outerShdw blurRad="38100" dist="38100" dir="2700000" algn="tl">
                    <a:srgbClr val="000000">
                      <a:alpha val="43137"/>
                    </a:srgbClr>
                  </a:outerShdw>
                </a:effectLst>
              </a:rPr>
              <a:t>Lead by living joyfully and setting an emotional tone of joy in the home </a:t>
            </a:r>
            <a:br>
              <a:rPr lang="en-US" sz="3600" b="1" dirty="0">
                <a:solidFill>
                  <a:schemeClr val="bg1"/>
                </a:solidFill>
                <a:effectLst>
                  <a:outerShdw blurRad="38100" dist="38100" dir="2700000" algn="tl">
                    <a:srgbClr val="000000">
                      <a:alpha val="43137"/>
                    </a:srgbClr>
                  </a:outerShdw>
                </a:effectLst>
              </a:rPr>
            </a:br>
            <a:r>
              <a:rPr lang="en-US" sz="3600" b="1" dirty="0">
                <a:solidFill>
                  <a:schemeClr val="bg1"/>
                </a:solidFill>
                <a:effectLst>
                  <a:outerShdw blurRad="38100" dist="38100" dir="2700000" algn="tl">
                    <a:srgbClr val="000000">
                      <a:alpha val="43137"/>
                    </a:srgbClr>
                  </a:outerShdw>
                </a:effectLst>
              </a:rPr>
              <a:t>(Proverbs 5:18). </a:t>
            </a:r>
          </a:p>
          <a:p>
            <a:pPr marL="514350" indent="-514350">
              <a:spcBef>
                <a:spcPct val="20000"/>
              </a:spcBef>
              <a:buFont typeface="+mj-lt"/>
              <a:buAutoNum type="arabicPeriod" startAt="4"/>
            </a:pPr>
            <a:endParaRPr lang="en-US" sz="36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8153400" cy="914400"/>
          </a:xfrm>
        </p:spPr>
        <p:txBody>
          <a:bodyPr>
            <a:normAutofit/>
          </a:bodyPr>
          <a:lstStyle/>
          <a:p>
            <a:pPr marL="514350" indent="-514350">
              <a:buFont typeface="+mj-lt"/>
              <a:buAutoNum type="alphaUcPeriod" startAt="2"/>
            </a:pPr>
            <a:r>
              <a:rPr lang="en-US" sz="3400" b="1" dirty="0">
                <a:solidFill>
                  <a:schemeClr val="bg1"/>
                </a:solidFill>
                <a:effectLst>
                  <a:outerShdw blurRad="38100" dist="38100" dir="2700000" algn="tl">
                    <a:srgbClr val="000000">
                      <a:alpha val="43137"/>
                    </a:srgbClr>
                  </a:outerShdw>
                </a:effectLst>
              </a:rPr>
              <a:t>What is leadership? </a:t>
            </a:r>
          </a:p>
        </p:txBody>
      </p:sp>
      <p:sp>
        <p:nvSpPr>
          <p:cNvPr id="4" name="TextBox 3"/>
          <p:cNvSpPr txBox="1"/>
          <p:nvPr/>
        </p:nvSpPr>
        <p:spPr>
          <a:xfrm>
            <a:off x="457200" y="685800"/>
            <a:ext cx="8229600" cy="769441"/>
          </a:xfrm>
          <a:prstGeom prst="rect">
            <a:avLst/>
          </a:prstGeom>
          <a:noFill/>
        </p:spPr>
        <p:txBody>
          <a:bodyPr wrap="square" rtlCol="0">
            <a:spAutoFit/>
          </a:bodyPr>
          <a:lstStyle/>
          <a:p>
            <a:r>
              <a:rPr lang="en-US" sz="4400" b="1" dirty="0">
                <a:solidFill>
                  <a:schemeClr val="bg1"/>
                </a:solidFill>
                <a:effectLst>
                  <a:outerShdw blurRad="38100" dist="38100" dir="2700000" algn="tl">
                    <a:srgbClr val="000000">
                      <a:alpha val="43137"/>
                    </a:srgbClr>
                  </a:outerShdw>
                </a:effectLst>
              </a:rPr>
              <a:t>God Calls Men to Leadership </a:t>
            </a:r>
          </a:p>
        </p:txBody>
      </p:sp>
      <p:sp>
        <p:nvSpPr>
          <p:cNvPr id="5" name="Content Placeholder 2"/>
          <p:cNvSpPr txBox="1">
            <a:spLocks/>
          </p:cNvSpPr>
          <p:nvPr/>
        </p:nvSpPr>
        <p:spPr>
          <a:xfrm>
            <a:off x="685800" y="2514600"/>
            <a:ext cx="8382000" cy="1905000"/>
          </a:xfrm>
          <a:prstGeom prst="rect">
            <a:avLst/>
          </a:prstGeom>
        </p:spPr>
        <p:txBody>
          <a:bodyPr vert="horz" lIns="91440" tIns="45720" rIns="91440" bIns="45720" rtlCol="0">
            <a:normAutofit/>
          </a:bodyPr>
          <a:lstStyle/>
          <a:p>
            <a:pPr marL="514350" indent="-514350">
              <a:spcBef>
                <a:spcPct val="20000"/>
              </a:spcBef>
              <a:buFont typeface="+mj-lt"/>
              <a:buAutoNum type="arabicPeriod" startAt="5"/>
            </a:pPr>
            <a:endParaRPr lang="en-US" sz="3200" b="1" dirty="0">
              <a:solidFill>
                <a:schemeClr val="bg1"/>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841742" y="2857500"/>
            <a:ext cx="7387857" cy="1219200"/>
          </a:xfrm>
          <a:prstGeom prst="rect">
            <a:avLst/>
          </a:prstGeom>
        </p:spPr>
        <p:txBody>
          <a:bodyPr vert="horz" lIns="91440" tIns="45720" rIns="91440" bIns="45720" rtlCol="0">
            <a:normAutofit fontScale="92500"/>
          </a:bodyPr>
          <a:lstStyle/>
          <a:p>
            <a:pPr marL="514350" indent="-514350">
              <a:spcBef>
                <a:spcPct val="20000"/>
              </a:spcBef>
              <a:buFont typeface="+mj-lt"/>
              <a:buAutoNum type="arabicPeriod" startAt="6"/>
            </a:pPr>
            <a:r>
              <a:rPr lang="en-US" sz="3200" b="1" dirty="0">
                <a:solidFill>
                  <a:schemeClr val="bg1"/>
                </a:solidFill>
                <a:effectLst>
                  <a:outerShdw blurRad="38100" dist="38100" dir="2700000" algn="tl">
                    <a:srgbClr val="000000">
                      <a:alpha val="43137"/>
                    </a:srgbClr>
                  </a:outerShdw>
                </a:effectLst>
              </a:rPr>
              <a:t>A leader solves problems </a:t>
            </a:r>
            <a:r>
              <a:rPr lang="en-US" sz="3200" u="sng" dirty="0">
                <a:solidFill>
                  <a:schemeClr val="bg1"/>
                </a:solidFill>
                <a:effectLst>
                  <a:outerShdw blurRad="38100" dist="38100" dir="2700000" algn="tl">
                    <a:srgbClr val="000000">
                      <a:alpha val="43137"/>
                    </a:srgbClr>
                  </a:outerShdw>
                </a:effectLst>
                <a:latin typeface="Arial Black" pitchFamily="34" charset="0"/>
              </a:rPr>
              <a:t>biblically</a:t>
            </a:r>
            <a:r>
              <a:rPr lang="en-US" sz="3200" b="1" dirty="0">
                <a:solidFill>
                  <a:schemeClr val="bg1"/>
                </a:solidFill>
                <a:effectLst>
                  <a:outerShdw blurRad="38100" dist="38100" dir="2700000" algn="tl">
                    <a:srgbClr val="000000">
                      <a:alpha val="43137"/>
                    </a:srgbClr>
                  </a:outerShdw>
                </a:effectLst>
              </a:rPr>
              <a:t>  (Ephesians 4:29, rules of communication). </a:t>
            </a:r>
          </a:p>
          <a:p>
            <a:pPr marL="514350" indent="-514350">
              <a:spcBef>
                <a:spcPct val="20000"/>
              </a:spcBef>
              <a:buFont typeface="+mj-lt"/>
              <a:buAutoNum type="arabicPeriod" startAt="6"/>
            </a:pPr>
            <a:endParaRPr lang="en-US" sz="3200" b="1" dirty="0">
              <a:solidFill>
                <a:schemeClr val="bg1"/>
              </a:solidFill>
              <a:effectLst>
                <a:outerShdw blurRad="38100" dist="38100" dir="2700000" algn="tl">
                  <a:srgbClr val="000000">
                    <a:alpha val="43137"/>
                  </a:srgbClr>
                </a:outerShdw>
              </a:effectLst>
            </a:endParaRPr>
          </a:p>
        </p:txBody>
      </p:sp>
      <p:sp>
        <p:nvSpPr>
          <p:cNvPr id="7" name="Content Placeholder 2">
            <a:extLst>
              <a:ext uri="{FF2B5EF4-FFF2-40B4-BE49-F238E27FC236}">
                <a16:creationId xmlns:a16="http://schemas.microsoft.com/office/drawing/2014/main" id="{2810F374-C821-45DB-AFD7-8C706A768012}"/>
              </a:ext>
            </a:extLst>
          </p:cNvPr>
          <p:cNvSpPr txBox="1">
            <a:spLocks/>
          </p:cNvSpPr>
          <p:nvPr/>
        </p:nvSpPr>
        <p:spPr>
          <a:xfrm>
            <a:off x="841742" y="4457700"/>
            <a:ext cx="6930657" cy="1600200"/>
          </a:xfrm>
          <a:prstGeom prst="rect">
            <a:avLst/>
          </a:prstGeom>
        </p:spPr>
        <p:txBody>
          <a:bodyPr vert="horz" lIns="91440" tIns="45720" rIns="91440" bIns="45720" rtlCol="0">
            <a:normAutofit/>
          </a:bodyPr>
          <a:lstStyle/>
          <a:p>
            <a:pPr>
              <a:spcBef>
                <a:spcPct val="20000"/>
              </a:spcBef>
            </a:pPr>
            <a:r>
              <a:rPr lang="en-US" sz="3000" b="1" dirty="0">
                <a:solidFill>
                  <a:schemeClr val="bg1"/>
                </a:solidFill>
                <a:effectLst>
                  <a:outerShdw blurRad="38100" dist="38100" dir="2700000" algn="tl">
                    <a:srgbClr val="000000">
                      <a:alpha val="43137"/>
                    </a:srgbClr>
                  </a:outerShdw>
                </a:effectLst>
              </a:rPr>
              <a:t>7. It is man’s God-</a:t>
            </a:r>
            <a:r>
              <a:rPr lang="en-US" sz="3600" b="1" u="sng" dirty="0">
                <a:solidFill>
                  <a:schemeClr val="bg1"/>
                </a:solidFill>
                <a:effectLst>
                  <a:outerShdw blurRad="38100" dist="38100" dir="2700000" algn="tl">
                    <a:srgbClr val="000000">
                      <a:alpha val="43137"/>
                    </a:srgbClr>
                  </a:outerShdw>
                </a:effectLst>
              </a:rPr>
              <a:t>assigned</a:t>
            </a:r>
            <a:r>
              <a:rPr lang="en-US" sz="3000" b="1" dirty="0">
                <a:solidFill>
                  <a:schemeClr val="bg1"/>
                </a:solidFill>
                <a:effectLst>
                  <a:outerShdw blurRad="38100" dist="38100" dir="2700000" algn="tl">
                    <a:srgbClr val="000000">
                      <a:alpha val="43137"/>
                    </a:srgbClr>
                  </a:outerShdw>
                </a:effectLst>
              </a:rPr>
              <a:t>  responsibility to be the spiritual leader.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8153400" cy="1371600"/>
          </a:xfrm>
        </p:spPr>
        <p:txBody>
          <a:bodyPr>
            <a:normAutofit/>
          </a:bodyPr>
          <a:lstStyle/>
          <a:p>
            <a:pPr>
              <a:buNone/>
            </a:pPr>
            <a:r>
              <a:rPr lang="en-US" sz="3400" b="1" dirty="0">
                <a:solidFill>
                  <a:schemeClr val="bg1"/>
                </a:solidFill>
                <a:effectLst>
                  <a:outerShdw blurRad="38100" dist="38100" dir="2700000" algn="tl">
                    <a:srgbClr val="000000">
                      <a:alpha val="43137"/>
                    </a:srgbClr>
                  </a:outerShdw>
                </a:effectLst>
              </a:rPr>
              <a:t>A. The Command: Love your wife </a:t>
            </a:r>
            <a:r>
              <a:rPr lang="en-US" sz="3400" u="sng" dirty="0">
                <a:solidFill>
                  <a:schemeClr val="bg1"/>
                </a:solidFill>
                <a:effectLst>
                  <a:outerShdw blurRad="38100" dist="38100" dir="2700000" algn="tl">
                    <a:srgbClr val="000000">
                      <a:alpha val="43137"/>
                    </a:srgbClr>
                  </a:outerShdw>
                </a:effectLst>
                <a:latin typeface="Arial Black" pitchFamily="34" charset="0"/>
              </a:rPr>
              <a:t>sacrificially</a:t>
            </a:r>
            <a:r>
              <a:rPr lang="en-US" sz="3400" b="1" dirty="0">
                <a:solidFill>
                  <a:schemeClr val="bg1"/>
                </a:solidFill>
                <a:effectLst>
                  <a:outerShdw blurRad="38100" dist="38100" dir="2700000" algn="tl">
                    <a:srgbClr val="000000">
                      <a:alpha val="43137"/>
                    </a:srgbClr>
                  </a:outerShdw>
                </a:effectLst>
              </a:rPr>
              <a:t>  (Ephesians 5:25). </a:t>
            </a:r>
            <a:endParaRPr lang="en-US" u="sng" dirty="0">
              <a:solidFill>
                <a:schemeClr val="bg1"/>
              </a:solidFill>
              <a:effectLst>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457200" y="762000"/>
            <a:ext cx="8229600" cy="769441"/>
          </a:xfrm>
          <a:prstGeom prst="rect">
            <a:avLst/>
          </a:prstGeom>
          <a:noFill/>
        </p:spPr>
        <p:txBody>
          <a:bodyPr wrap="square" rtlCol="0">
            <a:spAutoFit/>
          </a:bodyPr>
          <a:lstStyle/>
          <a:p>
            <a:r>
              <a:rPr lang="en-US" sz="4400" b="1" dirty="0">
                <a:solidFill>
                  <a:schemeClr val="bg1"/>
                </a:solidFill>
                <a:effectLst>
                  <a:outerShdw blurRad="38100" dist="38100" dir="2700000" algn="tl">
                    <a:srgbClr val="000000">
                      <a:alpha val="43137"/>
                    </a:srgbClr>
                  </a:outerShdw>
                </a:effectLst>
              </a:rPr>
              <a:t>A Husband is to Love His Wife </a:t>
            </a:r>
          </a:p>
        </p:txBody>
      </p:sp>
      <p:sp>
        <p:nvSpPr>
          <p:cNvPr id="5" name="TextBox 4">
            <a:extLst>
              <a:ext uri="{FF2B5EF4-FFF2-40B4-BE49-F238E27FC236}">
                <a16:creationId xmlns:a16="http://schemas.microsoft.com/office/drawing/2014/main" id="{C0BEAB36-B195-4A15-9BD5-35EF17723864}"/>
              </a:ext>
            </a:extLst>
          </p:cNvPr>
          <p:cNvSpPr txBox="1"/>
          <p:nvPr/>
        </p:nvSpPr>
        <p:spPr>
          <a:xfrm>
            <a:off x="228600" y="3657601"/>
            <a:ext cx="7696200" cy="1569660"/>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rPr>
              <a:t>Ephesians 5:25 – </a:t>
            </a:r>
          </a:p>
          <a:p>
            <a:r>
              <a:rPr lang="en-US" sz="3200" b="1" i="1" dirty="0">
                <a:solidFill>
                  <a:schemeClr val="bg1"/>
                </a:solidFill>
                <a:effectLst>
                  <a:outerShdw blurRad="38100" dist="38100" dir="2700000" algn="tl">
                    <a:srgbClr val="000000">
                      <a:alpha val="43137"/>
                    </a:srgbClr>
                  </a:outerShdw>
                </a:effectLst>
              </a:rPr>
              <a:t>Husbands, love your wives, as Christ loved the church and gave himself up for 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7585"/>
            <a:ext cx="8610600" cy="6524863"/>
          </a:xfrm>
          <a:prstGeom prst="rect">
            <a:avLst/>
          </a:prstGeom>
        </p:spPr>
        <p:txBody>
          <a:bodyPr wrap="square">
            <a:spAutoFit/>
          </a:bodyPr>
          <a:lstStyle/>
          <a:p>
            <a:pPr algn="ctr"/>
            <a:r>
              <a:rPr lang="en-US" sz="3200" b="1" dirty="0">
                <a:solidFill>
                  <a:prstClr val="white"/>
                </a:solidFill>
                <a:effectLst>
                  <a:outerShdw blurRad="38100" dist="38100" dir="2700000" algn="tl">
                    <a:srgbClr val="000000">
                      <a:alpha val="43137"/>
                    </a:srgbClr>
                  </a:outerShdw>
                </a:effectLst>
              </a:rPr>
              <a:t>Basic Marriage Principles</a:t>
            </a:r>
          </a:p>
          <a:p>
            <a:pPr algn="ctr"/>
            <a:endParaRPr lang="en-US" sz="3200" b="1" dirty="0">
              <a:solidFill>
                <a:prstClr val="white"/>
              </a:solidFill>
              <a:effectLst>
                <a:outerShdw blurRad="38100" dist="38100" dir="2700000" algn="tl">
                  <a:srgbClr val="000000">
                    <a:alpha val="43137"/>
                  </a:srgbClr>
                </a:outerShdw>
              </a:effectLst>
            </a:endParaRPr>
          </a:p>
          <a:p>
            <a:r>
              <a:rPr lang="en-US" sz="2400" b="1" dirty="0">
                <a:solidFill>
                  <a:schemeClr val="bg1"/>
                </a:solidFill>
                <a:effectLst>
                  <a:outerShdw blurRad="38100" dist="38100" dir="2700000" algn="tl">
                    <a:srgbClr val="000000">
                      <a:alpha val="43137"/>
                    </a:srgbClr>
                  </a:outerShdw>
                </a:effectLst>
              </a:rPr>
              <a:t>1. Both of You: Put Jesus First; Love Jesus Most: Matthew 22:35-38</a:t>
            </a:r>
          </a:p>
          <a:p>
            <a:pPr marL="342900" indent="-342900">
              <a:buAutoNum type="arabicPeriod"/>
            </a:pPr>
            <a:endParaRPr lang="en-US" sz="2400" b="1" dirty="0">
              <a:solidFill>
                <a:schemeClr val="bg1"/>
              </a:solidFill>
              <a:effectLst>
                <a:outerShdw blurRad="38100" dist="38100" dir="2700000" algn="tl">
                  <a:srgbClr val="000000">
                    <a:alpha val="43137"/>
                  </a:srgbClr>
                </a:outerShdw>
              </a:effectLst>
            </a:endParaRPr>
          </a:p>
          <a:p>
            <a:r>
              <a:rPr lang="en-US" sz="2400" b="1" dirty="0">
                <a:solidFill>
                  <a:schemeClr val="bg1"/>
                </a:solidFill>
              </a:rPr>
              <a:t>2. Both of You: Be Empowered, Changed, and Comforted by the Trinity—Be Filled by the Spirit, Empowered by the Son, and Comforted by the Father: Eph. 5:18; 6:10-18; 2 Cor. 1:3-8 </a:t>
            </a:r>
          </a:p>
          <a:p>
            <a:endParaRPr lang="en-US" sz="2400" b="1" dirty="0">
              <a:solidFill>
                <a:schemeClr val="bg1"/>
              </a:solidFill>
            </a:endParaRPr>
          </a:p>
          <a:p>
            <a:r>
              <a:rPr lang="en-US" sz="2400" b="1" dirty="0">
                <a:solidFill>
                  <a:schemeClr val="bg1"/>
                </a:solidFill>
              </a:rPr>
              <a:t>3. Both of You: Remember Who Your Enemy Is—Satan!:              Eph. 6:11-12</a:t>
            </a:r>
          </a:p>
          <a:p>
            <a:endParaRPr lang="en-US" sz="2400" b="1" dirty="0">
              <a:solidFill>
                <a:schemeClr val="bg1"/>
              </a:solidFill>
            </a:endParaRPr>
          </a:p>
          <a:p>
            <a:r>
              <a:rPr lang="en-US" sz="2400" b="1" dirty="0">
                <a:solidFill>
                  <a:schemeClr val="bg1"/>
                </a:solidFill>
              </a:rPr>
              <a:t>4. Both of You: Take Personal Responsibility: Joshua 1:6-9; Philippians 4:9 </a:t>
            </a:r>
          </a:p>
          <a:p>
            <a:endParaRPr lang="en-US" sz="2400" b="1" dirty="0">
              <a:solidFill>
                <a:schemeClr val="bg1"/>
              </a:solidFill>
            </a:endParaRPr>
          </a:p>
          <a:p>
            <a:r>
              <a:rPr lang="en-US" sz="2400" b="1" dirty="0">
                <a:solidFill>
                  <a:schemeClr val="bg1"/>
                </a:solidFill>
              </a:rPr>
              <a:t>5. Both of You: Take the Log Out of Your Own Eye,                  Confess, Repent: Matthew 7:3-5; James 4:1-4 </a:t>
            </a:r>
          </a:p>
          <a:p>
            <a:endParaRPr lang="en-US" dirty="0">
              <a:solidFill>
                <a:schemeClr val="bg1"/>
              </a:solidFill>
            </a:endParaRPr>
          </a:p>
        </p:txBody>
      </p:sp>
    </p:spTree>
    <p:extLst>
      <p:ext uri="{BB962C8B-B14F-4D97-AF65-F5344CB8AC3E}">
        <p14:creationId xmlns:p14="http://schemas.microsoft.com/office/powerpoint/2010/main" val="4228062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58888"/>
            <a:ext cx="8229600" cy="769441"/>
          </a:xfrm>
          <a:prstGeom prst="rect">
            <a:avLst/>
          </a:prstGeom>
          <a:noFill/>
        </p:spPr>
        <p:txBody>
          <a:bodyPr wrap="square" rtlCol="0">
            <a:spAutoFit/>
          </a:bodyPr>
          <a:lstStyle/>
          <a:p>
            <a:r>
              <a:rPr lang="en-US" sz="4400" b="1" dirty="0">
                <a:solidFill>
                  <a:schemeClr val="bg1"/>
                </a:solidFill>
                <a:effectLst>
                  <a:outerShdw blurRad="38100" dist="38100" dir="2700000" algn="tl">
                    <a:srgbClr val="000000">
                      <a:alpha val="43137"/>
                    </a:srgbClr>
                  </a:outerShdw>
                </a:effectLst>
              </a:rPr>
              <a:t>A Husband is to Love His Wife </a:t>
            </a:r>
          </a:p>
        </p:txBody>
      </p:sp>
      <p:sp>
        <p:nvSpPr>
          <p:cNvPr id="5" name="Content Placeholder 2"/>
          <p:cNvSpPr txBox="1">
            <a:spLocks/>
          </p:cNvSpPr>
          <p:nvPr/>
        </p:nvSpPr>
        <p:spPr>
          <a:xfrm>
            <a:off x="762000" y="1451149"/>
            <a:ext cx="8153400" cy="1371600"/>
          </a:xfrm>
          <a:prstGeom prst="rect">
            <a:avLst/>
          </a:prstGeom>
        </p:spPr>
        <p:txBody>
          <a:bodyPr vert="horz" lIns="91440" tIns="45720" rIns="91440" bIns="45720" rtlCol="0">
            <a:normAutofit/>
          </a:bodyPr>
          <a:lstStyle/>
          <a:p>
            <a:pPr marL="514350" indent="-514350">
              <a:spcBef>
                <a:spcPct val="20000"/>
              </a:spcBef>
              <a:buFont typeface="+mj-lt"/>
              <a:buAutoNum type="arabicPeriod"/>
            </a:pPr>
            <a:r>
              <a:rPr lang="en-US" sz="3200" b="1" dirty="0">
                <a:solidFill>
                  <a:schemeClr val="bg1"/>
                </a:solidFill>
                <a:effectLst>
                  <a:outerShdw blurRad="38100" dist="38100" dir="2700000" algn="tl">
                    <a:srgbClr val="000000">
                      <a:alpha val="43137"/>
                    </a:srgbClr>
                  </a:outerShdw>
                </a:effectLst>
              </a:rPr>
              <a:t>Love her sacrificially as Christ loved the church. </a:t>
            </a:r>
          </a:p>
        </p:txBody>
      </p:sp>
      <p:sp>
        <p:nvSpPr>
          <p:cNvPr id="7" name="Content Placeholder 2"/>
          <p:cNvSpPr txBox="1">
            <a:spLocks/>
          </p:cNvSpPr>
          <p:nvPr/>
        </p:nvSpPr>
        <p:spPr>
          <a:xfrm>
            <a:off x="762000" y="2743200"/>
            <a:ext cx="8153400" cy="1371600"/>
          </a:xfrm>
          <a:prstGeom prst="rect">
            <a:avLst/>
          </a:prstGeom>
        </p:spPr>
        <p:txBody>
          <a:bodyPr vert="horz" lIns="91440" tIns="45720" rIns="91440" bIns="45720" rtlCol="0">
            <a:normAutofit/>
          </a:bodyPr>
          <a:lstStyle/>
          <a:p>
            <a:pPr marL="514350" indent="-514350">
              <a:spcBef>
                <a:spcPct val="20000"/>
              </a:spcBef>
              <a:buFont typeface="+mj-lt"/>
              <a:buAutoNum type="arabicPeriod" startAt="2"/>
            </a:pPr>
            <a:r>
              <a:rPr lang="en-US" sz="3200" b="1" dirty="0">
                <a:solidFill>
                  <a:schemeClr val="bg1"/>
                </a:solidFill>
                <a:effectLst>
                  <a:outerShdw blurRad="38100" dist="38100" dir="2700000" algn="tl">
                    <a:srgbClr val="000000">
                      <a:alpha val="43137"/>
                    </a:srgbClr>
                  </a:outerShdw>
                </a:effectLst>
              </a:rPr>
              <a:t>Make every decision based on what’s best for her. </a:t>
            </a:r>
          </a:p>
        </p:txBody>
      </p:sp>
      <p:sp>
        <p:nvSpPr>
          <p:cNvPr id="8" name="Content Placeholder 2"/>
          <p:cNvSpPr txBox="1">
            <a:spLocks/>
          </p:cNvSpPr>
          <p:nvPr/>
        </p:nvSpPr>
        <p:spPr>
          <a:xfrm>
            <a:off x="768246" y="4017763"/>
            <a:ext cx="7162800" cy="2133600"/>
          </a:xfrm>
          <a:prstGeom prst="rect">
            <a:avLst/>
          </a:prstGeom>
        </p:spPr>
        <p:txBody>
          <a:bodyPr vert="horz" lIns="91440" tIns="45720" rIns="91440" bIns="45720" rtlCol="0">
            <a:normAutofit/>
          </a:bodyPr>
          <a:lstStyle/>
          <a:p>
            <a:pPr marL="514350" indent="-514350">
              <a:spcBef>
                <a:spcPct val="20000"/>
              </a:spcBef>
              <a:buFont typeface="+mj-lt"/>
              <a:buAutoNum type="arabicPeriod" startAt="3"/>
            </a:pPr>
            <a:r>
              <a:rPr lang="en-US" sz="3200" b="1" dirty="0">
                <a:solidFill>
                  <a:schemeClr val="bg1"/>
                </a:solidFill>
                <a:effectLst>
                  <a:outerShdw blurRad="38100" dist="38100" dir="2700000" algn="tl">
                    <a:srgbClr val="000000">
                      <a:alpha val="43137"/>
                    </a:srgbClr>
                  </a:outerShdw>
                </a:effectLst>
              </a:rPr>
              <a:t>Love her in spite of her failures and without bitterness (Col. 3:19). </a:t>
            </a:r>
          </a:p>
        </p:txBody>
      </p:sp>
      <p:sp>
        <p:nvSpPr>
          <p:cNvPr id="6" name="TextBox 5">
            <a:extLst>
              <a:ext uri="{FF2B5EF4-FFF2-40B4-BE49-F238E27FC236}">
                <a16:creationId xmlns:a16="http://schemas.microsoft.com/office/drawing/2014/main" id="{37B5974C-DB91-4EB4-9C30-3F5F1B3BC945}"/>
              </a:ext>
            </a:extLst>
          </p:cNvPr>
          <p:cNvSpPr txBox="1"/>
          <p:nvPr/>
        </p:nvSpPr>
        <p:spPr>
          <a:xfrm>
            <a:off x="344774" y="5098702"/>
            <a:ext cx="7696200" cy="1384995"/>
          </a:xfrm>
          <a:prstGeom prst="rect">
            <a:avLst/>
          </a:prstGeom>
          <a:no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rPr>
              <a:t>Colossians 3:19 – </a:t>
            </a:r>
          </a:p>
          <a:p>
            <a:r>
              <a:rPr lang="en-US" sz="2800" b="1" i="1" dirty="0">
                <a:solidFill>
                  <a:schemeClr val="bg1"/>
                </a:solidFill>
                <a:effectLst>
                  <a:outerShdw blurRad="38100" dist="38100" dir="2700000" algn="tl">
                    <a:srgbClr val="000000">
                      <a:alpha val="43137"/>
                    </a:srgbClr>
                  </a:outerShdw>
                </a:effectLst>
              </a:rPr>
              <a:t>Husbands, love your wives, and do not be harsh with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19200"/>
            <a:ext cx="8153400" cy="1371600"/>
          </a:xfrm>
        </p:spPr>
        <p:txBody>
          <a:bodyPr>
            <a:noAutofit/>
          </a:bodyPr>
          <a:lstStyle/>
          <a:p>
            <a:pPr>
              <a:buNone/>
            </a:pPr>
            <a:r>
              <a:rPr lang="en-US" sz="2800" b="1" dirty="0">
                <a:solidFill>
                  <a:schemeClr val="bg1"/>
                </a:solidFill>
                <a:effectLst>
                  <a:outerShdw blurRad="38100" dist="38100" dir="2700000" algn="tl">
                    <a:srgbClr val="000000">
                      <a:alpha val="43137"/>
                    </a:srgbClr>
                  </a:outerShdw>
                </a:effectLst>
              </a:rPr>
              <a:t>B. The Method: </a:t>
            </a:r>
          </a:p>
          <a:p>
            <a:pPr>
              <a:buNone/>
            </a:pPr>
            <a:endParaRPr lang="en-US" sz="2800" b="1" u="sng" dirty="0">
              <a:solidFill>
                <a:schemeClr val="bg1"/>
              </a:solidFill>
              <a:effectLst>
                <a:outerShdw blurRad="38100" dist="38100" dir="2700000" algn="tl">
                  <a:srgbClr val="000000">
                    <a:alpha val="43137"/>
                  </a:srgbClr>
                </a:outerShdw>
              </a:effectLst>
              <a:latin typeface="Arial Black" pitchFamily="34" charset="0"/>
            </a:endParaRPr>
          </a:p>
          <a:p>
            <a:pPr marL="742950" indent="-742950">
              <a:buAutoNum type="arabicPeriod"/>
            </a:pPr>
            <a:r>
              <a:rPr lang="en-US" sz="2800" dirty="0">
                <a:solidFill>
                  <a:schemeClr val="bg1"/>
                </a:solidFill>
                <a:effectLst>
                  <a:outerShdw blurRad="38100" dist="38100" dir="2700000" algn="tl">
                    <a:srgbClr val="000000">
                      <a:alpha val="43137"/>
                    </a:srgbClr>
                  </a:outerShdw>
                </a:effectLst>
                <a:latin typeface="Arial Black" pitchFamily="34" charset="0"/>
              </a:rPr>
              <a:t>The husband </a:t>
            </a:r>
            <a:r>
              <a:rPr lang="en-US" sz="2800" u="sng" dirty="0">
                <a:solidFill>
                  <a:schemeClr val="bg1"/>
                </a:solidFill>
                <a:effectLst>
                  <a:outerShdw blurRad="38100" dist="38100" dir="2700000" algn="tl">
                    <a:srgbClr val="000000">
                      <a:alpha val="43137"/>
                    </a:srgbClr>
                  </a:outerShdw>
                </a:effectLst>
                <a:latin typeface="Arial Black" pitchFamily="34" charset="0"/>
              </a:rPr>
              <a:t>sanctifies</a:t>
            </a:r>
            <a:r>
              <a:rPr lang="en-US" sz="2800" b="1" dirty="0">
                <a:solidFill>
                  <a:schemeClr val="bg1"/>
                </a:solidFill>
                <a:effectLst>
                  <a:outerShdw blurRad="38100" dist="38100" dir="2700000" algn="tl">
                    <a:srgbClr val="000000">
                      <a:alpha val="43137"/>
                    </a:srgbClr>
                  </a:outerShdw>
                </a:effectLst>
              </a:rPr>
              <a:t> his wife (Ephesians 5:26).</a:t>
            </a:r>
          </a:p>
          <a:p>
            <a:pPr marL="0" indent="0">
              <a:buNone/>
            </a:pPr>
            <a:r>
              <a:rPr lang="en-US" sz="2800" b="1" dirty="0">
                <a:solidFill>
                  <a:schemeClr val="bg1"/>
                </a:solidFill>
                <a:effectLst>
                  <a:outerShdw blurRad="38100" dist="38100" dir="2700000" algn="tl">
                    <a:srgbClr val="000000">
                      <a:alpha val="43137"/>
                    </a:srgbClr>
                  </a:outerShdw>
                </a:effectLst>
              </a:rPr>
              <a:t>  </a:t>
            </a:r>
            <a:r>
              <a:rPr lang="en-US" sz="2800" b="1" i="1" dirty="0">
                <a:solidFill>
                  <a:schemeClr val="bg1"/>
                </a:solidFill>
                <a:effectLst>
                  <a:outerShdw blurRad="38100" dist="38100" dir="2700000" algn="tl">
                    <a:srgbClr val="000000">
                      <a:alpha val="43137"/>
                    </a:srgbClr>
                  </a:outerShdw>
                </a:effectLst>
              </a:rPr>
              <a:t>so that He might sanctify her, having cleansed her by the washing of water with the word,</a:t>
            </a:r>
          </a:p>
          <a:p>
            <a:pPr marL="0" indent="0">
              <a:buNone/>
            </a:pPr>
            <a:endParaRPr lang="en-US" sz="2800" b="1" i="1" u="sng" dirty="0">
              <a:solidFill>
                <a:schemeClr val="bg1"/>
              </a:solidFill>
              <a:effectLst>
                <a:outerShdw blurRad="38100" dist="38100" dir="2700000" algn="tl">
                  <a:srgbClr val="000000">
                    <a:alpha val="43137"/>
                  </a:srgbClr>
                </a:outerShdw>
              </a:effectLst>
              <a:latin typeface="Arial Black" pitchFamily="34" charset="0"/>
            </a:endParaRPr>
          </a:p>
          <a:p>
            <a:pPr marL="0" indent="0">
              <a:buNone/>
            </a:pPr>
            <a:endParaRPr lang="en-US" sz="2800" i="1" u="sng" dirty="0">
              <a:solidFill>
                <a:schemeClr val="bg1"/>
              </a:solidFill>
              <a:effectLst>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152400" y="152400"/>
            <a:ext cx="8229600" cy="769441"/>
          </a:xfrm>
          <a:prstGeom prst="rect">
            <a:avLst/>
          </a:prstGeom>
          <a:noFill/>
        </p:spPr>
        <p:txBody>
          <a:bodyPr wrap="square" rtlCol="0">
            <a:spAutoFit/>
          </a:bodyPr>
          <a:lstStyle/>
          <a:p>
            <a:r>
              <a:rPr lang="en-US" sz="4400" b="1" dirty="0">
                <a:solidFill>
                  <a:schemeClr val="bg1"/>
                </a:solidFill>
                <a:effectLst>
                  <a:outerShdw blurRad="38100" dist="38100" dir="2700000" algn="tl">
                    <a:srgbClr val="000000">
                      <a:alpha val="43137"/>
                    </a:srgbClr>
                  </a:outerShdw>
                </a:effectLst>
              </a:rPr>
              <a:t>A Husband is to Love His Wife </a:t>
            </a:r>
          </a:p>
        </p:txBody>
      </p:sp>
      <p:sp>
        <p:nvSpPr>
          <p:cNvPr id="5" name="Rectangle 4">
            <a:extLst>
              <a:ext uri="{FF2B5EF4-FFF2-40B4-BE49-F238E27FC236}">
                <a16:creationId xmlns:a16="http://schemas.microsoft.com/office/drawing/2014/main" id="{4C2F71DD-708E-4572-A309-0DCDA9B8F293}"/>
              </a:ext>
            </a:extLst>
          </p:cNvPr>
          <p:cNvSpPr/>
          <p:nvPr/>
        </p:nvSpPr>
        <p:spPr>
          <a:xfrm>
            <a:off x="838200" y="4419600"/>
            <a:ext cx="7010400" cy="1077218"/>
          </a:xfrm>
          <a:prstGeom prst="rect">
            <a:avLst/>
          </a:prstGeom>
        </p:spPr>
        <p:txBody>
          <a:bodyPr wrap="square">
            <a:spAutoFit/>
          </a:bodyPr>
          <a:lstStyle/>
          <a:p>
            <a:r>
              <a:rPr lang="en-US" sz="2800" b="1" dirty="0">
                <a:solidFill>
                  <a:schemeClr val="bg1"/>
                </a:solidFill>
                <a:effectLst>
                  <a:outerShdw blurRad="38100" dist="38100" dir="2700000" algn="tl">
                    <a:srgbClr val="000000">
                      <a:alpha val="43137"/>
                    </a:srgbClr>
                  </a:outerShdw>
                </a:effectLst>
              </a:rPr>
              <a:t>2.  The husband is the </a:t>
            </a:r>
            <a:r>
              <a:rPr lang="en-US" sz="3200" b="1" u="sng" dirty="0">
                <a:solidFill>
                  <a:schemeClr val="bg1"/>
                </a:solidFill>
                <a:effectLst>
                  <a:outerShdw blurRad="38100" dist="38100" dir="2700000" algn="tl">
                    <a:srgbClr val="000000">
                      <a:alpha val="43137"/>
                    </a:srgbClr>
                  </a:outerShdw>
                </a:effectLst>
              </a:rPr>
              <a:t>protector</a:t>
            </a:r>
            <a:r>
              <a:rPr lang="en-US" sz="2800" b="1" dirty="0">
                <a:solidFill>
                  <a:schemeClr val="bg1"/>
                </a:solidFill>
                <a:effectLst>
                  <a:outerShdw blurRad="38100" dist="38100" dir="2700000" algn="tl">
                    <a:srgbClr val="000000">
                      <a:alpha val="43137"/>
                    </a:srgbClr>
                  </a:outerShdw>
                </a:effectLst>
              </a:rPr>
              <a:t> and </a:t>
            </a:r>
            <a:r>
              <a:rPr lang="en-US" sz="3200" b="1" u="sng" dirty="0">
                <a:solidFill>
                  <a:schemeClr val="bg1"/>
                </a:solidFill>
                <a:effectLst>
                  <a:outerShdw blurRad="38100" dist="38100" dir="2700000" algn="tl">
                    <a:srgbClr val="000000">
                      <a:alpha val="43137"/>
                    </a:srgbClr>
                  </a:outerShdw>
                </a:effectLst>
              </a:rPr>
              <a:t>defender</a:t>
            </a:r>
            <a:r>
              <a:rPr lang="en-US" sz="2800" b="1" dirty="0">
                <a:solidFill>
                  <a:schemeClr val="bg1"/>
                </a:solidFill>
                <a:effectLst>
                  <a:outerShdw blurRad="38100" dist="38100" dir="2700000" algn="tl">
                    <a:srgbClr val="000000">
                      <a:alpha val="43137"/>
                    </a:srgbClr>
                  </a:outerShdw>
                </a:effectLst>
              </a:rPr>
              <a:t> of his wife (2 Timothy 3:1-7).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left)">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52600"/>
            <a:ext cx="8382000" cy="1371600"/>
          </a:xfrm>
        </p:spPr>
        <p:txBody>
          <a:bodyPr>
            <a:noAutofit/>
          </a:bodyPr>
          <a:lstStyle/>
          <a:p>
            <a:pPr marL="514350" indent="-514350">
              <a:buFont typeface="+mj-lt"/>
              <a:buAutoNum type="alphaUcPeriod" startAt="3"/>
            </a:pPr>
            <a:r>
              <a:rPr lang="en-US" sz="2800" b="1" dirty="0">
                <a:solidFill>
                  <a:schemeClr val="bg1"/>
                </a:solidFill>
                <a:effectLst>
                  <a:outerShdw blurRad="38100" dist="38100" dir="2700000" algn="tl">
                    <a:srgbClr val="000000">
                      <a:alpha val="43137"/>
                    </a:srgbClr>
                  </a:outerShdw>
                </a:effectLst>
              </a:rPr>
              <a:t>The G</a:t>
            </a:r>
            <a:r>
              <a:rPr lang="en-US" sz="2800" dirty="0">
                <a:solidFill>
                  <a:schemeClr val="bg1"/>
                </a:solidFill>
                <a:effectLst>
                  <a:outerShdw blurRad="38100" dist="38100" dir="2700000" algn="tl">
                    <a:srgbClr val="000000">
                      <a:alpha val="43137"/>
                    </a:srgbClr>
                  </a:outerShdw>
                </a:effectLst>
                <a:latin typeface="Arial Black" pitchFamily="34" charset="0"/>
              </a:rPr>
              <a:t>oal</a:t>
            </a:r>
            <a:r>
              <a:rPr lang="en-US" sz="2800" b="1" dirty="0">
                <a:solidFill>
                  <a:schemeClr val="bg1"/>
                </a:solidFill>
                <a:effectLst>
                  <a:outerShdw blurRad="38100" dist="38100" dir="2700000" algn="tl">
                    <a:srgbClr val="000000">
                      <a:alpha val="43137"/>
                    </a:srgbClr>
                  </a:outerShdw>
                </a:effectLst>
              </a:rPr>
              <a:t>: (Ephesians 5:27)</a:t>
            </a:r>
          </a:p>
          <a:p>
            <a:pPr marL="0" indent="0">
              <a:buNone/>
            </a:pPr>
            <a:r>
              <a:rPr lang="en-US" sz="2800" b="1" dirty="0">
                <a:solidFill>
                  <a:schemeClr val="bg1"/>
                </a:solidFill>
                <a:effectLst>
                  <a:outerShdw blurRad="38100" dist="38100" dir="2700000" algn="tl">
                    <a:srgbClr val="000000">
                      <a:alpha val="43137"/>
                    </a:srgbClr>
                  </a:outerShdw>
                </a:effectLst>
              </a:rPr>
              <a:t>The husband presents his wife as a pure, spotless bride as Christ does the church!                	</a:t>
            </a:r>
          </a:p>
        </p:txBody>
      </p:sp>
      <p:sp>
        <p:nvSpPr>
          <p:cNvPr id="4" name="TextBox 3"/>
          <p:cNvSpPr txBox="1"/>
          <p:nvPr/>
        </p:nvSpPr>
        <p:spPr>
          <a:xfrm>
            <a:off x="381000" y="685800"/>
            <a:ext cx="8229600" cy="769441"/>
          </a:xfrm>
          <a:prstGeom prst="rect">
            <a:avLst/>
          </a:prstGeom>
          <a:noFill/>
        </p:spPr>
        <p:txBody>
          <a:bodyPr wrap="square" rtlCol="0">
            <a:spAutoFit/>
          </a:bodyPr>
          <a:lstStyle/>
          <a:p>
            <a:r>
              <a:rPr lang="en-US" sz="4400" b="1" dirty="0">
                <a:solidFill>
                  <a:schemeClr val="bg1"/>
                </a:solidFill>
                <a:effectLst>
                  <a:outerShdw blurRad="38100" dist="38100" dir="2700000" algn="tl">
                    <a:srgbClr val="000000">
                      <a:alpha val="43137"/>
                    </a:srgbClr>
                  </a:outerShdw>
                </a:effectLst>
              </a:rPr>
              <a:t>A Husband is to Love His Wife </a:t>
            </a:r>
          </a:p>
        </p:txBody>
      </p:sp>
      <p:sp>
        <p:nvSpPr>
          <p:cNvPr id="5" name="TextBox 4">
            <a:extLst>
              <a:ext uri="{FF2B5EF4-FFF2-40B4-BE49-F238E27FC236}">
                <a16:creationId xmlns:a16="http://schemas.microsoft.com/office/drawing/2014/main" id="{8AAD1C7F-C6F9-43E9-8F89-32A104466A91}"/>
              </a:ext>
            </a:extLst>
          </p:cNvPr>
          <p:cNvSpPr txBox="1"/>
          <p:nvPr/>
        </p:nvSpPr>
        <p:spPr>
          <a:xfrm>
            <a:off x="0" y="3636393"/>
            <a:ext cx="7684957" cy="255454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rPr>
              <a:t>Ephesians 5:27 – </a:t>
            </a:r>
          </a:p>
          <a:p>
            <a:r>
              <a:rPr lang="en-US" sz="3200" b="1" i="1" dirty="0">
                <a:solidFill>
                  <a:schemeClr val="bg1"/>
                </a:solidFill>
                <a:effectLst>
                  <a:outerShdw blurRad="38100" dist="38100" dir="2700000" algn="tl">
                    <a:srgbClr val="000000">
                      <a:alpha val="43137"/>
                    </a:srgbClr>
                  </a:outerShdw>
                </a:effectLst>
              </a:rPr>
              <a:t>so that he might present the church to himself in splendor, without spot or wrinkle or any such thing, that she might be holy and without blemish.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96947"/>
            <a:ext cx="8229600" cy="2554545"/>
          </a:xfrm>
          <a:prstGeom prst="rect">
            <a:avLst/>
          </a:prstGeom>
          <a:noFill/>
        </p:spPr>
        <p:txBody>
          <a:bodyPr wrap="square" rtlCol="0">
            <a:spAutoFit/>
          </a:bodyPr>
          <a:lstStyle/>
          <a:p>
            <a:r>
              <a:rPr lang="en-US" sz="4400" b="1" dirty="0">
                <a:solidFill>
                  <a:schemeClr val="bg1"/>
                </a:solidFill>
                <a:effectLst>
                  <a:outerShdw blurRad="38100" dist="38100" dir="2700000" algn="tl">
                    <a:srgbClr val="000000">
                      <a:alpha val="43137"/>
                    </a:srgbClr>
                  </a:outerShdw>
                </a:effectLst>
              </a:rPr>
              <a:t>A Husband is to Love His Wife</a:t>
            </a:r>
          </a:p>
          <a:p>
            <a:r>
              <a:rPr lang="en-US" sz="2800" b="1" dirty="0">
                <a:solidFill>
                  <a:schemeClr val="bg1"/>
                </a:solidFill>
                <a:effectLst>
                  <a:outerShdw blurRad="38100" dist="38100" dir="2700000" algn="tl">
                    <a:srgbClr val="000000">
                      <a:alpha val="43137"/>
                    </a:srgbClr>
                  </a:outerShdw>
                </a:effectLst>
              </a:rPr>
              <a:t>  </a:t>
            </a:r>
            <a:r>
              <a:rPr lang="en-US" sz="3200" b="1" dirty="0">
                <a:solidFill>
                  <a:schemeClr val="bg1"/>
                </a:solidFill>
                <a:effectLst>
                  <a:outerShdw blurRad="38100" dist="38100" dir="2700000" algn="tl">
                    <a:srgbClr val="000000">
                      <a:alpha val="43137"/>
                    </a:srgbClr>
                  </a:outerShdw>
                </a:effectLst>
              </a:rPr>
              <a:t>D. A husband loves his wife </a:t>
            </a:r>
            <a:r>
              <a:rPr lang="en-US" sz="2800" b="1" dirty="0">
                <a:solidFill>
                  <a:schemeClr val="bg1"/>
                </a:solidFill>
                <a:effectLst>
                  <a:outerShdw blurRad="38100" dist="38100" dir="2700000" algn="tl">
                    <a:srgbClr val="000000">
                      <a:alpha val="43137"/>
                    </a:srgbClr>
                  </a:outerShdw>
                </a:effectLst>
              </a:rPr>
              <a:t>-</a:t>
            </a:r>
            <a:r>
              <a:rPr lang="en-US" sz="4400" b="1" dirty="0">
                <a:solidFill>
                  <a:schemeClr val="bg1"/>
                </a:solidFill>
                <a:effectLst>
                  <a:outerShdw blurRad="38100" dist="38100" dir="2700000" algn="tl">
                    <a:srgbClr val="000000">
                      <a:alpha val="43137"/>
                    </a:srgbClr>
                  </a:outerShdw>
                </a:effectLst>
              </a:rPr>
              <a:t> </a:t>
            </a:r>
            <a:r>
              <a:rPr lang="en-US" sz="2800" b="1" dirty="0">
                <a:solidFill>
                  <a:schemeClr val="bg1"/>
                </a:solidFill>
                <a:effectLst>
                  <a:outerShdw blurRad="38100" dist="38100" dir="2700000" algn="tl">
                    <a:srgbClr val="000000">
                      <a:alpha val="43137"/>
                    </a:srgbClr>
                  </a:outerShdw>
                </a:effectLst>
              </a:rPr>
              <a:t>Constantly assures his wife that he loves her (Ephesians 5:28-33a). </a:t>
            </a:r>
          </a:p>
          <a:p>
            <a:endParaRPr lang="en-US" sz="4400" b="1" dirty="0">
              <a:solidFill>
                <a:schemeClr val="bg1"/>
              </a:solidFill>
              <a:effectLst>
                <a:outerShdw blurRad="38100" dist="38100" dir="2700000" algn="tl">
                  <a:srgbClr val="000000">
                    <a:alpha val="43137"/>
                  </a:srgbClr>
                </a:outerShdw>
              </a:effectLst>
            </a:endParaRPr>
          </a:p>
        </p:txBody>
      </p:sp>
      <p:sp>
        <p:nvSpPr>
          <p:cNvPr id="7" name="Content Placeholder 2"/>
          <p:cNvSpPr txBox="1">
            <a:spLocks/>
          </p:cNvSpPr>
          <p:nvPr/>
        </p:nvSpPr>
        <p:spPr>
          <a:xfrm>
            <a:off x="685800" y="2098836"/>
            <a:ext cx="8153400" cy="1295400"/>
          </a:xfrm>
          <a:prstGeom prst="rect">
            <a:avLst/>
          </a:prstGeom>
        </p:spPr>
        <p:txBody>
          <a:bodyPr vert="horz" lIns="91440" tIns="45720" rIns="91440" bIns="45720" rtlCol="0">
            <a:normAutofit/>
          </a:bodyPr>
          <a:lstStyle/>
          <a:p>
            <a:pPr marL="514350" indent="-514350">
              <a:spcBef>
                <a:spcPct val="20000"/>
              </a:spcBef>
              <a:buFont typeface="+mj-lt"/>
              <a:buAutoNum type="arabicPeriod"/>
            </a:pPr>
            <a:r>
              <a:rPr lang="en-US" sz="3200" b="1" dirty="0">
                <a:solidFill>
                  <a:schemeClr val="bg1"/>
                </a:solidFill>
                <a:effectLst>
                  <a:outerShdw blurRad="38100" dist="38100" dir="2700000" algn="tl">
                    <a:srgbClr val="000000">
                      <a:alpha val="43137"/>
                    </a:srgbClr>
                  </a:outerShdw>
                </a:effectLst>
              </a:rPr>
              <a:t>Love her first—no friendships with anyone stronger than with wife. </a:t>
            </a:r>
          </a:p>
        </p:txBody>
      </p:sp>
      <p:sp>
        <p:nvSpPr>
          <p:cNvPr id="8" name="Content Placeholder 2"/>
          <p:cNvSpPr txBox="1">
            <a:spLocks/>
          </p:cNvSpPr>
          <p:nvPr/>
        </p:nvSpPr>
        <p:spPr>
          <a:xfrm>
            <a:off x="743482" y="3415599"/>
            <a:ext cx="8153400" cy="1295400"/>
          </a:xfrm>
          <a:prstGeom prst="rect">
            <a:avLst/>
          </a:prstGeom>
        </p:spPr>
        <p:txBody>
          <a:bodyPr vert="horz" lIns="91440" tIns="45720" rIns="91440" bIns="45720" rtlCol="0">
            <a:normAutofit/>
          </a:bodyPr>
          <a:lstStyle/>
          <a:p>
            <a:pPr marL="514350" indent="-514350">
              <a:spcBef>
                <a:spcPct val="20000"/>
              </a:spcBef>
              <a:buFont typeface="+mj-lt"/>
              <a:buAutoNum type="arabicPeriod" startAt="2"/>
            </a:pPr>
            <a:r>
              <a:rPr lang="en-US" sz="3200" b="1" dirty="0">
                <a:solidFill>
                  <a:schemeClr val="bg1"/>
                </a:solidFill>
                <a:effectLst>
                  <a:outerShdw blurRad="38100" dist="38100" dir="2700000" algn="tl">
                    <a:srgbClr val="000000">
                      <a:alpha val="43137"/>
                    </a:srgbClr>
                  </a:outerShdw>
                </a:effectLst>
              </a:rPr>
              <a:t>Love her most—more than job, children, mother. </a:t>
            </a:r>
          </a:p>
        </p:txBody>
      </p:sp>
      <p:sp>
        <p:nvSpPr>
          <p:cNvPr id="9" name="Content Placeholder 2"/>
          <p:cNvSpPr txBox="1">
            <a:spLocks/>
          </p:cNvSpPr>
          <p:nvPr/>
        </p:nvSpPr>
        <p:spPr>
          <a:xfrm>
            <a:off x="743482" y="4541481"/>
            <a:ext cx="8153400" cy="1295400"/>
          </a:xfrm>
          <a:prstGeom prst="rect">
            <a:avLst/>
          </a:prstGeom>
        </p:spPr>
        <p:txBody>
          <a:bodyPr vert="horz" lIns="91440" tIns="45720" rIns="91440" bIns="45720" rtlCol="0">
            <a:normAutofit/>
          </a:bodyPr>
          <a:lstStyle/>
          <a:p>
            <a:pPr marL="514350" indent="-514350">
              <a:spcBef>
                <a:spcPct val="20000"/>
              </a:spcBef>
              <a:buFont typeface="+mj-lt"/>
              <a:buAutoNum type="arabicPeriod" startAt="3"/>
            </a:pPr>
            <a:r>
              <a:rPr lang="en-US" sz="3200" b="1" dirty="0">
                <a:solidFill>
                  <a:schemeClr val="bg1"/>
                </a:solidFill>
                <a:effectLst>
                  <a:outerShdw blurRad="38100" dist="38100" dir="2700000" algn="tl">
                    <a:srgbClr val="000000">
                      <a:alpha val="43137"/>
                    </a:srgbClr>
                  </a:outerShdw>
                </a:effectLst>
              </a:rPr>
              <a:t>Love her unmistakably—constantly in process of convincing her of his love for her. </a:t>
            </a:r>
          </a:p>
        </p:txBody>
      </p:sp>
      <p:sp>
        <p:nvSpPr>
          <p:cNvPr id="10" name="Content Placeholder 2"/>
          <p:cNvSpPr txBox="1">
            <a:spLocks/>
          </p:cNvSpPr>
          <p:nvPr/>
        </p:nvSpPr>
        <p:spPr>
          <a:xfrm>
            <a:off x="713935" y="5867400"/>
            <a:ext cx="8153400" cy="1295400"/>
          </a:xfrm>
          <a:prstGeom prst="rect">
            <a:avLst/>
          </a:prstGeom>
        </p:spPr>
        <p:txBody>
          <a:bodyPr vert="horz" lIns="91440" tIns="45720" rIns="91440" bIns="45720" rtlCol="0">
            <a:normAutofit/>
          </a:bodyPr>
          <a:lstStyle/>
          <a:p>
            <a:pPr marL="514350" indent="-514350">
              <a:spcBef>
                <a:spcPct val="20000"/>
              </a:spcBef>
              <a:buFont typeface="+mj-lt"/>
              <a:buAutoNum type="arabicPeriod" startAt="4"/>
            </a:pPr>
            <a:r>
              <a:rPr lang="en-US" sz="3200" b="1" dirty="0">
                <a:solidFill>
                  <a:schemeClr val="bg1"/>
                </a:solidFill>
                <a:effectLst>
                  <a:outerShdw blurRad="38100" dist="38100" dir="2700000" algn="tl">
                    <a:srgbClr val="000000">
                      <a:alpha val="43137"/>
                    </a:srgbClr>
                  </a:outerShdw>
                </a:effectLst>
              </a:rPr>
              <a:t>Loves her as his own body (Ephesians 5:28).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E31B14-CA4E-4731-A282-638D1958BA30}"/>
              </a:ext>
            </a:extLst>
          </p:cNvPr>
          <p:cNvSpPr txBox="1"/>
          <p:nvPr/>
        </p:nvSpPr>
        <p:spPr>
          <a:xfrm>
            <a:off x="228600" y="45716"/>
            <a:ext cx="7581900" cy="6894195"/>
          </a:xfrm>
          <a:prstGeom prst="rect">
            <a:avLst/>
          </a:prstGeom>
          <a:noFill/>
        </p:spPr>
        <p:txBody>
          <a:bodyPr wrap="square">
            <a:spAutoFit/>
          </a:bodyPr>
          <a:lstStyle/>
          <a:p>
            <a:r>
              <a:rPr lang="en-US" sz="2600" b="1" dirty="0">
                <a:solidFill>
                  <a:schemeClr val="bg1"/>
                </a:solidFill>
                <a:effectLst>
                  <a:outerShdw blurRad="38100" dist="38100" dir="2700000" algn="tl">
                    <a:srgbClr val="000000">
                      <a:alpha val="43137"/>
                    </a:srgbClr>
                  </a:outerShdw>
                </a:effectLst>
              </a:rPr>
              <a:t>E. SUMMARY</a:t>
            </a:r>
          </a:p>
          <a:p>
            <a:endParaRPr lang="en-US" sz="2600" b="1" dirty="0">
              <a:solidFill>
                <a:schemeClr val="bg1"/>
              </a:solidFill>
              <a:effectLst>
                <a:outerShdw blurRad="38100" dist="38100" dir="2700000" algn="tl">
                  <a:srgbClr val="000000">
                    <a:alpha val="43137"/>
                  </a:srgbClr>
                </a:outerShdw>
              </a:effectLst>
            </a:endParaRPr>
          </a:p>
          <a:p>
            <a:r>
              <a:rPr lang="en-US" sz="2600" b="1" dirty="0">
                <a:solidFill>
                  <a:schemeClr val="bg1"/>
                </a:solidFill>
                <a:effectLst>
                  <a:outerShdw blurRad="38100" dist="38100" dir="2700000" algn="tl">
                    <a:srgbClr val="000000">
                      <a:alpha val="43137"/>
                    </a:srgbClr>
                  </a:outerShdw>
                </a:effectLst>
              </a:rPr>
              <a:t>Husbands are to love their wives with a love that is unconditional, sacrificial, purifying, nurturing, cherishing, and understanding. </a:t>
            </a:r>
          </a:p>
          <a:p>
            <a:endParaRPr lang="en-US" sz="2600" b="1" dirty="0">
              <a:solidFill>
                <a:schemeClr val="bg1"/>
              </a:solidFill>
              <a:effectLst>
                <a:outerShdw blurRad="38100" dist="38100" dir="2700000" algn="tl">
                  <a:srgbClr val="000000">
                    <a:alpha val="43137"/>
                  </a:srgbClr>
                </a:outerShdw>
              </a:effectLst>
            </a:endParaRPr>
          </a:p>
          <a:p>
            <a:r>
              <a:rPr lang="en-US" sz="2600" b="1" dirty="0">
                <a:solidFill>
                  <a:schemeClr val="bg1"/>
                </a:solidFill>
                <a:effectLst>
                  <a:outerShdw blurRad="38100" dist="38100" dir="2700000" algn="tl">
                    <a:srgbClr val="000000">
                      <a:alpha val="43137"/>
                    </a:srgbClr>
                  </a:outerShdw>
                </a:effectLst>
              </a:rPr>
              <a:t>This calling to love our wives as Christ has loved us can be overwhelming. </a:t>
            </a:r>
          </a:p>
          <a:p>
            <a:endParaRPr lang="en-US" sz="2600" b="1" dirty="0">
              <a:solidFill>
                <a:schemeClr val="bg1"/>
              </a:solidFill>
              <a:effectLst>
                <a:outerShdw blurRad="38100" dist="38100" dir="2700000" algn="tl">
                  <a:srgbClr val="000000">
                    <a:alpha val="43137"/>
                  </a:srgbClr>
                </a:outerShdw>
              </a:effectLst>
            </a:endParaRPr>
          </a:p>
          <a:p>
            <a:r>
              <a:rPr lang="en-US" sz="2600" b="1" dirty="0">
                <a:solidFill>
                  <a:schemeClr val="bg1"/>
                </a:solidFill>
                <a:effectLst>
                  <a:outerShdw blurRad="38100" dist="38100" dir="2700000" algn="tl">
                    <a:srgbClr val="000000">
                      <a:alpha val="43137"/>
                    </a:srgbClr>
                  </a:outerShdw>
                </a:effectLst>
              </a:rPr>
              <a:t>Who is sufficient for these things? Who can live up to such a standard? </a:t>
            </a:r>
          </a:p>
          <a:p>
            <a:endParaRPr lang="en-US" sz="2600" b="1" dirty="0">
              <a:solidFill>
                <a:schemeClr val="bg1"/>
              </a:solidFill>
              <a:effectLst>
                <a:outerShdw blurRad="38100" dist="38100" dir="2700000" algn="tl">
                  <a:srgbClr val="000000">
                    <a:alpha val="43137"/>
                  </a:srgbClr>
                </a:outerShdw>
              </a:effectLst>
            </a:endParaRPr>
          </a:p>
          <a:p>
            <a:r>
              <a:rPr lang="en-US" sz="2600" b="1" dirty="0">
                <a:solidFill>
                  <a:schemeClr val="bg1"/>
                </a:solidFill>
                <a:effectLst>
                  <a:outerShdw blurRad="38100" dist="38100" dir="2700000" algn="tl">
                    <a:srgbClr val="000000">
                      <a:alpha val="43137"/>
                    </a:srgbClr>
                  </a:outerShdw>
                </a:effectLst>
              </a:rPr>
              <a:t>Brings humility before God and wives. Much grace needed. We have hope that as we better know and experience Christ’s love for us, we will better be able to express His love to our wives. </a:t>
            </a:r>
          </a:p>
          <a:p>
            <a:endParaRPr lang="en-US" sz="2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7179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E31B14-CA4E-4731-A282-638D1958BA30}"/>
              </a:ext>
            </a:extLst>
          </p:cNvPr>
          <p:cNvSpPr txBox="1"/>
          <p:nvPr/>
        </p:nvSpPr>
        <p:spPr>
          <a:xfrm>
            <a:off x="685800" y="-37514"/>
            <a:ext cx="7505700" cy="6555641"/>
          </a:xfrm>
          <a:prstGeom prst="rect">
            <a:avLst/>
          </a:prstGeom>
          <a:noFill/>
        </p:spPr>
        <p:txBody>
          <a:bodyPr wrap="square">
            <a:spAutoFit/>
          </a:bodyPr>
          <a:lstStyle/>
          <a:p>
            <a:endParaRPr lang="en-US" sz="2800" b="1" dirty="0">
              <a:solidFill>
                <a:schemeClr val="bg1"/>
              </a:solidFill>
              <a:effectLst>
                <a:outerShdw blurRad="38100" dist="38100" dir="2700000" algn="tl">
                  <a:srgbClr val="000000">
                    <a:alpha val="43137"/>
                  </a:srgbClr>
                </a:outerShdw>
              </a:effectLst>
            </a:endParaRPr>
          </a:p>
          <a:p>
            <a:pPr algn="ctr"/>
            <a:r>
              <a:rPr lang="en-US" sz="2800" b="1" dirty="0">
                <a:solidFill>
                  <a:schemeClr val="bg1"/>
                </a:solidFill>
                <a:effectLst>
                  <a:outerShdw blurRad="38100" dist="38100" dir="2700000" algn="tl">
                    <a:srgbClr val="000000">
                      <a:alpha val="43137"/>
                    </a:srgbClr>
                  </a:outerShdw>
                </a:effectLst>
              </a:rPr>
              <a:t>—QUESTIONS FOR REFLECTION:</a:t>
            </a:r>
          </a:p>
          <a:p>
            <a:pPr algn="ctr"/>
            <a:r>
              <a:rPr lang="en-US" sz="2800" b="1" dirty="0">
                <a:solidFill>
                  <a:schemeClr val="bg1"/>
                </a:solidFill>
                <a:effectLst>
                  <a:outerShdw blurRad="38100" dist="38100" dir="2700000" algn="tl">
                    <a:srgbClr val="000000">
                      <a:alpha val="43137"/>
                    </a:srgbClr>
                  </a:outerShdw>
                </a:effectLst>
              </a:rPr>
              <a:t> Regarding a Husband’s Love for His Wife—</a:t>
            </a:r>
          </a:p>
          <a:p>
            <a:endParaRPr lang="en-US" sz="2800" b="1" dirty="0">
              <a:solidFill>
                <a:schemeClr val="bg1"/>
              </a:solidFill>
              <a:effectLst>
                <a:outerShdw blurRad="38100" dist="38100" dir="2700000" algn="tl">
                  <a:srgbClr val="000000">
                    <a:alpha val="43137"/>
                  </a:srgbClr>
                </a:outerShdw>
              </a:effectLst>
            </a:endParaRPr>
          </a:p>
          <a:p>
            <a:pPr marL="514350" indent="-514350">
              <a:buAutoNum type="arabicPeriod"/>
            </a:pPr>
            <a:r>
              <a:rPr lang="en-US" sz="2800" b="1" dirty="0">
                <a:solidFill>
                  <a:schemeClr val="bg1"/>
                </a:solidFill>
                <a:effectLst>
                  <a:outerShdw blurRad="38100" dist="38100" dir="2700000" algn="tl">
                    <a:srgbClr val="000000">
                      <a:alpha val="43137"/>
                    </a:srgbClr>
                  </a:outerShdw>
                </a:effectLst>
              </a:rPr>
              <a:t>In what ways is the love of a husband to</a:t>
            </a:r>
          </a:p>
          <a:p>
            <a:r>
              <a:rPr lang="en-US" sz="2800" b="1" dirty="0">
                <a:solidFill>
                  <a:schemeClr val="bg1"/>
                </a:solidFill>
                <a:effectLst>
                  <a:outerShdw blurRad="38100" dist="38100" dir="2700000" algn="tl">
                    <a:srgbClr val="000000">
                      <a:alpha val="43137"/>
                    </a:srgbClr>
                  </a:outerShdw>
                </a:effectLst>
              </a:rPr>
              <a:t>resemble the love of Christ?</a:t>
            </a:r>
          </a:p>
          <a:p>
            <a:endParaRPr lang="en-US" sz="2800" b="1" dirty="0">
              <a:solidFill>
                <a:schemeClr val="bg1"/>
              </a:solidFill>
              <a:effectLst>
                <a:outerShdw blurRad="38100" dist="38100" dir="2700000" algn="tl">
                  <a:srgbClr val="000000">
                    <a:alpha val="43137"/>
                  </a:srgbClr>
                </a:outerShdw>
              </a:effectLst>
            </a:endParaRPr>
          </a:p>
          <a:p>
            <a:r>
              <a:rPr lang="en-US" sz="2800" b="1" dirty="0">
                <a:solidFill>
                  <a:schemeClr val="bg1"/>
                </a:solidFill>
                <a:effectLst>
                  <a:outerShdw blurRad="38100" dist="38100" dir="2700000" algn="tl">
                    <a:srgbClr val="000000">
                      <a:alpha val="43137"/>
                    </a:srgbClr>
                  </a:outerShdw>
                </a:effectLst>
              </a:rPr>
              <a:t>2. How can a husband’s love purify his wife? </a:t>
            </a:r>
          </a:p>
          <a:p>
            <a:endParaRPr lang="en-US" sz="2800" b="1" dirty="0">
              <a:solidFill>
                <a:schemeClr val="bg1"/>
              </a:solidFill>
              <a:effectLst>
                <a:outerShdw blurRad="38100" dist="38100" dir="2700000" algn="tl">
                  <a:srgbClr val="000000">
                    <a:alpha val="43137"/>
                  </a:srgbClr>
                </a:outerShdw>
              </a:effectLst>
            </a:endParaRPr>
          </a:p>
          <a:p>
            <a:r>
              <a:rPr lang="en-US" sz="2800" b="1" dirty="0">
                <a:solidFill>
                  <a:schemeClr val="bg1"/>
                </a:solidFill>
                <a:effectLst>
                  <a:outerShdw blurRad="38100" dist="38100" dir="2700000" algn="tl">
                    <a:srgbClr val="000000">
                      <a:alpha val="43137"/>
                    </a:srgbClr>
                  </a:outerShdw>
                </a:effectLst>
              </a:rPr>
              <a:t>3. Does the responsibility of a husband to nourish his wife mean that he is to be the primary provider? </a:t>
            </a:r>
          </a:p>
          <a:p>
            <a:endParaRPr lang="en-US" sz="2800" b="1" dirty="0">
              <a:solidFill>
                <a:schemeClr val="bg1"/>
              </a:solidFill>
              <a:effectLst>
                <a:outerShdw blurRad="38100" dist="38100" dir="2700000" algn="tl">
                  <a:srgbClr val="000000">
                    <a:alpha val="43137"/>
                  </a:srgbClr>
                </a:outerShdw>
              </a:effectLst>
            </a:endParaRPr>
          </a:p>
          <a:p>
            <a:r>
              <a:rPr lang="en-US" sz="2800" b="1" dirty="0">
                <a:solidFill>
                  <a:schemeClr val="bg1"/>
                </a:solidFill>
                <a:effectLst>
                  <a:outerShdw blurRad="38100" dist="38100" dir="2700000" algn="tl">
                    <a:srgbClr val="000000">
                      <a:alpha val="43137"/>
                    </a:srgbClr>
                  </a:outerShdw>
                </a:effectLst>
              </a:rPr>
              <a:t>4. What would you say to a husband who claims that his wife is too hard to love?</a:t>
            </a:r>
          </a:p>
        </p:txBody>
      </p:sp>
    </p:spTree>
    <p:extLst>
      <p:ext uri="{BB962C8B-B14F-4D97-AF65-F5344CB8AC3E}">
        <p14:creationId xmlns:p14="http://schemas.microsoft.com/office/powerpoint/2010/main" val="2661224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762000"/>
            <a:ext cx="8229600" cy="769441"/>
          </a:xfrm>
          <a:prstGeom prst="rect">
            <a:avLst/>
          </a:prstGeom>
          <a:noFill/>
        </p:spPr>
        <p:txBody>
          <a:bodyPr wrap="square" rtlCol="0">
            <a:spAutoFit/>
          </a:bodyPr>
          <a:lstStyle/>
          <a:p>
            <a:r>
              <a:rPr lang="en-US" sz="4400" b="1" dirty="0">
                <a:solidFill>
                  <a:schemeClr val="bg1"/>
                </a:solidFill>
                <a:effectLst>
                  <a:outerShdw blurRad="38100" dist="38100" dir="2700000" algn="tl">
                    <a:srgbClr val="000000">
                      <a:alpha val="43137"/>
                    </a:srgbClr>
                  </a:outerShdw>
                </a:effectLst>
              </a:rPr>
              <a:t>IV. Husbands are Learners </a:t>
            </a:r>
          </a:p>
        </p:txBody>
      </p:sp>
      <p:sp>
        <p:nvSpPr>
          <p:cNvPr id="5" name="Content Placeholder 2"/>
          <p:cNvSpPr txBox="1">
            <a:spLocks/>
          </p:cNvSpPr>
          <p:nvPr/>
        </p:nvSpPr>
        <p:spPr>
          <a:xfrm>
            <a:off x="762000" y="1981200"/>
            <a:ext cx="8153400" cy="1447800"/>
          </a:xfrm>
          <a:prstGeom prst="rect">
            <a:avLst/>
          </a:prstGeom>
        </p:spPr>
        <p:txBody>
          <a:bodyPr vert="horz" lIns="91440" tIns="45720" rIns="91440" bIns="45720" rtlCol="0">
            <a:normAutofit/>
          </a:bodyPr>
          <a:lstStyle/>
          <a:p>
            <a:pPr marL="514350" lvl="0" indent="-514350">
              <a:spcBef>
                <a:spcPct val="20000"/>
              </a:spcBef>
              <a:buFont typeface="+mj-lt"/>
              <a:buAutoNum type="alphaUcPeriod"/>
            </a:pPr>
            <a:r>
              <a:rPr lang="en-US" sz="3400" b="1" dirty="0">
                <a:solidFill>
                  <a:schemeClr val="bg1"/>
                </a:solidFill>
                <a:effectLst>
                  <a:outerShdw blurRad="38100" dist="38100" dir="2700000" algn="tl">
                    <a:srgbClr val="000000">
                      <a:alpha val="43137"/>
                    </a:srgbClr>
                  </a:outerShdw>
                </a:effectLst>
              </a:rPr>
              <a:t>A husband learns to </a:t>
            </a:r>
            <a:r>
              <a:rPr lang="en-US" sz="3400" u="sng" dirty="0">
                <a:solidFill>
                  <a:schemeClr val="bg1"/>
                </a:solidFill>
                <a:effectLst>
                  <a:outerShdw blurRad="38100" dist="38100" dir="2700000" algn="tl">
                    <a:srgbClr val="000000">
                      <a:alpha val="43137"/>
                    </a:srgbClr>
                  </a:outerShdw>
                </a:effectLst>
                <a:latin typeface="Arial Black" pitchFamily="34" charset="0"/>
              </a:rPr>
              <a:t>understand</a:t>
            </a:r>
            <a:r>
              <a:rPr lang="en-US" sz="3400" b="1" dirty="0">
                <a:solidFill>
                  <a:schemeClr val="bg1"/>
                </a:solidFill>
                <a:effectLst>
                  <a:outerShdw blurRad="38100" dist="38100" dir="2700000" algn="tl">
                    <a:srgbClr val="000000">
                      <a:alpha val="43137"/>
                    </a:srgbClr>
                  </a:outerShdw>
                </a:effectLst>
              </a:rPr>
              <a:t> and honor his wife (1 Peter 3:7). </a:t>
            </a:r>
          </a:p>
        </p:txBody>
      </p:sp>
      <p:sp>
        <p:nvSpPr>
          <p:cNvPr id="6" name="TextBox 5">
            <a:extLst>
              <a:ext uri="{FF2B5EF4-FFF2-40B4-BE49-F238E27FC236}">
                <a16:creationId xmlns:a16="http://schemas.microsoft.com/office/drawing/2014/main" id="{D6B8CEA6-D9E0-4980-8685-C478DA53A205}"/>
              </a:ext>
            </a:extLst>
          </p:cNvPr>
          <p:cNvSpPr txBox="1"/>
          <p:nvPr/>
        </p:nvSpPr>
        <p:spPr>
          <a:xfrm>
            <a:off x="208613" y="3402105"/>
            <a:ext cx="7182787" cy="2677656"/>
          </a:xfrm>
          <a:prstGeom prst="rect">
            <a:avLst/>
          </a:prstGeom>
          <a:no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rPr>
              <a:t>1 Peter 3:7 – </a:t>
            </a:r>
          </a:p>
          <a:p>
            <a:r>
              <a:rPr lang="en-US" sz="2800" b="1" i="1" dirty="0">
                <a:solidFill>
                  <a:schemeClr val="bg1"/>
                </a:solidFill>
                <a:effectLst>
                  <a:outerShdw blurRad="38100" dist="38100" dir="2700000" algn="tl">
                    <a:srgbClr val="000000">
                      <a:alpha val="43137"/>
                    </a:srgbClr>
                  </a:outerShdw>
                </a:effectLst>
              </a:rPr>
              <a:t>Likewise, husbands, live with your wives in an understanding way, showing honor to the woman as the weaker vessel, since they are heirs with you of the grace of life, so that your prayers may not be hindered.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0"/>
            <a:ext cx="8229600" cy="769441"/>
          </a:xfrm>
          <a:prstGeom prst="rect">
            <a:avLst/>
          </a:prstGeom>
          <a:noFill/>
        </p:spPr>
        <p:txBody>
          <a:bodyPr wrap="square" rtlCol="0">
            <a:spAutoFit/>
          </a:bodyPr>
          <a:lstStyle/>
          <a:p>
            <a:pPr marL="857250" indent="-857250">
              <a:buFont typeface="+mj-lt"/>
              <a:buAutoNum type="romanUcPeriod" startAt="3"/>
            </a:pPr>
            <a:r>
              <a:rPr lang="en-US" sz="4400" b="1" dirty="0">
                <a:solidFill>
                  <a:schemeClr val="bg1"/>
                </a:solidFill>
                <a:effectLst>
                  <a:outerShdw blurRad="38100" dist="38100" dir="2700000" algn="tl">
                    <a:srgbClr val="000000">
                      <a:alpha val="43137"/>
                    </a:srgbClr>
                  </a:outerShdw>
                </a:effectLst>
              </a:rPr>
              <a:t>Husbands are Learners </a:t>
            </a:r>
          </a:p>
        </p:txBody>
      </p:sp>
      <p:sp>
        <p:nvSpPr>
          <p:cNvPr id="6" name="Content Placeholder 2"/>
          <p:cNvSpPr txBox="1">
            <a:spLocks/>
          </p:cNvSpPr>
          <p:nvPr/>
        </p:nvSpPr>
        <p:spPr>
          <a:xfrm>
            <a:off x="756138" y="1889760"/>
            <a:ext cx="8153400" cy="1524000"/>
          </a:xfrm>
          <a:prstGeom prst="rect">
            <a:avLst/>
          </a:prstGeom>
        </p:spPr>
        <p:txBody>
          <a:bodyPr vert="horz" lIns="91440" tIns="45720" rIns="91440" bIns="45720" rtlCol="0">
            <a:normAutofit/>
          </a:bodyPr>
          <a:lstStyle/>
          <a:p>
            <a:pPr marL="514350" indent="-514350">
              <a:spcBef>
                <a:spcPct val="20000"/>
              </a:spcBef>
              <a:buFont typeface="+mj-lt"/>
              <a:buAutoNum type="arabicPeriod"/>
            </a:pPr>
            <a:r>
              <a:rPr lang="en-US" sz="3200" b="1" dirty="0">
                <a:solidFill>
                  <a:schemeClr val="bg1"/>
                </a:solidFill>
                <a:effectLst>
                  <a:outerShdw blurRad="38100" dist="38100" dir="2700000" algn="tl">
                    <a:srgbClr val="000000">
                      <a:alpha val="43137"/>
                    </a:srgbClr>
                  </a:outerShdw>
                </a:effectLst>
              </a:rPr>
              <a:t>He learns about and focuses on her true needs (Philippians 2:3-4). </a:t>
            </a:r>
          </a:p>
          <a:p>
            <a:pPr marL="514350" indent="-514350">
              <a:spcBef>
                <a:spcPct val="20000"/>
              </a:spcBef>
              <a:buFont typeface="+mj-lt"/>
              <a:buAutoNum type="arabicPeriod"/>
            </a:pPr>
            <a:endParaRPr lang="en-US" sz="3200" b="1" dirty="0">
              <a:solidFill>
                <a:schemeClr val="bg1"/>
              </a:solidFill>
              <a:effectLst>
                <a:outerShdw blurRad="38100" dist="38100" dir="2700000" algn="tl">
                  <a:srgbClr val="000000">
                    <a:alpha val="43137"/>
                  </a:srgbClr>
                </a:outerShdw>
              </a:effectLst>
            </a:endParaRPr>
          </a:p>
          <a:p>
            <a:pPr>
              <a:spcBef>
                <a:spcPct val="20000"/>
              </a:spcBef>
            </a:pPr>
            <a:endParaRPr lang="en-US" sz="3200" b="1" dirty="0">
              <a:solidFill>
                <a:schemeClr val="bg1"/>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1976793A-B701-4F78-BBD9-C6455D09B6F4}"/>
              </a:ext>
            </a:extLst>
          </p:cNvPr>
          <p:cNvSpPr txBox="1"/>
          <p:nvPr/>
        </p:nvSpPr>
        <p:spPr>
          <a:xfrm>
            <a:off x="746760" y="3413760"/>
            <a:ext cx="6111240" cy="1938992"/>
          </a:xfrm>
          <a:prstGeom prst="rect">
            <a:avLst/>
          </a:prstGeom>
          <a:noFill/>
        </p:spPr>
        <p:txBody>
          <a:bodyPr wrap="square">
            <a:spAutoFit/>
          </a:bodyPr>
          <a:lstStyle/>
          <a:p>
            <a:r>
              <a:rPr lang="en-US" sz="2400" b="1" i="1" dirty="0">
                <a:solidFill>
                  <a:schemeClr val="bg1"/>
                </a:solidFill>
              </a:rPr>
              <a:t>3 Do nothing from selfishness or empty conceit, but with humility of mind regard one another as more important than yourselves; 4 do not merely look out for your own personal interests, but also for the interests of others.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81000"/>
            <a:ext cx="8229600" cy="769441"/>
          </a:xfrm>
          <a:prstGeom prst="rect">
            <a:avLst/>
          </a:prstGeom>
          <a:noFill/>
        </p:spPr>
        <p:txBody>
          <a:bodyPr wrap="square" rtlCol="0">
            <a:spAutoFit/>
          </a:bodyPr>
          <a:lstStyle/>
          <a:p>
            <a:pPr marL="857250" indent="-857250">
              <a:buFont typeface="+mj-lt"/>
              <a:buAutoNum type="romanUcPeriod" startAt="3"/>
            </a:pPr>
            <a:r>
              <a:rPr lang="en-US" sz="4400" b="1" dirty="0">
                <a:solidFill>
                  <a:schemeClr val="bg1"/>
                </a:solidFill>
                <a:effectLst>
                  <a:outerShdw blurRad="38100" dist="38100" dir="2700000" algn="tl">
                    <a:srgbClr val="000000">
                      <a:alpha val="43137"/>
                    </a:srgbClr>
                  </a:outerShdw>
                </a:effectLst>
              </a:rPr>
              <a:t>Husbands are Learners </a:t>
            </a:r>
          </a:p>
        </p:txBody>
      </p:sp>
      <p:sp>
        <p:nvSpPr>
          <p:cNvPr id="7" name="Content Placeholder 2"/>
          <p:cNvSpPr txBox="1">
            <a:spLocks/>
          </p:cNvSpPr>
          <p:nvPr/>
        </p:nvSpPr>
        <p:spPr>
          <a:xfrm>
            <a:off x="762000" y="1524000"/>
            <a:ext cx="8153400" cy="1524000"/>
          </a:xfrm>
          <a:prstGeom prst="rect">
            <a:avLst/>
          </a:prstGeom>
        </p:spPr>
        <p:txBody>
          <a:bodyPr vert="horz" lIns="91440" tIns="45720" rIns="91440" bIns="45720" rtlCol="0">
            <a:normAutofit/>
          </a:bodyPr>
          <a:lstStyle/>
          <a:p>
            <a:pPr marL="514350" indent="-514350">
              <a:spcBef>
                <a:spcPct val="20000"/>
              </a:spcBef>
              <a:buFont typeface="+mj-lt"/>
              <a:buAutoNum type="arabicPeriod" startAt="2"/>
            </a:pPr>
            <a:r>
              <a:rPr lang="en-US" sz="3200" b="1" dirty="0">
                <a:solidFill>
                  <a:schemeClr val="bg1"/>
                </a:solidFill>
                <a:effectLst>
                  <a:outerShdw blurRad="38100" dist="38100" dir="2700000" algn="tl">
                    <a:srgbClr val="000000">
                      <a:alpha val="43137"/>
                    </a:srgbClr>
                  </a:outerShdw>
                </a:effectLst>
              </a:rPr>
              <a:t>The world says: “You can’t understand a woman.” </a:t>
            </a:r>
          </a:p>
        </p:txBody>
      </p:sp>
      <p:sp>
        <p:nvSpPr>
          <p:cNvPr id="5" name="Content Placeholder 2"/>
          <p:cNvSpPr txBox="1">
            <a:spLocks/>
          </p:cNvSpPr>
          <p:nvPr/>
        </p:nvSpPr>
        <p:spPr>
          <a:xfrm>
            <a:off x="914400" y="2743200"/>
            <a:ext cx="7696200" cy="1524000"/>
          </a:xfrm>
          <a:prstGeom prst="rect">
            <a:avLst/>
          </a:prstGeom>
        </p:spPr>
        <p:txBody>
          <a:bodyPr vert="horz" lIns="91440" tIns="45720" rIns="91440" bIns="45720" rtlCol="0">
            <a:normAutofit/>
          </a:bodyPr>
          <a:lstStyle/>
          <a:p>
            <a:pPr marL="514350" indent="-514350">
              <a:spcBef>
                <a:spcPct val="20000"/>
              </a:spcBef>
              <a:buFont typeface="+mj-lt"/>
              <a:buAutoNum type="alphaLcPeriod"/>
            </a:pPr>
            <a:r>
              <a:rPr lang="en-US" sz="3200" b="1" dirty="0">
                <a:solidFill>
                  <a:schemeClr val="bg1"/>
                </a:solidFill>
                <a:effectLst>
                  <a:outerShdw blurRad="38100" dist="38100" dir="2700000" algn="tl">
                    <a:srgbClr val="000000">
                      <a:alpha val="43137"/>
                    </a:srgbClr>
                  </a:outerShdw>
                </a:effectLst>
              </a:rPr>
              <a:t>The Bible says: “Live with her in understanding.” </a:t>
            </a:r>
          </a:p>
        </p:txBody>
      </p:sp>
      <p:sp>
        <p:nvSpPr>
          <p:cNvPr id="8" name="Content Placeholder 2"/>
          <p:cNvSpPr txBox="1">
            <a:spLocks/>
          </p:cNvSpPr>
          <p:nvPr/>
        </p:nvSpPr>
        <p:spPr>
          <a:xfrm>
            <a:off x="914400" y="4038600"/>
            <a:ext cx="7696200" cy="838200"/>
          </a:xfrm>
          <a:prstGeom prst="rect">
            <a:avLst/>
          </a:prstGeom>
        </p:spPr>
        <p:txBody>
          <a:bodyPr vert="horz" lIns="91440" tIns="45720" rIns="91440" bIns="45720" rtlCol="0">
            <a:normAutofit/>
          </a:bodyPr>
          <a:lstStyle/>
          <a:p>
            <a:pPr marL="514350" indent="-514350">
              <a:spcBef>
                <a:spcPct val="20000"/>
              </a:spcBef>
              <a:buFont typeface="+mj-lt"/>
              <a:buAutoNum type="alphaLcPeriod" startAt="2"/>
            </a:pPr>
            <a:r>
              <a:rPr lang="en-US" sz="3200" b="1" dirty="0">
                <a:solidFill>
                  <a:schemeClr val="bg1"/>
                </a:solidFill>
                <a:effectLst>
                  <a:outerShdw blurRad="38100" dist="38100" dir="2700000" algn="tl">
                    <a:srgbClr val="000000">
                      <a:alpha val="43137"/>
                    </a:srgbClr>
                  </a:outerShdw>
                </a:effectLst>
              </a:rPr>
              <a:t>This command takes time. </a:t>
            </a:r>
          </a:p>
        </p:txBody>
      </p:sp>
      <p:sp>
        <p:nvSpPr>
          <p:cNvPr id="9" name="Content Placeholder 2"/>
          <p:cNvSpPr txBox="1">
            <a:spLocks/>
          </p:cNvSpPr>
          <p:nvPr/>
        </p:nvSpPr>
        <p:spPr>
          <a:xfrm>
            <a:off x="914400" y="5029200"/>
            <a:ext cx="7696200" cy="1447800"/>
          </a:xfrm>
          <a:prstGeom prst="rect">
            <a:avLst/>
          </a:prstGeom>
        </p:spPr>
        <p:txBody>
          <a:bodyPr vert="horz" lIns="91440" tIns="45720" rIns="91440" bIns="45720" rtlCol="0">
            <a:normAutofit/>
          </a:bodyPr>
          <a:lstStyle/>
          <a:p>
            <a:pPr marL="514350" indent="-514350">
              <a:spcBef>
                <a:spcPct val="20000"/>
              </a:spcBef>
              <a:buFont typeface="+mj-lt"/>
              <a:buAutoNum type="alphaLcPeriod" startAt="3"/>
            </a:pPr>
            <a:r>
              <a:rPr lang="en-US" sz="3200" b="1" dirty="0">
                <a:solidFill>
                  <a:schemeClr val="bg1"/>
                </a:solidFill>
                <a:effectLst>
                  <a:outerShdw blurRad="38100" dist="38100" dir="2700000" algn="tl">
                    <a:srgbClr val="000000">
                      <a:alpha val="43137"/>
                    </a:srgbClr>
                  </a:outerShdw>
                </a:effectLst>
              </a:rPr>
              <a:t>This command takes study—to learn strengths, weaknesses, annoyances.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9" presetClass="entr" presetSubtype="0" accel="10000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81000"/>
            <a:ext cx="8229600" cy="769441"/>
          </a:xfrm>
          <a:prstGeom prst="rect">
            <a:avLst/>
          </a:prstGeom>
          <a:noFill/>
        </p:spPr>
        <p:txBody>
          <a:bodyPr wrap="square" rtlCol="0">
            <a:spAutoFit/>
          </a:bodyPr>
          <a:lstStyle/>
          <a:p>
            <a:pPr marL="857250" indent="-857250">
              <a:buFont typeface="+mj-lt"/>
              <a:buAutoNum type="romanUcPeriod" startAt="3"/>
            </a:pPr>
            <a:r>
              <a:rPr lang="en-US" sz="4400" b="1" dirty="0">
                <a:solidFill>
                  <a:schemeClr val="bg1"/>
                </a:solidFill>
                <a:effectLst>
                  <a:outerShdw blurRad="38100" dist="38100" dir="2700000" algn="tl">
                    <a:srgbClr val="000000">
                      <a:alpha val="43137"/>
                    </a:srgbClr>
                  </a:outerShdw>
                </a:effectLst>
              </a:rPr>
              <a:t>Husbands are Learners </a:t>
            </a:r>
          </a:p>
        </p:txBody>
      </p:sp>
      <p:sp>
        <p:nvSpPr>
          <p:cNvPr id="5" name="Content Placeholder 2"/>
          <p:cNvSpPr txBox="1">
            <a:spLocks/>
          </p:cNvSpPr>
          <p:nvPr/>
        </p:nvSpPr>
        <p:spPr>
          <a:xfrm>
            <a:off x="914400" y="1371600"/>
            <a:ext cx="7696200" cy="1524000"/>
          </a:xfrm>
          <a:prstGeom prst="rect">
            <a:avLst/>
          </a:prstGeom>
        </p:spPr>
        <p:txBody>
          <a:bodyPr vert="horz" lIns="91440" tIns="45720" rIns="91440" bIns="45720" rtlCol="0">
            <a:normAutofit/>
          </a:bodyPr>
          <a:lstStyle/>
          <a:p>
            <a:pPr marL="514350" indent="-514350">
              <a:spcBef>
                <a:spcPct val="20000"/>
              </a:spcBef>
              <a:buFont typeface="+mj-lt"/>
              <a:buAutoNum type="alphaLcPeriod" startAt="4"/>
            </a:pPr>
            <a:r>
              <a:rPr lang="en-US" sz="3200" b="1" dirty="0">
                <a:solidFill>
                  <a:schemeClr val="bg1"/>
                </a:solidFill>
                <a:effectLst>
                  <a:outerShdw blurRad="38100" dist="38100" dir="2700000" algn="tl">
                    <a:srgbClr val="000000">
                      <a:alpha val="43137"/>
                    </a:srgbClr>
                  </a:outerShdw>
                </a:effectLst>
              </a:rPr>
              <a:t>This command takes sensitivity—learn to be compassionate. </a:t>
            </a:r>
          </a:p>
        </p:txBody>
      </p:sp>
      <p:sp>
        <p:nvSpPr>
          <p:cNvPr id="8" name="Content Placeholder 2"/>
          <p:cNvSpPr txBox="1">
            <a:spLocks/>
          </p:cNvSpPr>
          <p:nvPr/>
        </p:nvSpPr>
        <p:spPr>
          <a:xfrm>
            <a:off x="914400" y="2667000"/>
            <a:ext cx="7696200" cy="2133600"/>
          </a:xfrm>
          <a:prstGeom prst="rect">
            <a:avLst/>
          </a:prstGeom>
        </p:spPr>
        <p:txBody>
          <a:bodyPr vert="horz" lIns="91440" tIns="45720" rIns="91440" bIns="45720" rtlCol="0">
            <a:normAutofit/>
          </a:bodyPr>
          <a:lstStyle/>
          <a:p>
            <a:pPr marL="514350" indent="-514350">
              <a:spcBef>
                <a:spcPct val="20000"/>
              </a:spcBef>
              <a:buFont typeface="+mj-lt"/>
              <a:buAutoNum type="alphaLcPeriod" startAt="5"/>
            </a:pPr>
            <a:r>
              <a:rPr lang="en-US" sz="3200" b="1" dirty="0">
                <a:solidFill>
                  <a:schemeClr val="bg1"/>
                </a:solidFill>
                <a:effectLst>
                  <a:outerShdw blurRad="38100" dist="38100" dir="2700000" algn="tl">
                    <a:srgbClr val="000000">
                      <a:alpha val="43137"/>
                    </a:srgbClr>
                  </a:outerShdw>
                </a:effectLst>
              </a:rPr>
              <a:t>This command includes recognizing my selfishness and honoring her need for affection. </a:t>
            </a:r>
          </a:p>
        </p:txBody>
      </p:sp>
      <p:sp>
        <p:nvSpPr>
          <p:cNvPr id="10" name="Content Placeholder 2"/>
          <p:cNvSpPr txBox="1">
            <a:spLocks/>
          </p:cNvSpPr>
          <p:nvPr/>
        </p:nvSpPr>
        <p:spPr>
          <a:xfrm>
            <a:off x="457200" y="4419600"/>
            <a:ext cx="8382000" cy="1905000"/>
          </a:xfrm>
          <a:prstGeom prst="rect">
            <a:avLst/>
          </a:prstGeom>
        </p:spPr>
        <p:txBody>
          <a:bodyPr vert="horz" lIns="91440" tIns="45720" rIns="91440" bIns="45720" rtlCol="0">
            <a:normAutofit/>
          </a:bodyPr>
          <a:lstStyle/>
          <a:p>
            <a:pPr marL="514350" indent="-514350">
              <a:spcBef>
                <a:spcPct val="20000"/>
              </a:spcBef>
              <a:buFont typeface="+mj-lt"/>
              <a:buAutoNum type="arabicPeriod" startAt="3"/>
            </a:pPr>
            <a:r>
              <a:rPr lang="en-US" sz="3200" b="1" dirty="0">
                <a:solidFill>
                  <a:schemeClr val="bg1"/>
                </a:solidFill>
                <a:effectLst>
                  <a:outerShdw blurRad="38100" dist="38100" dir="2700000" algn="tl">
                    <a:srgbClr val="000000">
                      <a:alpha val="43137"/>
                    </a:srgbClr>
                  </a:outerShdw>
                </a:effectLst>
              </a:rPr>
              <a:t>Learning affects a husband’s spiritual life. Without it his prayers are hindered </a:t>
            </a:r>
            <a:br>
              <a:rPr lang="en-US" sz="3200" b="1" dirty="0">
                <a:solidFill>
                  <a:schemeClr val="bg1"/>
                </a:solidFill>
                <a:effectLst>
                  <a:outerShdw blurRad="38100" dist="38100" dir="2700000" algn="tl">
                    <a:srgbClr val="000000">
                      <a:alpha val="43137"/>
                    </a:srgbClr>
                  </a:outerShdw>
                </a:effectLst>
              </a:rPr>
            </a:br>
            <a:r>
              <a:rPr lang="en-US" sz="3200" b="1" dirty="0">
                <a:solidFill>
                  <a:schemeClr val="bg1"/>
                </a:solidFill>
                <a:effectLst>
                  <a:outerShdw blurRad="38100" dist="38100" dir="2700000" algn="tl">
                    <a:srgbClr val="000000">
                      <a:alpha val="43137"/>
                    </a:srgbClr>
                  </a:outerShdw>
                </a:effectLst>
              </a:rPr>
              <a:t>(Psalm 66:18).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3458"/>
            <a:ext cx="7848600" cy="6771084"/>
          </a:xfrm>
          <a:prstGeom prst="rect">
            <a:avLst/>
          </a:prstGeom>
        </p:spPr>
        <p:txBody>
          <a:bodyPr wrap="square">
            <a:spAutoFit/>
          </a:bodyPr>
          <a:lstStyle/>
          <a:p>
            <a:pPr algn="ctr"/>
            <a:r>
              <a:rPr lang="en-US" sz="3200" b="1" dirty="0">
                <a:solidFill>
                  <a:prstClr val="white"/>
                </a:solidFill>
                <a:effectLst>
                  <a:outerShdw blurRad="38100" dist="38100" dir="2700000" algn="tl">
                    <a:srgbClr val="000000">
                      <a:alpha val="43137"/>
                    </a:srgbClr>
                  </a:outerShdw>
                </a:effectLst>
              </a:rPr>
              <a:t>Basic Marriage Principles</a:t>
            </a:r>
          </a:p>
          <a:p>
            <a:endParaRPr lang="en-US" dirty="0">
              <a:solidFill>
                <a:schemeClr val="bg1"/>
              </a:solidFill>
            </a:endParaRPr>
          </a:p>
          <a:p>
            <a:r>
              <a:rPr lang="en-US" sz="2400" b="1" dirty="0">
                <a:solidFill>
                  <a:schemeClr val="bg1"/>
                </a:solidFill>
              </a:rPr>
              <a:t>6. Both of You: Forgive Each Other, Reaffirm Your Love, Comfort Each Other: 2 Corinthians 2:5-11</a:t>
            </a:r>
          </a:p>
          <a:p>
            <a:endParaRPr lang="en-US" sz="2400" b="1" dirty="0">
              <a:solidFill>
                <a:schemeClr val="bg1"/>
              </a:solidFill>
            </a:endParaRPr>
          </a:p>
          <a:p>
            <a:r>
              <a:rPr lang="en-US" sz="2400" b="1" dirty="0">
                <a:solidFill>
                  <a:schemeClr val="bg1"/>
                </a:solidFill>
              </a:rPr>
              <a:t>7. Both of You: Speak Life Words, Not Death Words to Your Spouse: Ephesians 4:29; Proverbs 18:21</a:t>
            </a:r>
          </a:p>
          <a:p>
            <a:endParaRPr lang="en-US" sz="2400" b="1" dirty="0">
              <a:solidFill>
                <a:schemeClr val="bg1"/>
              </a:solidFill>
            </a:endParaRPr>
          </a:p>
          <a:p>
            <a:r>
              <a:rPr lang="en-US" sz="2400" b="1" dirty="0">
                <a:solidFill>
                  <a:schemeClr val="bg1"/>
                </a:solidFill>
              </a:rPr>
              <a:t>8. Both of You: Put the Interests of Your Spouse First in the Power of Christ: Philippians 2:1-5</a:t>
            </a:r>
          </a:p>
          <a:p>
            <a:r>
              <a:rPr lang="en-US" sz="2400" b="1" dirty="0">
                <a:solidFill>
                  <a:schemeClr val="bg1"/>
                </a:solidFill>
              </a:rPr>
              <a:t> </a:t>
            </a:r>
          </a:p>
          <a:p>
            <a:r>
              <a:rPr lang="en-US" sz="2400" b="1" dirty="0">
                <a:solidFill>
                  <a:schemeClr val="bg1"/>
                </a:solidFill>
              </a:rPr>
              <a:t>9. Husband: Lead, love, and shepherd Your Wife with Christ’s Sacrificial, Other-Centered Love: Ephesians 5:22-33; 1 Peter 3:7 </a:t>
            </a:r>
          </a:p>
          <a:p>
            <a:endParaRPr lang="en-US" sz="2400" b="1" dirty="0">
              <a:solidFill>
                <a:schemeClr val="bg1"/>
              </a:solidFill>
            </a:endParaRPr>
          </a:p>
          <a:p>
            <a:r>
              <a:rPr lang="en-US" sz="2400" b="1" dirty="0">
                <a:solidFill>
                  <a:schemeClr val="bg1"/>
                </a:solidFill>
              </a:rPr>
              <a:t>10. Wife: Respectfully love and submit to your Husband like the Church loves and submits to Christ: Ephesians 5:22-33;   1 Peter 3:1-6 </a:t>
            </a:r>
          </a:p>
        </p:txBody>
      </p:sp>
    </p:spTree>
    <p:extLst>
      <p:ext uri="{BB962C8B-B14F-4D97-AF65-F5344CB8AC3E}">
        <p14:creationId xmlns:p14="http://schemas.microsoft.com/office/powerpoint/2010/main" val="4170323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86D2F5-58D4-4DAA-B28C-7D3A11B84370}"/>
              </a:ext>
            </a:extLst>
          </p:cNvPr>
          <p:cNvPicPr>
            <a:picLocks noChangeAspect="1"/>
          </p:cNvPicPr>
          <p:nvPr/>
        </p:nvPicPr>
        <p:blipFill>
          <a:blip r:embed="rId2"/>
          <a:stretch>
            <a:fillRect/>
          </a:stretch>
        </p:blipFill>
        <p:spPr>
          <a:xfrm>
            <a:off x="189197" y="362507"/>
            <a:ext cx="8345203" cy="2849589"/>
          </a:xfrm>
          <a:prstGeom prst="rect">
            <a:avLst/>
          </a:prstGeom>
        </p:spPr>
      </p:pic>
      <p:pic>
        <p:nvPicPr>
          <p:cNvPr id="7" name="Picture 6">
            <a:extLst>
              <a:ext uri="{FF2B5EF4-FFF2-40B4-BE49-F238E27FC236}">
                <a16:creationId xmlns:a16="http://schemas.microsoft.com/office/drawing/2014/main" id="{B13A455A-E71D-4EE4-8CB4-7994C00DFE40}"/>
              </a:ext>
            </a:extLst>
          </p:cNvPr>
          <p:cNvPicPr>
            <a:picLocks noChangeAspect="1"/>
          </p:cNvPicPr>
          <p:nvPr/>
        </p:nvPicPr>
        <p:blipFill>
          <a:blip r:embed="rId3"/>
          <a:stretch>
            <a:fillRect/>
          </a:stretch>
        </p:blipFill>
        <p:spPr>
          <a:xfrm>
            <a:off x="189197" y="3212096"/>
            <a:ext cx="8345203" cy="3793242"/>
          </a:xfrm>
          <a:prstGeom prst="rect">
            <a:avLst/>
          </a:prstGeom>
        </p:spPr>
      </p:pic>
      <p:sp>
        <p:nvSpPr>
          <p:cNvPr id="8" name="TextBox 7">
            <a:extLst>
              <a:ext uri="{FF2B5EF4-FFF2-40B4-BE49-F238E27FC236}">
                <a16:creationId xmlns:a16="http://schemas.microsoft.com/office/drawing/2014/main" id="{B85AD30E-E995-484B-BF3F-6599461D1214}"/>
              </a:ext>
            </a:extLst>
          </p:cNvPr>
          <p:cNvSpPr txBox="1"/>
          <p:nvPr/>
        </p:nvSpPr>
        <p:spPr>
          <a:xfrm>
            <a:off x="2667000" y="-96585"/>
            <a:ext cx="4208396" cy="584775"/>
          </a:xfrm>
          <a:prstGeom prst="rect">
            <a:avLst/>
          </a:prstGeom>
          <a:noFill/>
        </p:spPr>
        <p:txBody>
          <a:bodyPr wrap="none" rtlCol="0">
            <a:spAutoFit/>
          </a:bodyPr>
          <a:lstStyle/>
          <a:p>
            <a:r>
              <a:rPr lang="en-US" sz="3200" b="1" dirty="0">
                <a:solidFill>
                  <a:schemeClr val="bg1"/>
                </a:solidFill>
              </a:rPr>
              <a:t>Husbands – A Summary</a:t>
            </a:r>
          </a:p>
        </p:txBody>
      </p:sp>
    </p:spTree>
    <p:extLst>
      <p:ext uri="{BB962C8B-B14F-4D97-AF65-F5344CB8AC3E}">
        <p14:creationId xmlns:p14="http://schemas.microsoft.com/office/powerpoint/2010/main" val="3762418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B3B6BC-3474-430A-9137-242760A98FC3}"/>
              </a:ext>
            </a:extLst>
          </p:cNvPr>
          <p:cNvPicPr>
            <a:picLocks noChangeAspect="1"/>
          </p:cNvPicPr>
          <p:nvPr/>
        </p:nvPicPr>
        <p:blipFill>
          <a:blip r:embed="rId2"/>
          <a:stretch>
            <a:fillRect/>
          </a:stretch>
        </p:blipFill>
        <p:spPr>
          <a:xfrm>
            <a:off x="609600" y="1295400"/>
            <a:ext cx="8178799" cy="3803140"/>
          </a:xfrm>
          <a:prstGeom prst="rect">
            <a:avLst/>
          </a:prstGeom>
        </p:spPr>
      </p:pic>
      <p:sp>
        <p:nvSpPr>
          <p:cNvPr id="4" name="TextBox 3">
            <a:extLst>
              <a:ext uri="{FF2B5EF4-FFF2-40B4-BE49-F238E27FC236}">
                <a16:creationId xmlns:a16="http://schemas.microsoft.com/office/drawing/2014/main" id="{BE6CCA0D-093C-41DF-8D84-4312D13EBDFB}"/>
              </a:ext>
            </a:extLst>
          </p:cNvPr>
          <p:cNvSpPr txBox="1"/>
          <p:nvPr/>
        </p:nvSpPr>
        <p:spPr>
          <a:xfrm>
            <a:off x="2594801" y="304800"/>
            <a:ext cx="4208396" cy="584775"/>
          </a:xfrm>
          <a:prstGeom prst="rect">
            <a:avLst/>
          </a:prstGeom>
          <a:noFill/>
        </p:spPr>
        <p:txBody>
          <a:bodyPr wrap="none" rtlCol="0">
            <a:spAutoFit/>
          </a:bodyPr>
          <a:lstStyle/>
          <a:p>
            <a:r>
              <a:rPr lang="en-US" sz="3200" b="1" dirty="0">
                <a:solidFill>
                  <a:schemeClr val="bg1"/>
                </a:solidFill>
              </a:rPr>
              <a:t>Husbands – A Summary</a:t>
            </a:r>
          </a:p>
        </p:txBody>
      </p:sp>
    </p:spTree>
    <p:extLst>
      <p:ext uri="{BB962C8B-B14F-4D97-AF65-F5344CB8AC3E}">
        <p14:creationId xmlns:p14="http://schemas.microsoft.com/office/powerpoint/2010/main" val="2526640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545FE8-1931-42A9-9B8C-FE6A1C5366F0}"/>
              </a:ext>
            </a:extLst>
          </p:cNvPr>
          <p:cNvPicPr>
            <a:picLocks noChangeAspect="1"/>
          </p:cNvPicPr>
          <p:nvPr/>
        </p:nvPicPr>
        <p:blipFill>
          <a:blip r:embed="rId2"/>
          <a:stretch>
            <a:fillRect/>
          </a:stretch>
        </p:blipFill>
        <p:spPr>
          <a:xfrm>
            <a:off x="482600" y="1524000"/>
            <a:ext cx="8178799" cy="3435094"/>
          </a:xfrm>
          <a:prstGeom prst="rect">
            <a:avLst/>
          </a:prstGeom>
        </p:spPr>
      </p:pic>
      <p:sp>
        <p:nvSpPr>
          <p:cNvPr id="4" name="TextBox 3">
            <a:extLst>
              <a:ext uri="{FF2B5EF4-FFF2-40B4-BE49-F238E27FC236}">
                <a16:creationId xmlns:a16="http://schemas.microsoft.com/office/drawing/2014/main" id="{AB1BCE77-BA58-462F-8D08-9DA40FAE464A}"/>
              </a:ext>
            </a:extLst>
          </p:cNvPr>
          <p:cNvSpPr txBox="1"/>
          <p:nvPr/>
        </p:nvSpPr>
        <p:spPr>
          <a:xfrm>
            <a:off x="2590800" y="228600"/>
            <a:ext cx="4208396" cy="584775"/>
          </a:xfrm>
          <a:prstGeom prst="rect">
            <a:avLst/>
          </a:prstGeom>
          <a:noFill/>
        </p:spPr>
        <p:txBody>
          <a:bodyPr wrap="none" rtlCol="0">
            <a:spAutoFit/>
          </a:bodyPr>
          <a:lstStyle/>
          <a:p>
            <a:r>
              <a:rPr lang="en-US" sz="3200" b="1" dirty="0">
                <a:solidFill>
                  <a:schemeClr val="bg1"/>
                </a:solidFill>
              </a:rPr>
              <a:t>Husbands – A Summary</a:t>
            </a:r>
          </a:p>
        </p:txBody>
      </p:sp>
    </p:spTree>
    <p:extLst>
      <p:ext uri="{BB962C8B-B14F-4D97-AF65-F5344CB8AC3E}">
        <p14:creationId xmlns:p14="http://schemas.microsoft.com/office/powerpoint/2010/main" val="820883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3291D8-B178-487E-9277-FCFB24ADE467}"/>
              </a:ext>
            </a:extLst>
          </p:cNvPr>
          <p:cNvPicPr>
            <a:picLocks noChangeAspect="1"/>
          </p:cNvPicPr>
          <p:nvPr/>
        </p:nvPicPr>
        <p:blipFill>
          <a:blip r:embed="rId2"/>
          <a:stretch>
            <a:fillRect/>
          </a:stretch>
        </p:blipFill>
        <p:spPr>
          <a:xfrm>
            <a:off x="482600" y="1404747"/>
            <a:ext cx="8178799" cy="4048504"/>
          </a:xfrm>
          <a:prstGeom prst="rect">
            <a:avLst/>
          </a:prstGeom>
        </p:spPr>
      </p:pic>
      <p:sp>
        <p:nvSpPr>
          <p:cNvPr id="4" name="TextBox 3">
            <a:extLst>
              <a:ext uri="{FF2B5EF4-FFF2-40B4-BE49-F238E27FC236}">
                <a16:creationId xmlns:a16="http://schemas.microsoft.com/office/drawing/2014/main" id="{BBA73A6B-D8EA-4631-9F21-24DA0B93EDE2}"/>
              </a:ext>
            </a:extLst>
          </p:cNvPr>
          <p:cNvSpPr txBox="1"/>
          <p:nvPr/>
        </p:nvSpPr>
        <p:spPr>
          <a:xfrm>
            <a:off x="2286000" y="152400"/>
            <a:ext cx="4208396" cy="584775"/>
          </a:xfrm>
          <a:prstGeom prst="rect">
            <a:avLst/>
          </a:prstGeom>
          <a:noFill/>
        </p:spPr>
        <p:txBody>
          <a:bodyPr wrap="none" rtlCol="0">
            <a:spAutoFit/>
          </a:bodyPr>
          <a:lstStyle/>
          <a:p>
            <a:r>
              <a:rPr lang="en-US" sz="3200" b="1" dirty="0">
                <a:solidFill>
                  <a:schemeClr val="bg1"/>
                </a:solidFill>
              </a:rPr>
              <a:t>Husbands – A Summary</a:t>
            </a:r>
          </a:p>
        </p:txBody>
      </p:sp>
    </p:spTree>
    <p:extLst>
      <p:ext uri="{BB962C8B-B14F-4D97-AF65-F5344CB8AC3E}">
        <p14:creationId xmlns:p14="http://schemas.microsoft.com/office/powerpoint/2010/main" val="1280651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609600"/>
            <a:ext cx="8534400" cy="6001643"/>
          </a:xfrm>
          <a:prstGeom prst="rect">
            <a:avLst/>
          </a:prstGeom>
          <a:noFill/>
        </p:spPr>
        <p:txBody>
          <a:bodyPr wrap="square" rtlCol="0">
            <a:spAutoFit/>
          </a:bodyPr>
          <a:lstStyle/>
          <a:p>
            <a:pPr algn="ctr"/>
            <a:r>
              <a:rPr lang="en-US" sz="9600" b="1" dirty="0">
                <a:solidFill>
                  <a:schemeClr val="bg1"/>
                </a:solidFill>
                <a:effectLst>
                  <a:outerShdw blurRad="38100" dist="38100" dir="2700000" algn="tl">
                    <a:srgbClr val="000000">
                      <a:alpha val="43137"/>
                    </a:srgbClr>
                  </a:outerShdw>
                </a:effectLst>
              </a:rPr>
              <a:t>Biblical Roles and Responsibilities of a Wife</a:t>
            </a:r>
            <a:endParaRPr lang="en-US" sz="88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8534400" cy="1477328"/>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rPr>
              <a:t>A Wife Submits to Her Husband: Submission is a Military Term Meaning “To </a:t>
            </a:r>
            <a:r>
              <a:rPr lang="en-US" sz="3000" u="sng" dirty="0">
                <a:solidFill>
                  <a:schemeClr val="bg1"/>
                </a:solidFill>
                <a:effectLst>
                  <a:outerShdw blurRad="38100" dist="38100" dir="2700000" algn="tl">
                    <a:srgbClr val="000000">
                      <a:alpha val="43137"/>
                    </a:srgbClr>
                  </a:outerShdw>
                </a:effectLst>
                <a:latin typeface="Arial Black" pitchFamily="34" charset="0"/>
              </a:rPr>
              <a:t>Voluntarily</a:t>
            </a:r>
            <a:r>
              <a:rPr lang="en-US" sz="3000" b="1" dirty="0">
                <a:solidFill>
                  <a:schemeClr val="bg1"/>
                </a:solidFill>
                <a:effectLst>
                  <a:outerShdw blurRad="38100" dist="38100" dir="2700000" algn="tl">
                    <a:srgbClr val="000000">
                      <a:alpha val="43137"/>
                    </a:srgbClr>
                  </a:outerShdw>
                </a:effectLst>
              </a:rPr>
              <a:t> Arrange Yourself In Rank </a:t>
            </a:r>
            <a:r>
              <a:rPr lang="en-US" sz="3000" u="sng" dirty="0">
                <a:solidFill>
                  <a:schemeClr val="bg1"/>
                </a:solidFill>
                <a:effectLst>
                  <a:outerShdw blurRad="38100" dist="38100" dir="2700000" algn="tl">
                    <a:srgbClr val="000000">
                      <a:alpha val="43137"/>
                    </a:srgbClr>
                  </a:outerShdw>
                </a:effectLst>
                <a:latin typeface="Arial Black" pitchFamily="34" charset="0"/>
              </a:rPr>
              <a:t>Under</a:t>
            </a:r>
            <a:r>
              <a:rPr lang="en-US" sz="3000" b="1" dirty="0">
                <a:solidFill>
                  <a:schemeClr val="bg1"/>
                </a:solidFill>
                <a:effectLst>
                  <a:outerShdw blurRad="38100" dist="38100" dir="2700000" algn="tl">
                    <a:srgbClr val="000000">
                      <a:alpha val="43137"/>
                    </a:srgbClr>
                  </a:outerShdw>
                </a:effectLst>
              </a:rPr>
              <a:t>” </a:t>
            </a:r>
          </a:p>
        </p:txBody>
      </p:sp>
      <p:sp>
        <p:nvSpPr>
          <p:cNvPr id="6" name="Content Placeholder 2"/>
          <p:cNvSpPr>
            <a:spLocks noGrp="1"/>
          </p:cNvSpPr>
          <p:nvPr>
            <p:ph idx="1"/>
          </p:nvPr>
        </p:nvSpPr>
        <p:spPr>
          <a:xfrm>
            <a:off x="533400" y="1981200"/>
            <a:ext cx="8229600" cy="1371600"/>
          </a:xfrm>
        </p:spPr>
        <p:txBody>
          <a:bodyPr>
            <a:normAutofit/>
          </a:bodyPr>
          <a:lstStyle/>
          <a:p>
            <a:pPr marL="514350" indent="-514350">
              <a:buFont typeface="+mj-lt"/>
              <a:buAutoNum type="alphaUcPeriod"/>
            </a:pPr>
            <a:r>
              <a:rPr lang="en-US" sz="3400" b="1" dirty="0">
                <a:solidFill>
                  <a:schemeClr val="bg1"/>
                </a:solidFill>
                <a:effectLst>
                  <a:outerShdw blurRad="38100" dist="38100" dir="2700000" algn="tl">
                    <a:srgbClr val="000000">
                      <a:alpha val="43137"/>
                    </a:srgbClr>
                  </a:outerShdw>
                </a:effectLst>
              </a:rPr>
              <a:t>The history of mankind’s response to submission:</a:t>
            </a:r>
          </a:p>
        </p:txBody>
      </p:sp>
      <p:sp>
        <p:nvSpPr>
          <p:cNvPr id="7" name="Content Placeholder 2"/>
          <p:cNvSpPr txBox="1">
            <a:spLocks/>
          </p:cNvSpPr>
          <p:nvPr/>
        </p:nvSpPr>
        <p:spPr>
          <a:xfrm>
            <a:off x="762000" y="3200400"/>
            <a:ext cx="8153400" cy="762000"/>
          </a:xfrm>
          <a:prstGeom prst="rect">
            <a:avLst/>
          </a:prstGeom>
        </p:spPr>
        <p:txBody>
          <a:bodyPr vert="horz" lIns="91440" tIns="45720" rIns="91440" bIns="45720" rtlCol="0">
            <a:normAutofit/>
          </a:bodyPr>
          <a:lstStyle/>
          <a:p>
            <a:pPr marL="514350" indent="-514350">
              <a:spcBef>
                <a:spcPct val="20000"/>
              </a:spcBef>
              <a:buFont typeface="+mj-lt"/>
              <a:buAutoNum type="arabicPeriod"/>
            </a:pPr>
            <a:r>
              <a:rPr lang="en-US" sz="3200" b="1" dirty="0">
                <a:solidFill>
                  <a:schemeClr val="bg1"/>
                </a:solidFill>
                <a:effectLst>
                  <a:outerShdw blurRad="38100" dist="38100" dir="2700000" algn="tl">
                    <a:srgbClr val="000000">
                      <a:alpha val="43137"/>
                    </a:srgbClr>
                  </a:outerShdw>
                </a:effectLst>
              </a:rPr>
              <a:t>Started with </a:t>
            </a:r>
            <a:r>
              <a:rPr lang="en-US" sz="3200" u="sng" dirty="0">
                <a:solidFill>
                  <a:schemeClr val="bg1"/>
                </a:solidFill>
                <a:effectLst>
                  <a:outerShdw blurRad="38100" dist="38100" dir="2700000" algn="tl">
                    <a:srgbClr val="000000">
                      <a:alpha val="43137"/>
                    </a:srgbClr>
                  </a:outerShdw>
                </a:effectLst>
                <a:latin typeface="Arial Black" pitchFamily="34" charset="0"/>
              </a:rPr>
              <a:t>Satan</a:t>
            </a:r>
            <a:r>
              <a:rPr lang="en-US" sz="3200" b="1" dirty="0">
                <a:solidFill>
                  <a:schemeClr val="bg1"/>
                </a:solidFill>
                <a:effectLst>
                  <a:outerShdw blurRad="38100" dist="38100" dir="2700000" algn="tl">
                    <a:srgbClr val="000000">
                      <a:alpha val="43137"/>
                    </a:srgbClr>
                  </a:outerShdw>
                </a:effectLst>
              </a:rPr>
              <a:t> (Isaiah 14:13)</a:t>
            </a:r>
          </a:p>
        </p:txBody>
      </p:sp>
      <p:sp>
        <p:nvSpPr>
          <p:cNvPr id="8" name="Content Placeholder 2"/>
          <p:cNvSpPr txBox="1">
            <a:spLocks/>
          </p:cNvSpPr>
          <p:nvPr/>
        </p:nvSpPr>
        <p:spPr>
          <a:xfrm>
            <a:off x="762000" y="4114800"/>
            <a:ext cx="8153400" cy="1600200"/>
          </a:xfrm>
          <a:prstGeom prst="rect">
            <a:avLst/>
          </a:prstGeom>
        </p:spPr>
        <p:txBody>
          <a:bodyPr vert="horz" lIns="91440" tIns="45720" rIns="91440" bIns="45720" rtlCol="0">
            <a:normAutofit/>
          </a:bodyPr>
          <a:lstStyle/>
          <a:p>
            <a:pPr marL="514350" indent="-514350">
              <a:spcBef>
                <a:spcPct val="20000"/>
              </a:spcBef>
              <a:buFont typeface="+mj-lt"/>
              <a:buAutoNum type="arabicPeriod" startAt="2"/>
            </a:pPr>
            <a:r>
              <a:rPr lang="en-US" sz="3200" b="1" dirty="0">
                <a:solidFill>
                  <a:schemeClr val="bg1"/>
                </a:solidFill>
                <a:effectLst>
                  <a:outerShdw blurRad="38100" dist="38100" dir="2700000" algn="tl">
                    <a:srgbClr val="000000">
                      <a:alpha val="43137"/>
                    </a:srgbClr>
                  </a:outerShdw>
                </a:effectLst>
              </a:rPr>
              <a:t>Continued in the </a:t>
            </a:r>
            <a:r>
              <a:rPr lang="en-US" sz="3200" u="sng" dirty="0">
                <a:solidFill>
                  <a:schemeClr val="bg1"/>
                </a:solidFill>
                <a:effectLst>
                  <a:outerShdw blurRad="38100" dist="38100" dir="2700000" algn="tl">
                    <a:srgbClr val="000000">
                      <a:alpha val="43137"/>
                    </a:srgbClr>
                  </a:outerShdw>
                </a:effectLst>
                <a:latin typeface="Arial Black" pitchFamily="34" charset="0"/>
              </a:rPr>
              <a:t>Garden of Eden </a:t>
            </a:r>
            <a:r>
              <a:rPr lang="en-US" sz="3200" b="1" dirty="0">
                <a:solidFill>
                  <a:schemeClr val="bg1"/>
                </a:solidFill>
                <a:effectLst>
                  <a:outerShdw blurRad="38100" dist="38100" dir="2700000" algn="tl">
                    <a:srgbClr val="000000">
                      <a:alpha val="43137"/>
                    </a:srgbClr>
                  </a:outerShdw>
                </a:effectLst>
              </a:rPr>
              <a:t>(Genesis 3:5)</a:t>
            </a:r>
          </a:p>
        </p:txBody>
      </p:sp>
      <p:sp>
        <p:nvSpPr>
          <p:cNvPr id="9" name="Content Placeholder 2"/>
          <p:cNvSpPr txBox="1">
            <a:spLocks/>
          </p:cNvSpPr>
          <p:nvPr/>
        </p:nvSpPr>
        <p:spPr>
          <a:xfrm>
            <a:off x="762000" y="5486400"/>
            <a:ext cx="8153400" cy="762000"/>
          </a:xfrm>
          <a:prstGeom prst="rect">
            <a:avLst/>
          </a:prstGeom>
        </p:spPr>
        <p:txBody>
          <a:bodyPr vert="horz" lIns="91440" tIns="45720" rIns="91440" bIns="45720" rtlCol="0">
            <a:normAutofit/>
          </a:bodyPr>
          <a:lstStyle/>
          <a:p>
            <a:pPr marL="514350" indent="-514350">
              <a:spcBef>
                <a:spcPct val="20000"/>
              </a:spcBef>
              <a:buFont typeface="+mj-lt"/>
              <a:buAutoNum type="arabicPeriod" startAt="3"/>
            </a:pPr>
            <a:r>
              <a:rPr lang="en-US" sz="3200" b="1" dirty="0">
                <a:solidFill>
                  <a:schemeClr val="bg1"/>
                </a:solidFill>
                <a:effectLst>
                  <a:outerShdw blurRad="38100" dist="38100" dir="2700000" algn="tl">
                    <a:srgbClr val="000000">
                      <a:alpha val="43137"/>
                    </a:srgbClr>
                  </a:outerShdw>
                </a:effectLst>
              </a:rPr>
              <a:t>Extended to all </a:t>
            </a:r>
            <a:r>
              <a:rPr lang="en-US" sz="3200" u="sng" dirty="0">
                <a:solidFill>
                  <a:schemeClr val="bg1"/>
                </a:solidFill>
                <a:effectLst>
                  <a:outerShdw blurRad="38100" dist="38100" dir="2700000" algn="tl">
                    <a:srgbClr val="000000">
                      <a:alpha val="43137"/>
                    </a:srgbClr>
                  </a:outerShdw>
                </a:effectLst>
                <a:latin typeface="Arial Black" pitchFamily="34" charset="0"/>
              </a:rPr>
              <a:t>mankind</a:t>
            </a:r>
            <a:r>
              <a:rPr lang="en-US" sz="3200" b="1" dirty="0">
                <a:solidFill>
                  <a:schemeClr val="bg1"/>
                </a:solidFill>
                <a:effectLst>
                  <a:outerShdw blurRad="38100" dist="38100" dir="2700000" algn="tl">
                    <a:srgbClr val="000000">
                      <a:alpha val="43137"/>
                    </a:srgbClr>
                  </a:outerShdw>
                </a:effectLst>
              </a:rPr>
              <a:t>  (Isaiah 53:6)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linds(horizont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5"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blinds(vertical)">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5" fill="hold" grpId="0"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blinds(vertical)">
                                      <p:cBhvr>
                                        <p:cTn id="24" dur="5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5" fill="hold" grpId="0"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blinds(vertical)">
                                      <p:cBhvr>
                                        <p:cTn id="2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7" grpId="0" build="p"/>
      <p:bldP spid="8" grpId="0" build="p"/>
      <p:bldP spid="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85800" y="2133600"/>
            <a:ext cx="8153400" cy="1861457"/>
          </a:xfrm>
          <a:prstGeom prst="rect">
            <a:avLst/>
          </a:prstGeom>
        </p:spPr>
        <p:txBody>
          <a:bodyPr vert="horz" lIns="91440" tIns="45720" rIns="91440" bIns="45720" rtlCol="0">
            <a:normAutofit/>
          </a:bodyPr>
          <a:lstStyle/>
          <a:p>
            <a:pPr marL="514350" indent="-514350">
              <a:spcBef>
                <a:spcPct val="20000"/>
              </a:spcBef>
              <a:buFont typeface="+mj-lt"/>
              <a:buAutoNum type="arabicPeriod" startAt="4"/>
            </a:pPr>
            <a:r>
              <a:rPr lang="en-US" sz="3200" b="1" dirty="0">
                <a:solidFill>
                  <a:schemeClr val="bg1"/>
                </a:solidFill>
                <a:effectLst>
                  <a:outerShdw blurRad="38100" dist="38100" dir="2700000" algn="tl">
                    <a:srgbClr val="000000">
                      <a:alpha val="43137"/>
                    </a:srgbClr>
                  </a:outerShdw>
                </a:effectLst>
              </a:rPr>
              <a:t>Mankind’s rebellion to authority is intensified in the </a:t>
            </a:r>
            <a:r>
              <a:rPr lang="en-US" sz="3200" dirty="0">
                <a:solidFill>
                  <a:schemeClr val="bg1"/>
                </a:solidFill>
                <a:effectLst>
                  <a:outerShdw blurRad="38100" dist="38100" dir="2700000" algn="tl">
                    <a:srgbClr val="000000">
                      <a:alpha val="43137"/>
                    </a:srgbClr>
                  </a:outerShdw>
                </a:effectLst>
                <a:latin typeface="Arial Black" pitchFamily="34" charset="0"/>
              </a:rPr>
              <a:t>last</a:t>
            </a:r>
            <a:r>
              <a:rPr lang="en-US" sz="3200" b="1" dirty="0">
                <a:solidFill>
                  <a:schemeClr val="bg1"/>
                </a:solidFill>
                <a:effectLst>
                  <a:outerShdw blurRad="38100" dist="38100" dir="2700000" algn="tl">
                    <a:srgbClr val="000000">
                      <a:alpha val="43137"/>
                    </a:srgbClr>
                  </a:outerShdw>
                </a:effectLst>
              </a:rPr>
              <a:t> days </a:t>
            </a:r>
            <a:br>
              <a:rPr lang="en-US" sz="3200" b="1" dirty="0">
                <a:solidFill>
                  <a:schemeClr val="bg1"/>
                </a:solidFill>
                <a:effectLst>
                  <a:outerShdw blurRad="38100" dist="38100" dir="2700000" algn="tl">
                    <a:srgbClr val="000000">
                      <a:alpha val="43137"/>
                    </a:srgbClr>
                  </a:outerShdw>
                </a:effectLst>
              </a:rPr>
            </a:br>
            <a:r>
              <a:rPr lang="en-US" sz="3200" b="1" dirty="0">
                <a:solidFill>
                  <a:schemeClr val="bg1"/>
                </a:solidFill>
                <a:effectLst>
                  <a:outerShdw blurRad="38100" dist="38100" dir="2700000" algn="tl">
                    <a:srgbClr val="000000">
                      <a:alpha val="43137"/>
                    </a:srgbClr>
                  </a:outerShdw>
                </a:effectLst>
              </a:rPr>
              <a:t>(2 Timothy 3:1-2).</a:t>
            </a:r>
          </a:p>
        </p:txBody>
      </p:sp>
      <p:sp>
        <p:nvSpPr>
          <p:cNvPr id="6" name="Content Placeholder 2"/>
          <p:cNvSpPr txBox="1">
            <a:spLocks/>
          </p:cNvSpPr>
          <p:nvPr/>
        </p:nvSpPr>
        <p:spPr>
          <a:xfrm>
            <a:off x="685800" y="4114800"/>
            <a:ext cx="8153400" cy="2057400"/>
          </a:xfrm>
          <a:prstGeom prst="rect">
            <a:avLst/>
          </a:prstGeom>
        </p:spPr>
        <p:txBody>
          <a:bodyPr vert="horz" lIns="91440" tIns="45720" rIns="91440" bIns="45720" rtlCol="0">
            <a:normAutofit/>
          </a:bodyPr>
          <a:lstStyle/>
          <a:p>
            <a:pPr marL="514350" indent="-514350">
              <a:spcBef>
                <a:spcPct val="20000"/>
              </a:spcBef>
              <a:buFont typeface="+mj-lt"/>
              <a:buAutoNum type="arabicPeriod" startAt="5"/>
            </a:pPr>
            <a:r>
              <a:rPr lang="en-US" sz="3200" b="1" dirty="0">
                <a:solidFill>
                  <a:schemeClr val="bg1"/>
                </a:solidFill>
                <a:effectLst>
                  <a:outerShdw blurRad="38100" dist="38100" dir="2700000" algn="tl">
                    <a:srgbClr val="000000">
                      <a:alpha val="43137"/>
                    </a:srgbClr>
                  </a:outerShdw>
                </a:effectLst>
              </a:rPr>
              <a:t>As a result, submission is </a:t>
            </a:r>
            <a:r>
              <a:rPr lang="en-US" sz="3200" u="sng" dirty="0">
                <a:solidFill>
                  <a:schemeClr val="bg1"/>
                </a:solidFill>
                <a:effectLst>
                  <a:outerShdw blurRad="38100" dist="38100" dir="2700000" algn="tl">
                    <a:srgbClr val="000000">
                      <a:alpha val="43137"/>
                    </a:srgbClr>
                  </a:outerShdw>
                </a:effectLst>
                <a:latin typeface="Arial Black" pitchFamily="34" charset="0"/>
              </a:rPr>
              <a:t>misrepresented</a:t>
            </a:r>
            <a:r>
              <a:rPr lang="en-US" sz="3200" b="1" dirty="0">
                <a:solidFill>
                  <a:schemeClr val="bg1"/>
                </a:solidFill>
                <a:effectLst>
                  <a:outerShdw blurRad="38100" dist="38100" dir="2700000" algn="tl">
                    <a:srgbClr val="000000">
                      <a:alpha val="43137"/>
                    </a:srgbClr>
                  </a:outerShdw>
                </a:effectLst>
              </a:rPr>
              <a:t>  and misunderstood  (Romans 6:16)</a:t>
            </a:r>
          </a:p>
        </p:txBody>
      </p:sp>
      <p:sp>
        <p:nvSpPr>
          <p:cNvPr id="8" name="TextBox 7"/>
          <p:cNvSpPr txBox="1"/>
          <p:nvPr/>
        </p:nvSpPr>
        <p:spPr>
          <a:xfrm>
            <a:off x="381000" y="228600"/>
            <a:ext cx="8534400" cy="1477328"/>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rPr>
              <a:t>A Wife Submits to Her Husband: Submission is a Military Term Meaning “To </a:t>
            </a:r>
            <a:r>
              <a:rPr lang="en-US" sz="3000" dirty="0">
                <a:solidFill>
                  <a:schemeClr val="bg1"/>
                </a:solidFill>
                <a:effectLst>
                  <a:outerShdw blurRad="38100" dist="38100" dir="2700000" algn="tl">
                    <a:srgbClr val="000000">
                      <a:alpha val="43137"/>
                    </a:srgbClr>
                  </a:outerShdw>
                </a:effectLst>
                <a:latin typeface="Arial Black" pitchFamily="34" charset="0"/>
              </a:rPr>
              <a:t>Voluntarily</a:t>
            </a:r>
            <a:r>
              <a:rPr lang="en-US" sz="3000" b="1" dirty="0">
                <a:solidFill>
                  <a:schemeClr val="bg1"/>
                </a:solidFill>
                <a:effectLst>
                  <a:outerShdw blurRad="38100" dist="38100" dir="2700000" algn="tl">
                    <a:srgbClr val="000000">
                      <a:alpha val="43137"/>
                    </a:srgbClr>
                  </a:outerShdw>
                </a:effectLst>
              </a:rPr>
              <a:t> Arrange Yourself In Rank </a:t>
            </a:r>
            <a:r>
              <a:rPr lang="en-US" sz="3000" b="1" dirty="0">
                <a:solidFill>
                  <a:schemeClr val="bg1"/>
                </a:solidFill>
                <a:effectLst>
                  <a:outerShdw blurRad="38100" dist="38100" dir="2700000" algn="tl">
                    <a:srgbClr val="000000">
                      <a:alpha val="43137"/>
                    </a:srgbClr>
                  </a:outerShdw>
                </a:effectLst>
                <a:latin typeface="Arial Black" pitchFamily="34" charset="0"/>
              </a:rPr>
              <a:t>Under</a:t>
            </a:r>
            <a:r>
              <a:rPr lang="en-US" sz="3000" b="1" dirty="0">
                <a:solidFill>
                  <a:schemeClr val="bg1"/>
                </a:solidFill>
                <a:effectLst>
                  <a:outerShdw blurRad="38100" dist="38100" dir="2700000" algn="tl">
                    <a:srgbClr val="000000">
                      <a:alpha val="43137"/>
                    </a:srgbClr>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vertic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81200"/>
            <a:ext cx="8229600" cy="838200"/>
          </a:xfrm>
        </p:spPr>
        <p:txBody>
          <a:bodyPr>
            <a:normAutofit/>
          </a:bodyPr>
          <a:lstStyle/>
          <a:p>
            <a:pPr marL="514350" indent="-514350">
              <a:buFont typeface="+mj-lt"/>
              <a:buAutoNum type="alphaUcPeriod" startAt="2"/>
            </a:pPr>
            <a:r>
              <a:rPr lang="en-US" sz="3400" b="1" dirty="0">
                <a:solidFill>
                  <a:schemeClr val="bg1"/>
                </a:solidFill>
                <a:effectLst>
                  <a:outerShdw blurRad="38100" dist="38100" dir="2700000" algn="tl">
                    <a:srgbClr val="000000">
                      <a:alpha val="43137"/>
                    </a:srgbClr>
                  </a:outerShdw>
                </a:effectLst>
              </a:rPr>
              <a:t>Wrong ideas about submission:</a:t>
            </a:r>
          </a:p>
        </p:txBody>
      </p:sp>
      <p:sp>
        <p:nvSpPr>
          <p:cNvPr id="5" name="Content Placeholder 2"/>
          <p:cNvSpPr txBox="1">
            <a:spLocks/>
          </p:cNvSpPr>
          <p:nvPr/>
        </p:nvSpPr>
        <p:spPr>
          <a:xfrm>
            <a:off x="733926" y="2743200"/>
            <a:ext cx="7724274" cy="685800"/>
          </a:xfrm>
          <a:prstGeom prst="rect">
            <a:avLst/>
          </a:prstGeom>
        </p:spPr>
        <p:txBody>
          <a:bodyPr vert="horz" lIns="91440" tIns="45720" rIns="91440" bIns="45720" rtlCol="0">
            <a:normAutofit/>
          </a:bodyPr>
          <a:lstStyle/>
          <a:p>
            <a:pPr>
              <a:spcBef>
                <a:spcPct val="20000"/>
              </a:spcBef>
            </a:pPr>
            <a:r>
              <a:rPr lang="en-US" sz="3200" b="1" dirty="0">
                <a:solidFill>
                  <a:schemeClr val="bg1"/>
                </a:solidFill>
                <a:effectLst>
                  <a:outerShdw blurRad="38100" dist="38100" dir="2700000" algn="tl">
                    <a:srgbClr val="000000">
                      <a:alpha val="43137"/>
                    </a:srgbClr>
                  </a:outerShdw>
                </a:effectLst>
              </a:rPr>
              <a:t>	1. That the wife is </a:t>
            </a:r>
            <a:r>
              <a:rPr lang="en-US" sz="3200" u="sng" dirty="0">
                <a:solidFill>
                  <a:schemeClr val="bg1"/>
                </a:solidFill>
                <a:effectLst>
                  <a:outerShdw blurRad="38100" dist="38100" dir="2700000" algn="tl">
                    <a:srgbClr val="000000">
                      <a:alpha val="43137"/>
                    </a:srgbClr>
                  </a:outerShdw>
                </a:effectLst>
                <a:latin typeface="Arial Black" pitchFamily="34" charset="0"/>
              </a:rPr>
              <a:t>inferior</a:t>
            </a:r>
          </a:p>
        </p:txBody>
      </p:sp>
      <p:sp>
        <p:nvSpPr>
          <p:cNvPr id="6" name="Content Placeholder 2"/>
          <p:cNvSpPr txBox="1">
            <a:spLocks/>
          </p:cNvSpPr>
          <p:nvPr/>
        </p:nvSpPr>
        <p:spPr>
          <a:xfrm>
            <a:off x="737936" y="3581400"/>
            <a:ext cx="7796463" cy="914400"/>
          </a:xfrm>
          <a:prstGeom prst="rect">
            <a:avLst/>
          </a:prstGeom>
        </p:spPr>
        <p:txBody>
          <a:bodyPr vert="horz" lIns="91440" tIns="45720" rIns="91440" bIns="45720" rtlCol="0">
            <a:normAutofit/>
          </a:bodyPr>
          <a:lstStyle/>
          <a:p>
            <a:pPr marL="514350" indent="-514350">
              <a:spcBef>
                <a:spcPct val="20000"/>
              </a:spcBef>
            </a:pPr>
            <a:r>
              <a:rPr lang="en-US" sz="3200" b="1" dirty="0">
                <a:solidFill>
                  <a:schemeClr val="bg1"/>
                </a:solidFill>
                <a:effectLst>
                  <a:outerShdw blurRad="38100" dist="38100" dir="2700000" algn="tl">
                    <a:srgbClr val="000000">
                      <a:alpha val="43137"/>
                    </a:srgbClr>
                  </a:outerShdw>
                </a:effectLst>
              </a:rPr>
              <a:t>		2. That the husband is </a:t>
            </a:r>
            <a:r>
              <a:rPr lang="en-US" sz="3200" u="sng" dirty="0">
                <a:solidFill>
                  <a:schemeClr val="bg1"/>
                </a:solidFill>
                <a:effectLst>
                  <a:outerShdw blurRad="38100" dist="38100" dir="2700000" algn="tl">
                    <a:srgbClr val="000000">
                      <a:alpha val="43137"/>
                    </a:srgbClr>
                  </a:outerShdw>
                </a:effectLst>
                <a:latin typeface="Arial Black" pitchFamily="34" charset="0"/>
              </a:rPr>
              <a:t>infallible</a:t>
            </a:r>
          </a:p>
        </p:txBody>
      </p:sp>
      <p:sp>
        <p:nvSpPr>
          <p:cNvPr id="7" name="Content Placeholder 2"/>
          <p:cNvSpPr txBox="1">
            <a:spLocks/>
          </p:cNvSpPr>
          <p:nvPr/>
        </p:nvSpPr>
        <p:spPr>
          <a:xfrm>
            <a:off x="757988" y="4419600"/>
            <a:ext cx="8157411" cy="1447800"/>
          </a:xfrm>
          <a:prstGeom prst="rect">
            <a:avLst/>
          </a:prstGeom>
        </p:spPr>
        <p:txBody>
          <a:bodyPr vert="horz" lIns="91440" tIns="45720" rIns="91440" bIns="45720" rtlCol="0">
            <a:normAutofit/>
          </a:bodyPr>
          <a:lstStyle/>
          <a:p>
            <a:pPr marL="514350" indent="-514350">
              <a:spcBef>
                <a:spcPct val="20000"/>
              </a:spcBef>
            </a:pPr>
            <a:r>
              <a:rPr lang="en-US" sz="3200" b="1" dirty="0">
                <a:solidFill>
                  <a:schemeClr val="bg1"/>
                </a:solidFill>
                <a:effectLst>
                  <a:outerShdw blurRad="38100" dist="38100" dir="2700000" algn="tl">
                    <a:srgbClr val="000000">
                      <a:alpha val="43137"/>
                    </a:srgbClr>
                  </a:outerShdw>
                </a:effectLst>
              </a:rPr>
              <a:t>		3. That a wife cannot </a:t>
            </a:r>
            <a:r>
              <a:rPr lang="en-US" sz="3200" u="sng" dirty="0">
                <a:solidFill>
                  <a:schemeClr val="bg1"/>
                </a:solidFill>
                <a:effectLst>
                  <a:outerShdw blurRad="38100" dist="38100" dir="2700000" algn="tl">
                    <a:srgbClr val="000000">
                      <a:alpha val="43137"/>
                    </a:srgbClr>
                  </a:outerShdw>
                </a:effectLst>
                <a:latin typeface="Arial Black" pitchFamily="34" charset="0"/>
              </a:rPr>
              <a:t>think</a:t>
            </a:r>
            <a:r>
              <a:rPr lang="en-US" sz="3200" b="1" dirty="0">
                <a:solidFill>
                  <a:schemeClr val="bg1"/>
                </a:solidFill>
                <a:effectLst>
                  <a:outerShdw blurRad="38100" dist="38100" dir="2700000" algn="tl">
                    <a:srgbClr val="000000">
                      <a:alpha val="43137"/>
                    </a:srgbClr>
                  </a:outerShdw>
                </a:effectLst>
              </a:rPr>
              <a:t> and should not </a:t>
            </a:r>
            <a:r>
              <a:rPr lang="en-US" sz="3200" u="sng" dirty="0">
                <a:solidFill>
                  <a:schemeClr val="bg1"/>
                </a:solidFill>
                <a:effectLst>
                  <a:outerShdw blurRad="38100" dist="38100" dir="2700000" algn="tl">
                    <a:srgbClr val="000000">
                      <a:alpha val="43137"/>
                    </a:srgbClr>
                  </a:outerShdw>
                </a:effectLst>
                <a:latin typeface="Arial Black" pitchFamily="34" charset="0"/>
              </a:rPr>
              <a:t>speak</a:t>
            </a:r>
          </a:p>
        </p:txBody>
      </p:sp>
      <p:sp>
        <p:nvSpPr>
          <p:cNvPr id="8" name="Content Placeholder 2"/>
          <p:cNvSpPr txBox="1">
            <a:spLocks/>
          </p:cNvSpPr>
          <p:nvPr/>
        </p:nvSpPr>
        <p:spPr>
          <a:xfrm>
            <a:off x="737936" y="5715000"/>
            <a:ext cx="7796463" cy="990600"/>
          </a:xfrm>
          <a:prstGeom prst="rect">
            <a:avLst/>
          </a:prstGeom>
        </p:spPr>
        <p:txBody>
          <a:bodyPr vert="horz" lIns="91440" tIns="45720" rIns="91440" bIns="45720" rtlCol="0">
            <a:normAutofit/>
          </a:bodyPr>
          <a:lstStyle/>
          <a:p>
            <a:pPr marL="514350" indent="-514350">
              <a:spcBef>
                <a:spcPct val="20000"/>
              </a:spcBef>
            </a:pPr>
            <a:r>
              <a:rPr lang="en-US" sz="3200" b="1" dirty="0">
                <a:solidFill>
                  <a:schemeClr val="bg1"/>
                </a:solidFill>
                <a:effectLst>
                  <a:outerShdw blurRad="38100" dist="38100" dir="2700000" algn="tl">
                    <a:srgbClr val="000000">
                      <a:alpha val="43137"/>
                    </a:srgbClr>
                  </a:outerShdw>
                </a:effectLst>
              </a:rPr>
              <a:t>		4. That a wife has no </a:t>
            </a:r>
            <a:r>
              <a:rPr lang="en-US" sz="3200" u="sng" dirty="0">
                <a:solidFill>
                  <a:schemeClr val="bg1"/>
                </a:solidFill>
                <a:effectLst>
                  <a:outerShdw blurRad="38100" dist="38100" dir="2700000" algn="tl">
                    <a:srgbClr val="000000">
                      <a:alpha val="43137"/>
                    </a:srgbClr>
                  </a:outerShdw>
                </a:effectLst>
                <a:latin typeface="Arial Black" pitchFamily="34" charset="0"/>
              </a:rPr>
              <a:t>influence</a:t>
            </a:r>
          </a:p>
        </p:txBody>
      </p:sp>
      <p:sp>
        <p:nvSpPr>
          <p:cNvPr id="9" name="TextBox 8"/>
          <p:cNvSpPr txBox="1"/>
          <p:nvPr/>
        </p:nvSpPr>
        <p:spPr>
          <a:xfrm>
            <a:off x="381000" y="228600"/>
            <a:ext cx="8534400" cy="1477328"/>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rPr>
              <a:t>A Wife Submits to Her Husband: Submission is a Military Term Meaning “To </a:t>
            </a:r>
            <a:r>
              <a:rPr lang="en-US" sz="2800" dirty="0">
                <a:solidFill>
                  <a:schemeClr val="bg1"/>
                </a:solidFill>
                <a:effectLst>
                  <a:outerShdw blurRad="38100" dist="38100" dir="2700000" algn="tl">
                    <a:srgbClr val="000000">
                      <a:alpha val="43137"/>
                    </a:srgbClr>
                  </a:outerShdw>
                </a:effectLst>
                <a:latin typeface="Arial Black" pitchFamily="34" charset="0"/>
              </a:rPr>
              <a:t>Voluntarily</a:t>
            </a:r>
            <a:r>
              <a:rPr lang="en-US" sz="2800" b="1" dirty="0">
                <a:solidFill>
                  <a:schemeClr val="bg1"/>
                </a:solidFill>
                <a:effectLst>
                  <a:outerShdw blurRad="38100" dist="38100" dir="2700000" algn="tl">
                    <a:srgbClr val="000000">
                      <a:alpha val="43137"/>
                    </a:srgbClr>
                  </a:outerShdw>
                </a:effectLst>
              </a:rPr>
              <a:t> </a:t>
            </a:r>
            <a:r>
              <a:rPr lang="en-US" sz="3000" b="1" dirty="0">
                <a:solidFill>
                  <a:schemeClr val="bg1"/>
                </a:solidFill>
                <a:effectLst>
                  <a:outerShdw blurRad="38100" dist="38100" dir="2700000" algn="tl">
                    <a:srgbClr val="000000">
                      <a:alpha val="43137"/>
                    </a:srgbClr>
                  </a:outerShdw>
                </a:effectLst>
              </a:rPr>
              <a:t>Arrange Yourself In Rank </a:t>
            </a:r>
            <a:r>
              <a:rPr lang="en-US" sz="3000" dirty="0">
                <a:solidFill>
                  <a:schemeClr val="bg1"/>
                </a:solidFill>
                <a:latin typeface="Arial Black" pitchFamily="34" charset="0"/>
              </a:rPr>
              <a:t>Under</a:t>
            </a:r>
            <a:r>
              <a:rPr lang="en-US" sz="3000" b="1" dirty="0">
                <a:solidFill>
                  <a:schemeClr val="bg1"/>
                </a:solidFill>
                <a:effectLst>
                  <a:outerShdw blurRad="38100" dist="38100" dir="2700000" algn="tl">
                    <a:srgbClr val="000000">
                      <a:alpha val="43137"/>
                    </a:srgbClr>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linds(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linds(vertical)">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p:bldP spid="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05000"/>
            <a:ext cx="8458200" cy="838200"/>
          </a:xfrm>
        </p:spPr>
        <p:txBody>
          <a:bodyPr>
            <a:normAutofit/>
          </a:bodyPr>
          <a:lstStyle/>
          <a:p>
            <a:pPr marL="514350" indent="-514350">
              <a:buFont typeface="+mj-lt"/>
              <a:buAutoNum type="alphaUcPeriod" startAt="3"/>
            </a:pPr>
            <a:r>
              <a:rPr lang="en-US" sz="3400" b="1" dirty="0">
                <a:solidFill>
                  <a:schemeClr val="bg1"/>
                </a:solidFill>
                <a:effectLst>
                  <a:outerShdw blurRad="38100" dist="38100" dir="2700000" algn="tl">
                    <a:srgbClr val="000000">
                      <a:alpha val="43137"/>
                    </a:srgbClr>
                  </a:outerShdw>
                </a:effectLst>
              </a:rPr>
              <a:t>Biblical teaching about submission:</a:t>
            </a:r>
          </a:p>
        </p:txBody>
      </p:sp>
      <p:sp>
        <p:nvSpPr>
          <p:cNvPr id="5" name="Content Placeholder 2"/>
          <p:cNvSpPr txBox="1">
            <a:spLocks/>
          </p:cNvSpPr>
          <p:nvPr/>
        </p:nvSpPr>
        <p:spPr>
          <a:xfrm>
            <a:off x="599574" y="2819400"/>
            <a:ext cx="8087226" cy="1371600"/>
          </a:xfrm>
          <a:prstGeom prst="rect">
            <a:avLst/>
          </a:prstGeom>
        </p:spPr>
        <p:txBody>
          <a:bodyPr vert="horz" lIns="91440" tIns="45720" rIns="91440" bIns="45720" rtlCol="0">
            <a:normAutofit/>
          </a:bodyPr>
          <a:lstStyle/>
          <a:p>
            <a:pPr marL="514350" indent="-514350">
              <a:spcBef>
                <a:spcPct val="20000"/>
              </a:spcBef>
              <a:buFont typeface="+mj-lt"/>
              <a:buAutoNum type="arabicPeriod"/>
            </a:pPr>
            <a:r>
              <a:rPr lang="en-US" sz="3200" b="1" dirty="0">
                <a:solidFill>
                  <a:schemeClr val="bg1"/>
                </a:solidFill>
                <a:effectLst>
                  <a:outerShdw blurRad="38100" dist="38100" dir="2700000" algn="tl">
                    <a:srgbClr val="000000">
                      <a:alpha val="43137"/>
                    </a:srgbClr>
                  </a:outerShdw>
                </a:effectLst>
              </a:rPr>
              <a:t>Demonstrated perfectly by </a:t>
            </a:r>
            <a:r>
              <a:rPr lang="en-US" sz="3200" dirty="0">
                <a:solidFill>
                  <a:schemeClr val="bg1"/>
                </a:solidFill>
                <a:effectLst>
                  <a:outerShdw blurRad="38100" dist="38100" dir="2700000" algn="tl">
                    <a:srgbClr val="000000">
                      <a:alpha val="43137"/>
                    </a:srgbClr>
                  </a:outerShdw>
                </a:effectLst>
                <a:latin typeface="Arial Black" pitchFamily="34" charset="0"/>
              </a:rPr>
              <a:t>Jesus</a:t>
            </a:r>
            <a:r>
              <a:rPr lang="en-US" sz="3200" b="1" dirty="0">
                <a:solidFill>
                  <a:schemeClr val="bg1"/>
                </a:solidFill>
                <a:effectLst>
                  <a:outerShdw blurRad="38100" dist="38100" dir="2700000" algn="tl">
                    <a:srgbClr val="000000">
                      <a:alpha val="43137"/>
                    </a:srgbClr>
                  </a:outerShdw>
                </a:effectLst>
              </a:rPr>
              <a:t>  </a:t>
            </a:r>
            <a:br>
              <a:rPr lang="en-US" sz="3200" b="1" dirty="0">
                <a:solidFill>
                  <a:schemeClr val="bg1"/>
                </a:solidFill>
                <a:effectLst>
                  <a:outerShdw blurRad="38100" dist="38100" dir="2700000" algn="tl">
                    <a:srgbClr val="000000">
                      <a:alpha val="43137"/>
                    </a:srgbClr>
                  </a:outerShdw>
                </a:effectLst>
              </a:rPr>
            </a:br>
            <a:r>
              <a:rPr lang="en-US" sz="3200" b="1" dirty="0">
                <a:solidFill>
                  <a:schemeClr val="bg1"/>
                </a:solidFill>
                <a:effectLst>
                  <a:outerShdw blurRad="38100" dist="38100" dir="2700000" algn="tl">
                    <a:srgbClr val="000000">
                      <a:alpha val="43137"/>
                    </a:srgbClr>
                  </a:outerShdw>
                </a:effectLst>
              </a:rPr>
              <a:t>(1 Corinthians 11:3)</a:t>
            </a:r>
          </a:p>
        </p:txBody>
      </p:sp>
      <p:sp>
        <p:nvSpPr>
          <p:cNvPr id="6" name="TextBox 5"/>
          <p:cNvSpPr txBox="1"/>
          <p:nvPr/>
        </p:nvSpPr>
        <p:spPr>
          <a:xfrm>
            <a:off x="381000" y="228600"/>
            <a:ext cx="8534400" cy="1477328"/>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rPr>
              <a:t>A Wife Submits to Her Husband: Submission is a Military Term Meaning “To </a:t>
            </a:r>
            <a:r>
              <a:rPr lang="en-US" sz="3000" dirty="0">
                <a:solidFill>
                  <a:schemeClr val="bg1"/>
                </a:solidFill>
                <a:latin typeface="Arial Black" pitchFamily="34" charset="0"/>
              </a:rPr>
              <a:t>Voluntarily</a:t>
            </a:r>
            <a:r>
              <a:rPr lang="en-US" sz="3000" b="1" dirty="0">
                <a:solidFill>
                  <a:schemeClr val="bg1"/>
                </a:solidFill>
              </a:rPr>
              <a:t> </a:t>
            </a:r>
            <a:r>
              <a:rPr lang="en-US" sz="3000" b="1" dirty="0">
                <a:solidFill>
                  <a:schemeClr val="bg1"/>
                </a:solidFill>
                <a:effectLst>
                  <a:outerShdw blurRad="38100" dist="38100" dir="2700000" algn="tl">
                    <a:srgbClr val="000000">
                      <a:alpha val="43137"/>
                    </a:srgbClr>
                  </a:outerShdw>
                </a:effectLst>
              </a:rPr>
              <a:t>Arrange Yourself In Rank </a:t>
            </a:r>
            <a:r>
              <a:rPr lang="en-US" sz="3000" dirty="0">
                <a:solidFill>
                  <a:schemeClr val="bg1"/>
                </a:solidFill>
                <a:effectLst>
                  <a:outerShdw blurRad="38100" dist="38100" dir="2700000" algn="tl">
                    <a:srgbClr val="000000">
                      <a:alpha val="43137"/>
                    </a:srgbClr>
                  </a:outerShdw>
                </a:effectLst>
                <a:latin typeface="Arial Black" pitchFamily="34" charset="0"/>
              </a:rPr>
              <a:t>Under</a:t>
            </a:r>
            <a:r>
              <a:rPr lang="en-US" sz="3000" b="1" dirty="0">
                <a:solidFill>
                  <a:schemeClr val="bg1"/>
                </a:solidFill>
                <a:effectLst>
                  <a:outerShdw blurRad="38100" dist="38100" dir="2700000" algn="tl">
                    <a:srgbClr val="000000">
                      <a:alpha val="43137"/>
                    </a:srgbClr>
                  </a:outerShdw>
                </a:effectLst>
              </a:rPr>
              <a:t>” </a:t>
            </a:r>
          </a:p>
        </p:txBody>
      </p:sp>
      <p:sp>
        <p:nvSpPr>
          <p:cNvPr id="7" name="Content Placeholder 2"/>
          <p:cNvSpPr txBox="1">
            <a:spLocks/>
          </p:cNvSpPr>
          <p:nvPr/>
        </p:nvSpPr>
        <p:spPr>
          <a:xfrm>
            <a:off x="597568" y="4038600"/>
            <a:ext cx="8241632" cy="4419600"/>
          </a:xfrm>
          <a:prstGeom prst="rect">
            <a:avLst/>
          </a:prstGeom>
        </p:spPr>
        <p:txBody>
          <a:bodyPr vert="horz" lIns="91440" tIns="45720" rIns="91440" bIns="45720" rtlCol="0">
            <a:normAutofit/>
          </a:bodyPr>
          <a:lstStyle/>
          <a:p>
            <a:pPr marL="514350" indent="-514350">
              <a:buFont typeface="+mj-lt"/>
              <a:buAutoNum type="arabicPeriod" startAt="2"/>
            </a:pPr>
            <a:r>
              <a:rPr lang="en-US" sz="3200" b="1" dirty="0">
                <a:solidFill>
                  <a:schemeClr val="bg1"/>
                </a:solidFill>
                <a:effectLst>
                  <a:outerShdw blurRad="38100" dist="38100" dir="2700000" algn="tl">
                    <a:srgbClr val="000000">
                      <a:alpha val="43137"/>
                    </a:srgbClr>
                  </a:outerShdw>
                </a:effectLst>
              </a:rPr>
              <a:t>It is a way of life for all </a:t>
            </a:r>
            <a:r>
              <a:rPr lang="en-US" sz="3200" u="sng" dirty="0">
                <a:solidFill>
                  <a:schemeClr val="bg1"/>
                </a:solidFill>
                <a:effectLst>
                  <a:outerShdw blurRad="38100" dist="38100" dir="2700000" algn="tl">
                    <a:srgbClr val="000000">
                      <a:alpha val="43137"/>
                    </a:srgbClr>
                  </a:outerShdw>
                </a:effectLst>
                <a:latin typeface="Arial Black" pitchFamily="34" charset="0"/>
              </a:rPr>
              <a:t>believers</a:t>
            </a:r>
            <a:r>
              <a:rPr lang="en-US" sz="3200" b="1" dirty="0">
                <a:solidFill>
                  <a:schemeClr val="bg1"/>
                </a:solidFill>
                <a:effectLst>
                  <a:outerShdw blurRad="38100" dist="38100" dir="2700000" algn="tl">
                    <a:srgbClr val="000000">
                      <a:alpha val="43137"/>
                    </a:srgbClr>
                  </a:outerShdw>
                </a:effectLst>
              </a:rPr>
              <a:t>. (Ephesians 5:22 explains how husbands and wives do vs. 21, just as 6:1 explains how children and parents do vs. 21, and 6:5 explains how slaves and masters do vs. 21).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vertical)">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21368" y="3200400"/>
            <a:ext cx="8013032" cy="1371600"/>
          </a:xfrm>
          <a:prstGeom prst="rect">
            <a:avLst/>
          </a:prstGeom>
        </p:spPr>
        <p:txBody>
          <a:bodyPr vert="horz" lIns="91440" tIns="45720" rIns="91440" bIns="45720" rtlCol="0">
            <a:normAutofit/>
          </a:bodyPr>
          <a:lstStyle/>
          <a:p>
            <a:pPr>
              <a:spcBef>
                <a:spcPct val="20000"/>
              </a:spcBef>
            </a:pPr>
            <a:r>
              <a:rPr lang="en-US" sz="3200" b="1" dirty="0">
                <a:solidFill>
                  <a:schemeClr val="bg1"/>
                </a:solidFill>
                <a:effectLst>
                  <a:outerShdw blurRad="38100" dist="38100" dir="2700000" algn="tl">
                    <a:srgbClr val="000000">
                      <a:alpha val="43137"/>
                    </a:srgbClr>
                  </a:outerShdw>
                </a:effectLst>
              </a:rPr>
              <a:t>4. Submission is an </a:t>
            </a:r>
            <a:r>
              <a:rPr lang="en-US" sz="3200" u="sng" dirty="0">
                <a:solidFill>
                  <a:schemeClr val="bg1"/>
                </a:solidFill>
                <a:effectLst>
                  <a:outerShdw blurRad="38100" dist="38100" dir="2700000" algn="tl">
                    <a:srgbClr val="000000">
                      <a:alpha val="43137"/>
                    </a:srgbClr>
                  </a:outerShdw>
                </a:effectLst>
                <a:latin typeface="Arial Black" pitchFamily="34" charset="0"/>
              </a:rPr>
              <a:t>attitude</a:t>
            </a:r>
            <a:r>
              <a:rPr lang="en-US" sz="3200" b="1" dirty="0">
                <a:solidFill>
                  <a:schemeClr val="bg1"/>
                </a:solidFill>
                <a:effectLst>
                  <a:outerShdw blurRad="38100" dist="38100" dir="2700000" algn="tl">
                    <a:srgbClr val="000000">
                      <a:alpha val="43137"/>
                    </a:srgbClr>
                  </a:outerShdw>
                </a:effectLst>
              </a:rPr>
              <a:t> toward God (Romans 13:1-2)</a:t>
            </a:r>
          </a:p>
        </p:txBody>
      </p:sp>
      <p:sp>
        <p:nvSpPr>
          <p:cNvPr id="6" name="TextBox 5"/>
          <p:cNvSpPr txBox="1"/>
          <p:nvPr/>
        </p:nvSpPr>
        <p:spPr>
          <a:xfrm>
            <a:off x="381000" y="228600"/>
            <a:ext cx="8534400" cy="1477328"/>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rPr>
              <a:t>A Wife Submits to Her Husband: Submission is a Military Term Meaning “To </a:t>
            </a:r>
            <a:r>
              <a:rPr lang="en-US" sz="3000" dirty="0">
                <a:solidFill>
                  <a:schemeClr val="bg1"/>
                </a:solidFill>
                <a:effectLst>
                  <a:outerShdw blurRad="38100" dist="38100" dir="2700000" algn="tl">
                    <a:srgbClr val="000000">
                      <a:alpha val="43137"/>
                    </a:srgbClr>
                  </a:outerShdw>
                </a:effectLst>
                <a:latin typeface="Arial Black" pitchFamily="34" charset="0"/>
              </a:rPr>
              <a:t>Voluntarily</a:t>
            </a:r>
            <a:r>
              <a:rPr lang="en-US" sz="3000" b="1" dirty="0">
                <a:solidFill>
                  <a:schemeClr val="bg1"/>
                </a:solidFill>
                <a:effectLst>
                  <a:outerShdw blurRad="38100" dist="38100" dir="2700000" algn="tl">
                    <a:srgbClr val="000000">
                      <a:alpha val="43137"/>
                    </a:srgbClr>
                  </a:outerShdw>
                </a:effectLst>
              </a:rPr>
              <a:t> Arrange Yourself In Rank </a:t>
            </a:r>
            <a:r>
              <a:rPr lang="en-US" sz="3000" dirty="0">
                <a:solidFill>
                  <a:schemeClr val="bg1"/>
                </a:solidFill>
                <a:effectLst>
                  <a:outerShdw blurRad="38100" dist="38100" dir="2700000" algn="tl">
                    <a:srgbClr val="000000">
                      <a:alpha val="43137"/>
                    </a:srgbClr>
                  </a:outerShdw>
                </a:effectLst>
                <a:latin typeface="Arial Black" pitchFamily="34" charset="0"/>
              </a:rPr>
              <a:t>Under</a:t>
            </a:r>
            <a:r>
              <a:rPr lang="en-US" sz="3000" b="1" dirty="0">
                <a:solidFill>
                  <a:schemeClr val="bg1"/>
                </a:solidFill>
                <a:effectLst>
                  <a:outerShdw blurRad="38100" dist="38100" dir="2700000" algn="tl">
                    <a:srgbClr val="000000">
                      <a:alpha val="43137"/>
                    </a:srgbClr>
                  </a:outerShdw>
                </a:effectLst>
              </a:rPr>
              <a:t>” </a:t>
            </a:r>
          </a:p>
        </p:txBody>
      </p:sp>
      <p:sp>
        <p:nvSpPr>
          <p:cNvPr id="8" name="Content Placeholder 2"/>
          <p:cNvSpPr txBox="1">
            <a:spLocks/>
          </p:cNvSpPr>
          <p:nvPr/>
        </p:nvSpPr>
        <p:spPr>
          <a:xfrm>
            <a:off x="521368" y="4724400"/>
            <a:ext cx="8013032" cy="2286000"/>
          </a:xfrm>
          <a:prstGeom prst="rect">
            <a:avLst/>
          </a:prstGeom>
        </p:spPr>
        <p:txBody>
          <a:bodyPr vert="horz" lIns="91440" tIns="45720" rIns="91440" bIns="45720" rtlCol="0">
            <a:normAutofit/>
          </a:bodyPr>
          <a:lstStyle/>
          <a:p>
            <a:pPr>
              <a:spcBef>
                <a:spcPct val="20000"/>
              </a:spcBef>
            </a:pPr>
            <a:r>
              <a:rPr lang="en-US" sz="3200" b="1" dirty="0">
                <a:solidFill>
                  <a:schemeClr val="bg1"/>
                </a:solidFill>
                <a:effectLst>
                  <a:outerShdw blurRad="38100" dist="38100" dir="2700000" algn="tl">
                    <a:srgbClr val="000000">
                      <a:alpha val="43137"/>
                    </a:srgbClr>
                  </a:outerShdw>
                </a:effectLst>
              </a:rPr>
              <a:t>5. Submission is proof of a wife’s </a:t>
            </a:r>
            <a:r>
              <a:rPr lang="en-US" sz="3200" b="1" u="sng" dirty="0">
                <a:solidFill>
                  <a:schemeClr val="bg1"/>
                </a:solidFill>
                <a:effectLst>
                  <a:outerShdw blurRad="38100" dist="38100" dir="2700000" algn="tl">
                    <a:srgbClr val="000000">
                      <a:alpha val="43137"/>
                    </a:srgbClr>
                  </a:outerShdw>
                </a:effectLst>
                <a:latin typeface="Arial Black" pitchFamily="34" charset="0"/>
              </a:rPr>
              <a:t>love</a:t>
            </a:r>
            <a:r>
              <a:rPr lang="en-US" sz="3200" b="1" dirty="0">
                <a:solidFill>
                  <a:schemeClr val="bg1"/>
                </a:solidFill>
                <a:effectLst>
                  <a:outerShdw blurRad="38100" dist="38100" dir="2700000" algn="tl">
                    <a:srgbClr val="000000">
                      <a:alpha val="43137"/>
                    </a:srgbClr>
                  </a:outerShdw>
                </a:effectLst>
              </a:rPr>
              <a:t> for her husband. Limited only by the Bible—a husband has no authority to ask his wife to sin. </a:t>
            </a:r>
          </a:p>
        </p:txBody>
      </p:sp>
      <p:sp>
        <p:nvSpPr>
          <p:cNvPr id="7" name="Content Placeholder 2">
            <a:extLst>
              <a:ext uri="{FF2B5EF4-FFF2-40B4-BE49-F238E27FC236}">
                <a16:creationId xmlns:a16="http://schemas.microsoft.com/office/drawing/2014/main" id="{9CE3794B-E713-4C9D-8FF7-71C9C52C27A9}"/>
              </a:ext>
            </a:extLst>
          </p:cNvPr>
          <p:cNvSpPr txBox="1">
            <a:spLocks/>
          </p:cNvSpPr>
          <p:nvPr/>
        </p:nvSpPr>
        <p:spPr>
          <a:xfrm>
            <a:off x="521368" y="1858328"/>
            <a:ext cx="8013032" cy="1371600"/>
          </a:xfrm>
          <a:prstGeom prst="rect">
            <a:avLst/>
          </a:prstGeom>
        </p:spPr>
        <p:txBody>
          <a:bodyPr vert="horz" lIns="91440" tIns="45720" rIns="91440" bIns="45720" rtlCol="0">
            <a:normAutofit/>
          </a:bodyPr>
          <a:lstStyle/>
          <a:p>
            <a:pPr>
              <a:spcBef>
                <a:spcPct val="20000"/>
              </a:spcBef>
            </a:pPr>
            <a:r>
              <a:rPr lang="en-US" sz="3200" b="1" dirty="0">
                <a:solidFill>
                  <a:schemeClr val="bg1"/>
                </a:solidFill>
                <a:effectLst>
                  <a:outerShdw blurRad="38100" dist="38100" dir="2700000" algn="tl">
                    <a:srgbClr val="000000">
                      <a:alpha val="43137"/>
                    </a:srgbClr>
                  </a:outerShdw>
                </a:effectLst>
              </a:rPr>
              <a:t>3. Submission is the mode for the most </a:t>
            </a:r>
            <a:r>
              <a:rPr lang="en-US" sz="3200" b="1" u="sng" dirty="0">
                <a:solidFill>
                  <a:schemeClr val="bg1"/>
                </a:solidFill>
                <a:effectLst>
                  <a:outerShdw blurRad="38100" dist="38100" dir="2700000" algn="tl">
                    <a:srgbClr val="000000">
                      <a:alpha val="43137"/>
                    </a:srgbClr>
                  </a:outerShdw>
                </a:effectLst>
              </a:rPr>
              <a:t>suitable</a:t>
            </a:r>
            <a:r>
              <a:rPr lang="en-US" sz="3200" b="1" dirty="0">
                <a:solidFill>
                  <a:schemeClr val="bg1"/>
                </a:solidFill>
                <a:effectLst>
                  <a:outerShdw blurRad="38100" dist="38100" dir="2700000" algn="tl">
                    <a:srgbClr val="000000">
                      <a:alpha val="43137"/>
                    </a:srgbClr>
                  </a:outerShdw>
                </a:effectLst>
              </a:rPr>
              <a:t> </a:t>
            </a:r>
            <a:r>
              <a:rPr lang="en-US" sz="3200" b="1" u="sng" dirty="0">
                <a:solidFill>
                  <a:schemeClr val="bg1"/>
                </a:solidFill>
                <a:effectLst>
                  <a:outerShdw blurRad="38100" dist="38100" dir="2700000" algn="tl">
                    <a:srgbClr val="000000">
                      <a:alpha val="43137"/>
                    </a:srgbClr>
                  </a:outerShdw>
                </a:effectLst>
              </a:rPr>
              <a:t>helper</a:t>
            </a:r>
            <a:r>
              <a:rPr lang="en-US" sz="3200" b="1" dirty="0">
                <a:solidFill>
                  <a:schemeClr val="bg1"/>
                </a:solidFill>
                <a:effectLst>
                  <a:outerShdw blurRad="38100" dist="38100" dir="2700000" algn="tl">
                    <a:srgbClr val="000000">
                      <a:alpha val="43137"/>
                    </a:srgbClr>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vertical)">
                                      <p:cBhvr>
                                        <p:cTn id="12" dur="500"/>
                                        <p:tgtEl>
                                          <p:spTgt spid="8"/>
                                        </p:tgtEl>
                                      </p:cBhvr>
                                    </p:animEffect>
                                  </p:childTnLst>
                                </p:cTn>
                              </p:par>
                              <p:par>
                                <p:cTn id="13" presetID="3" presetClass="entr" presetSubtype="5"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blinds(vertical)">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554" y="1524000"/>
            <a:ext cx="8233646" cy="990600"/>
          </a:xfrm>
        </p:spPr>
        <p:txBody>
          <a:bodyPr>
            <a:normAutofit/>
          </a:bodyPr>
          <a:lstStyle/>
          <a:p>
            <a:pPr marL="514350" indent="-514350">
              <a:buFont typeface="+mj-lt"/>
              <a:buAutoNum type="alphaUcPeriod"/>
            </a:pPr>
            <a:r>
              <a:rPr lang="en-US" sz="3400" b="1" dirty="0">
                <a:solidFill>
                  <a:schemeClr val="bg1"/>
                </a:solidFill>
                <a:effectLst>
                  <a:outerShdw blurRad="38100" dist="38100" dir="2700000" algn="tl">
                    <a:srgbClr val="000000">
                      <a:alpha val="43137"/>
                    </a:srgbClr>
                  </a:outerShdw>
                </a:effectLst>
              </a:rPr>
              <a:t>The Bible teaches </a:t>
            </a:r>
            <a:r>
              <a:rPr lang="en-US" sz="3600" b="1" u="sng" dirty="0" err="1">
                <a:solidFill>
                  <a:schemeClr val="bg1"/>
                </a:solidFill>
                <a:effectLst>
                  <a:outerShdw blurRad="38100" dist="38100" dir="2700000" algn="tl">
                    <a:srgbClr val="000000">
                      <a:alpha val="43137"/>
                    </a:srgbClr>
                  </a:outerShdw>
                </a:effectLst>
              </a:rPr>
              <a:t>complementarianism</a:t>
            </a:r>
            <a:r>
              <a:rPr lang="en-US" sz="3400" b="1" dirty="0">
                <a:solidFill>
                  <a:schemeClr val="bg1"/>
                </a:solidFill>
                <a:effectLst>
                  <a:outerShdw blurRad="38100" dist="38100" dir="2700000" algn="tl">
                    <a:srgbClr val="000000">
                      <a:alpha val="43137"/>
                    </a:srgbClr>
                  </a:outerShdw>
                </a:effectLst>
              </a:rPr>
              <a:t> </a:t>
            </a:r>
          </a:p>
        </p:txBody>
      </p:sp>
      <p:sp>
        <p:nvSpPr>
          <p:cNvPr id="4" name="TextBox 3"/>
          <p:cNvSpPr txBox="1"/>
          <p:nvPr/>
        </p:nvSpPr>
        <p:spPr>
          <a:xfrm>
            <a:off x="381000" y="609600"/>
            <a:ext cx="8290290" cy="677108"/>
          </a:xfrm>
          <a:prstGeom prst="rect">
            <a:avLst/>
          </a:prstGeom>
          <a:noFill/>
        </p:spPr>
        <p:txBody>
          <a:bodyPr wrap="square" rtlCol="0">
            <a:spAutoFit/>
          </a:bodyPr>
          <a:lstStyle/>
          <a:p>
            <a:pPr marL="857250" indent="-857250">
              <a:buFont typeface="+mj-lt"/>
              <a:buAutoNum type="romanUcPeriod"/>
            </a:pPr>
            <a:r>
              <a:rPr lang="en-US" sz="3800" b="1" dirty="0">
                <a:solidFill>
                  <a:schemeClr val="bg1"/>
                </a:solidFill>
                <a:effectLst>
                  <a:outerShdw blurRad="38100" dist="38100" dir="2700000" algn="tl">
                    <a:srgbClr val="000000">
                      <a:alpha val="43137"/>
                    </a:srgbClr>
                  </a:outerShdw>
                </a:effectLst>
              </a:rPr>
              <a:t>Biblical Basis for Role Differences</a:t>
            </a:r>
          </a:p>
        </p:txBody>
      </p:sp>
      <p:sp>
        <p:nvSpPr>
          <p:cNvPr id="5" name="Content Placeholder 2"/>
          <p:cNvSpPr txBox="1">
            <a:spLocks/>
          </p:cNvSpPr>
          <p:nvPr/>
        </p:nvSpPr>
        <p:spPr>
          <a:xfrm>
            <a:off x="685800" y="2590800"/>
            <a:ext cx="8153400" cy="1752600"/>
          </a:xfrm>
          <a:prstGeom prst="rect">
            <a:avLst/>
          </a:prstGeom>
        </p:spPr>
        <p:txBody>
          <a:bodyPr vert="horz" lIns="91440" tIns="45720" rIns="91440" bIns="45720" rtlCol="0">
            <a:normAutofit/>
          </a:bodyPr>
          <a:lstStyle/>
          <a:p>
            <a:pPr marL="514350" indent="-514350">
              <a:spcBef>
                <a:spcPct val="20000"/>
              </a:spcBef>
              <a:buFont typeface="+mj-lt"/>
              <a:buAutoNum type="arabicPeriod"/>
            </a:pPr>
            <a:r>
              <a:rPr lang="en-US" sz="3200" u="sng" dirty="0">
                <a:solidFill>
                  <a:schemeClr val="bg1"/>
                </a:solidFill>
                <a:effectLst>
                  <a:outerShdw blurRad="38100" dist="38100" dir="2700000" algn="tl">
                    <a:srgbClr val="000000">
                      <a:alpha val="43137"/>
                    </a:srgbClr>
                  </a:outerShdw>
                </a:effectLst>
                <a:latin typeface="Arial Black" pitchFamily="34" charset="0"/>
              </a:rPr>
              <a:t>Equality</a:t>
            </a:r>
            <a:r>
              <a:rPr lang="en-US" sz="3200" b="1" dirty="0">
                <a:solidFill>
                  <a:schemeClr val="bg1"/>
                </a:solidFill>
                <a:effectLst>
                  <a:outerShdw blurRad="38100" dist="38100" dir="2700000" algn="tl">
                    <a:srgbClr val="000000">
                      <a:alpha val="43137"/>
                    </a:srgbClr>
                  </a:outerShdw>
                </a:effectLst>
              </a:rPr>
              <a:t> in spirituality and personhood (Genesis 1:26-28, Galatians 3:25-29, </a:t>
            </a:r>
            <a:br>
              <a:rPr lang="en-US" sz="3200" b="1" dirty="0">
                <a:solidFill>
                  <a:schemeClr val="bg1"/>
                </a:solidFill>
                <a:effectLst>
                  <a:outerShdw blurRad="38100" dist="38100" dir="2700000" algn="tl">
                    <a:srgbClr val="000000">
                      <a:alpha val="43137"/>
                    </a:srgbClr>
                  </a:outerShdw>
                </a:effectLst>
              </a:rPr>
            </a:br>
            <a:r>
              <a:rPr lang="en-US" sz="3200" b="1" dirty="0">
                <a:solidFill>
                  <a:schemeClr val="bg1"/>
                </a:solidFill>
                <a:effectLst>
                  <a:outerShdw blurRad="38100" dist="38100" dir="2700000" algn="tl">
                    <a:srgbClr val="000000">
                      <a:alpha val="43137"/>
                    </a:srgbClr>
                  </a:outerShdw>
                </a:effectLst>
              </a:rPr>
              <a:t>1 Peter 3:7)</a:t>
            </a:r>
          </a:p>
        </p:txBody>
      </p:sp>
      <p:sp>
        <p:nvSpPr>
          <p:cNvPr id="6" name="Content Placeholder 2"/>
          <p:cNvSpPr txBox="1">
            <a:spLocks/>
          </p:cNvSpPr>
          <p:nvPr/>
        </p:nvSpPr>
        <p:spPr>
          <a:xfrm>
            <a:off x="762000" y="4495800"/>
            <a:ext cx="8153400" cy="1981200"/>
          </a:xfrm>
          <a:prstGeom prst="rect">
            <a:avLst/>
          </a:prstGeom>
        </p:spPr>
        <p:txBody>
          <a:bodyPr vert="horz" lIns="91440" tIns="45720" rIns="91440" bIns="45720" rtlCol="0">
            <a:normAutofit/>
          </a:bodyPr>
          <a:lstStyle/>
          <a:p>
            <a:pPr marL="514350" indent="-514350">
              <a:spcBef>
                <a:spcPct val="20000"/>
              </a:spcBef>
              <a:buFont typeface="+mj-lt"/>
              <a:buAutoNum type="arabicPeriod" startAt="2"/>
            </a:pPr>
            <a:r>
              <a:rPr lang="en-US" sz="3200" b="1" dirty="0">
                <a:solidFill>
                  <a:schemeClr val="bg1"/>
                </a:solidFill>
                <a:effectLst>
                  <a:outerShdw blurRad="38100" dist="38100" dir="2700000" algn="tl">
                    <a:srgbClr val="000000">
                      <a:alpha val="43137"/>
                    </a:srgbClr>
                  </a:outerShdw>
                </a:effectLst>
              </a:rPr>
              <a:t>Functional role </a:t>
            </a:r>
            <a:r>
              <a:rPr lang="en-US" sz="3200" u="sng" dirty="0">
                <a:solidFill>
                  <a:schemeClr val="bg1"/>
                </a:solidFill>
                <a:effectLst>
                  <a:outerShdw blurRad="38100" dist="38100" dir="2700000" algn="tl">
                    <a:srgbClr val="000000">
                      <a:alpha val="43137"/>
                    </a:srgbClr>
                  </a:outerShdw>
                </a:effectLst>
                <a:latin typeface="Arial Black" pitchFamily="34" charset="0"/>
              </a:rPr>
              <a:t>differences</a:t>
            </a:r>
            <a:r>
              <a:rPr lang="en-US" sz="3200" b="1" dirty="0">
                <a:solidFill>
                  <a:schemeClr val="bg1"/>
                </a:solidFill>
                <a:effectLst>
                  <a:outerShdw blurRad="38100" dist="38100" dir="2700000" algn="tl">
                    <a:srgbClr val="000000">
                      <a:alpha val="43137"/>
                    </a:srgbClr>
                  </a:outerShdw>
                </a:effectLst>
              </a:rPr>
              <a:t> in the home and in the church.  (Proverbs 31:10-31, Ephesians 5:22-33, 1 Peter 3:1-7).</a:t>
            </a:r>
          </a:p>
        </p:txBody>
      </p:sp>
    </p:spTree>
    <p:extLst>
      <p:ext uri="{BB962C8B-B14F-4D97-AF65-F5344CB8AC3E}">
        <p14:creationId xmlns:p14="http://schemas.microsoft.com/office/powerpoint/2010/main" val="369316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linds(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5"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linds(vertic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5"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linds(vertical)">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build="p"/>
      <p:bldP spid="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62000" y="1219200"/>
            <a:ext cx="8153400" cy="838200"/>
          </a:xfrm>
        </p:spPr>
        <p:txBody>
          <a:bodyPr>
            <a:normAutofit/>
          </a:bodyPr>
          <a:lstStyle/>
          <a:p>
            <a:pPr marL="0" indent="0">
              <a:buNone/>
            </a:pPr>
            <a:r>
              <a:rPr lang="en-US" sz="3400" b="1" dirty="0">
                <a:solidFill>
                  <a:schemeClr val="bg1"/>
                </a:solidFill>
                <a:effectLst>
                  <a:outerShdw blurRad="38100" dist="38100" dir="2700000" algn="tl">
                    <a:srgbClr val="000000">
                      <a:alpha val="43137"/>
                    </a:srgbClr>
                  </a:outerShdw>
                </a:effectLst>
              </a:rPr>
              <a:t>A. Respect includes:</a:t>
            </a:r>
          </a:p>
        </p:txBody>
      </p:sp>
      <p:sp>
        <p:nvSpPr>
          <p:cNvPr id="7" name="Content Placeholder 2"/>
          <p:cNvSpPr txBox="1">
            <a:spLocks/>
          </p:cNvSpPr>
          <p:nvPr/>
        </p:nvSpPr>
        <p:spPr>
          <a:xfrm>
            <a:off x="881646" y="2209800"/>
            <a:ext cx="7652753" cy="914400"/>
          </a:xfrm>
          <a:prstGeom prst="rect">
            <a:avLst/>
          </a:prstGeom>
        </p:spPr>
        <p:txBody>
          <a:bodyPr vert="horz" lIns="91440" tIns="45720" rIns="91440" bIns="45720" rtlCol="0">
            <a:normAutofit/>
          </a:bodyPr>
          <a:lstStyle/>
          <a:p>
            <a:pPr marL="514350" indent="-514350">
              <a:spcBef>
                <a:spcPct val="20000"/>
              </a:spcBef>
              <a:buFont typeface="+mj-lt"/>
              <a:buAutoNum type="arabicPeriod"/>
            </a:pPr>
            <a:r>
              <a:rPr lang="en-US" sz="3200" b="1" dirty="0">
                <a:solidFill>
                  <a:schemeClr val="bg1"/>
                </a:solidFill>
                <a:effectLst>
                  <a:outerShdw blurRad="38100" dist="38100" dir="2700000" algn="tl">
                    <a:srgbClr val="000000">
                      <a:alpha val="43137"/>
                    </a:srgbClr>
                  </a:outerShdw>
                </a:effectLst>
              </a:rPr>
              <a:t>Expressing acceptance of his </a:t>
            </a:r>
            <a:r>
              <a:rPr lang="en-US" sz="3200" u="sng" dirty="0">
                <a:solidFill>
                  <a:schemeClr val="bg1"/>
                </a:solidFill>
                <a:effectLst>
                  <a:outerShdw blurRad="38100" dist="38100" dir="2700000" algn="tl">
                    <a:srgbClr val="000000">
                      <a:alpha val="43137"/>
                    </a:srgbClr>
                  </a:outerShdw>
                </a:effectLst>
                <a:latin typeface="Arial Black" pitchFamily="34" charset="0"/>
              </a:rPr>
              <a:t>authority</a:t>
            </a:r>
          </a:p>
        </p:txBody>
      </p:sp>
      <p:sp>
        <p:nvSpPr>
          <p:cNvPr id="8" name="Content Placeholder 2"/>
          <p:cNvSpPr txBox="1">
            <a:spLocks/>
          </p:cNvSpPr>
          <p:nvPr/>
        </p:nvSpPr>
        <p:spPr>
          <a:xfrm>
            <a:off x="881646" y="3124200"/>
            <a:ext cx="7881354" cy="1066800"/>
          </a:xfrm>
          <a:prstGeom prst="rect">
            <a:avLst/>
          </a:prstGeom>
        </p:spPr>
        <p:txBody>
          <a:bodyPr vert="horz" lIns="91440" tIns="45720" rIns="91440" bIns="45720" rtlCol="0">
            <a:normAutofit/>
          </a:bodyPr>
          <a:lstStyle/>
          <a:p>
            <a:pPr marL="514350" indent="-514350">
              <a:spcBef>
                <a:spcPct val="20000"/>
              </a:spcBef>
              <a:buFont typeface="+mj-lt"/>
              <a:buAutoNum type="arabicPeriod" startAt="2"/>
            </a:pPr>
            <a:r>
              <a:rPr lang="en-US" sz="3200" b="1" dirty="0">
                <a:solidFill>
                  <a:schemeClr val="bg1"/>
                </a:solidFill>
                <a:effectLst>
                  <a:outerShdw blurRad="38100" dist="38100" dir="2700000" algn="tl">
                    <a:srgbClr val="000000">
                      <a:alpha val="43137"/>
                    </a:srgbClr>
                  </a:outerShdw>
                </a:effectLst>
              </a:rPr>
              <a:t>Showing </a:t>
            </a:r>
            <a:r>
              <a:rPr lang="en-US" sz="3200" u="sng" dirty="0">
                <a:solidFill>
                  <a:schemeClr val="bg1"/>
                </a:solidFill>
                <a:effectLst>
                  <a:outerShdw blurRad="38100" dist="38100" dir="2700000" algn="tl">
                    <a:srgbClr val="000000">
                      <a:alpha val="43137"/>
                    </a:srgbClr>
                  </a:outerShdw>
                </a:effectLst>
                <a:latin typeface="Arial Black" pitchFamily="34" charset="0"/>
              </a:rPr>
              <a:t>confidence</a:t>
            </a:r>
            <a:r>
              <a:rPr lang="en-US" sz="3200" b="1" dirty="0">
                <a:solidFill>
                  <a:schemeClr val="bg1"/>
                </a:solidFill>
                <a:effectLst>
                  <a:outerShdw blurRad="38100" dist="38100" dir="2700000" algn="tl">
                    <a:srgbClr val="000000">
                      <a:alpha val="43137"/>
                    </a:srgbClr>
                  </a:outerShdw>
                </a:effectLst>
              </a:rPr>
              <a:t> in his decisions</a:t>
            </a:r>
          </a:p>
        </p:txBody>
      </p:sp>
      <p:sp>
        <p:nvSpPr>
          <p:cNvPr id="9" name="Content Placeholder 2"/>
          <p:cNvSpPr txBox="1">
            <a:spLocks/>
          </p:cNvSpPr>
          <p:nvPr/>
        </p:nvSpPr>
        <p:spPr>
          <a:xfrm>
            <a:off x="881646" y="4114800"/>
            <a:ext cx="7957554" cy="1143000"/>
          </a:xfrm>
          <a:prstGeom prst="rect">
            <a:avLst/>
          </a:prstGeom>
        </p:spPr>
        <p:txBody>
          <a:bodyPr vert="horz" lIns="91440" tIns="45720" rIns="91440" bIns="45720" rtlCol="0">
            <a:normAutofit/>
          </a:bodyPr>
          <a:lstStyle/>
          <a:p>
            <a:pPr marL="514350" indent="-514350">
              <a:spcBef>
                <a:spcPct val="20000"/>
              </a:spcBef>
              <a:buFont typeface="+mj-lt"/>
              <a:buAutoNum type="arabicPeriod" startAt="3"/>
            </a:pPr>
            <a:r>
              <a:rPr lang="en-US" sz="3200" b="1" u="sng" dirty="0">
                <a:solidFill>
                  <a:schemeClr val="bg1"/>
                </a:solidFill>
                <a:effectLst>
                  <a:outerShdw blurRad="38100" dist="38100" dir="2700000" algn="tl">
                    <a:srgbClr val="000000">
                      <a:alpha val="43137"/>
                    </a:srgbClr>
                  </a:outerShdw>
                </a:effectLst>
              </a:rPr>
              <a:t> </a:t>
            </a:r>
            <a:r>
              <a:rPr lang="en-US" sz="3200" u="sng" dirty="0">
                <a:solidFill>
                  <a:schemeClr val="bg1"/>
                </a:solidFill>
                <a:effectLst>
                  <a:outerShdw blurRad="38100" dist="38100" dir="2700000" algn="tl">
                    <a:srgbClr val="000000">
                      <a:alpha val="43137"/>
                    </a:srgbClr>
                  </a:outerShdw>
                </a:effectLst>
                <a:latin typeface="Arial Black" pitchFamily="34" charset="0"/>
              </a:rPr>
              <a:t>Flexibility</a:t>
            </a:r>
            <a:r>
              <a:rPr lang="en-US" sz="3200" b="1" dirty="0">
                <a:solidFill>
                  <a:schemeClr val="bg1"/>
                </a:solidFill>
                <a:effectLst>
                  <a:outerShdw blurRad="38100" dist="38100" dir="2700000" algn="tl">
                    <a:srgbClr val="000000">
                      <a:alpha val="43137"/>
                    </a:srgbClr>
                  </a:outerShdw>
                </a:effectLst>
              </a:rPr>
              <a:t> of schedule to make room for his priorities. </a:t>
            </a:r>
          </a:p>
        </p:txBody>
      </p:sp>
      <p:sp>
        <p:nvSpPr>
          <p:cNvPr id="10" name="Content Placeholder 2"/>
          <p:cNvSpPr txBox="1">
            <a:spLocks/>
          </p:cNvSpPr>
          <p:nvPr/>
        </p:nvSpPr>
        <p:spPr>
          <a:xfrm>
            <a:off x="914400" y="5410200"/>
            <a:ext cx="8153400" cy="1295400"/>
          </a:xfrm>
          <a:prstGeom prst="rect">
            <a:avLst/>
          </a:prstGeom>
        </p:spPr>
        <p:txBody>
          <a:bodyPr vert="horz" lIns="91440" tIns="45720" rIns="91440" bIns="45720" rtlCol="0">
            <a:normAutofit/>
          </a:bodyPr>
          <a:lstStyle/>
          <a:p>
            <a:pPr marL="514350" indent="-514350">
              <a:spcBef>
                <a:spcPct val="20000"/>
              </a:spcBef>
              <a:buFont typeface="+mj-lt"/>
              <a:buAutoNum type="arabicPeriod" startAt="4"/>
            </a:pPr>
            <a:r>
              <a:rPr lang="en-US" sz="3200" b="1" dirty="0">
                <a:solidFill>
                  <a:schemeClr val="bg1"/>
                </a:solidFill>
                <a:effectLst>
                  <a:outerShdw blurRad="38100" dist="38100" dir="2700000" algn="tl">
                    <a:srgbClr val="000000">
                      <a:alpha val="43137"/>
                    </a:srgbClr>
                  </a:outerShdw>
                </a:effectLst>
              </a:rPr>
              <a:t>Choosing not to remember his past </a:t>
            </a:r>
            <a:r>
              <a:rPr lang="en-US" sz="3200" u="sng" dirty="0">
                <a:solidFill>
                  <a:schemeClr val="bg1"/>
                </a:solidFill>
                <a:effectLst>
                  <a:outerShdw blurRad="38100" dist="38100" dir="2700000" algn="tl">
                    <a:srgbClr val="000000">
                      <a:alpha val="43137"/>
                    </a:srgbClr>
                  </a:outerShdw>
                </a:effectLst>
                <a:latin typeface="Arial Black" pitchFamily="34" charset="0"/>
              </a:rPr>
              <a:t>failures</a:t>
            </a:r>
            <a:r>
              <a:rPr lang="en-US" sz="3200" b="1" dirty="0">
                <a:solidFill>
                  <a:schemeClr val="bg1"/>
                </a:solidFill>
                <a:effectLst>
                  <a:outerShdw blurRad="38100" dist="38100" dir="2700000" algn="tl">
                    <a:srgbClr val="000000">
                      <a:alpha val="43137"/>
                    </a:srgbClr>
                  </a:outerShdw>
                </a:effectLst>
              </a:rPr>
              <a:t>.</a:t>
            </a:r>
          </a:p>
        </p:txBody>
      </p:sp>
      <p:sp>
        <p:nvSpPr>
          <p:cNvPr id="11" name="TextBox 10"/>
          <p:cNvSpPr txBox="1"/>
          <p:nvPr/>
        </p:nvSpPr>
        <p:spPr>
          <a:xfrm>
            <a:off x="685800" y="298847"/>
            <a:ext cx="8153400" cy="677108"/>
          </a:xfrm>
          <a:prstGeom prst="rect">
            <a:avLst/>
          </a:prstGeom>
          <a:noFill/>
        </p:spPr>
        <p:txBody>
          <a:bodyPr wrap="square" rtlCol="0">
            <a:spAutoFit/>
          </a:bodyPr>
          <a:lstStyle/>
          <a:p>
            <a:r>
              <a:rPr lang="en-US" sz="3800" b="1" dirty="0">
                <a:solidFill>
                  <a:schemeClr val="bg1"/>
                </a:solidFill>
                <a:effectLst>
                  <a:outerShdw blurRad="38100" dist="38100" dir="2700000" algn="tl">
                    <a:srgbClr val="000000">
                      <a:alpha val="43137"/>
                    </a:srgbClr>
                  </a:outerShdw>
                </a:effectLst>
              </a:rPr>
              <a:t>A Wife Respects Her Husband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linds(horizont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5"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blinds(vertical)">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5" fill="hold" grpId="0"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blinds(vertical)">
                                      <p:cBhvr>
                                        <p:cTn id="24" dur="5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5" fill="hold" grpId="0"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blinds(vertical)">
                                      <p:cBhvr>
                                        <p:cTn id="2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P spid="10" grpId="0" build="p"/>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685800" y="2362200"/>
            <a:ext cx="8153400" cy="1752600"/>
          </a:xfrm>
          <a:prstGeom prst="rect">
            <a:avLst/>
          </a:prstGeom>
        </p:spPr>
        <p:txBody>
          <a:bodyPr vert="horz" lIns="91440" tIns="45720" rIns="91440" bIns="45720" rtlCol="0">
            <a:normAutofit/>
          </a:bodyPr>
          <a:lstStyle/>
          <a:p>
            <a:pPr marL="514350" indent="-514350">
              <a:spcBef>
                <a:spcPct val="20000"/>
              </a:spcBef>
              <a:buFont typeface="+mj-lt"/>
              <a:buAutoNum type="arabicPeriod" startAt="5"/>
            </a:pPr>
            <a:r>
              <a:rPr lang="en-US" sz="3200" b="1" dirty="0">
                <a:solidFill>
                  <a:schemeClr val="bg1"/>
                </a:solidFill>
                <a:effectLst>
                  <a:outerShdw blurRad="38100" dist="38100" dir="2700000" algn="tl">
                    <a:srgbClr val="000000">
                      <a:alpha val="43137"/>
                    </a:srgbClr>
                  </a:outerShdw>
                </a:effectLst>
              </a:rPr>
              <a:t>Being </a:t>
            </a:r>
            <a:r>
              <a:rPr lang="en-US" sz="3500" u="sng" dirty="0">
                <a:solidFill>
                  <a:schemeClr val="bg1"/>
                </a:solidFill>
                <a:effectLst>
                  <a:outerShdw blurRad="38100" dist="38100" dir="2700000" algn="tl">
                    <a:srgbClr val="000000">
                      <a:alpha val="43137"/>
                    </a:srgbClr>
                  </a:outerShdw>
                </a:effectLst>
                <a:latin typeface="Arial Black" pitchFamily="34" charset="0"/>
              </a:rPr>
              <a:t>grateful</a:t>
            </a:r>
            <a:r>
              <a:rPr lang="en-US" sz="3200" b="1" dirty="0">
                <a:solidFill>
                  <a:schemeClr val="bg1"/>
                </a:solidFill>
                <a:effectLst>
                  <a:outerShdw blurRad="38100" dist="38100" dir="2700000" algn="tl">
                    <a:srgbClr val="000000">
                      <a:alpha val="43137"/>
                    </a:srgbClr>
                  </a:outerShdw>
                </a:effectLst>
              </a:rPr>
              <a:t> to him, adjusting your lifestyle to fit under family income.</a:t>
            </a:r>
          </a:p>
        </p:txBody>
      </p:sp>
      <p:sp>
        <p:nvSpPr>
          <p:cNvPr id="13" name="Content Placeholder 2"/>
          <p:cNvSpPr txBox="1">
            <a:spLocks/>
          </p:cNvSpPr>
          <p:nvPr/>
        </p:nvSpPr>
        <p:spPr>
          <a:xfrm>
            <a:off x="685800" y="4191000"/>
            <a:ext cx="7315200" cy="1676400"/>
          </a:xfrm>
          <a:prstGeom prst="rect">
            <a:avLst/>
          </a:prstGeom>
        </p:spPr>
        <p:txBody>
          <a:bodyPr vert="horz" lIns="91440" tIns="45720" rIns="91440" bIns="45720" rtlCol="0">
            <a:normAutofit/>
          </a:bodyPr>
          <a:lstStyle/>
          <a:p>
            <a:pPr marL="514350" indent="-514350">
              <a:spcBef>
                <a:spcPct val="20000"/>
              </a:spcBef>
              <a:buFont typeface="+mj-lt"/>
              <a:buAutoNum type="arabicPeriod" startAt="6"/>
            </a:pPr>
            <a:r>
              <a:rPr lang="en-US" sz="3200" b="1" dirty="0">
                <a:solidFill>
                  <a:schemeClr val="bg1"/>
                </a:solidFill>
                <a:effectLst>
                  <a:outerShdw blurRad="38100" dist="38100" dir="2700000" algn="tl">
                    <a:srgbClr val="000000">
                      <a:alpha val="43137"/>
                    </a:srgbClr>
                  </a:outerShdw>
                </a:effectLst>
              </a:rPr>
              <a:t>Not publicly </a:t>
            </a:r>
            <a:r>
              <a:rPr lang="en-US" sz="3200" dirty="0">
                <a:solidFill>
                  <a:schemeClr val="bg1"/>
                </a:solidFill>
                <a:effectLst>
                  <a:outerShdw blurRad="38100" dist="38100" dir="2700000" algn="tl">
                    <a:srgbClr val="000000">
                      <a:alpha val="43137"/>
                    </a:srgbClr>
                  </a:outerShdw>
                </a:effectLst>
                <a:latin typeface="Arial Black" pitchFamily="34" charset="0"/>
              </a:rPr>
              <a:t>criticizing</a:t>
            </a:r>
            <a:r>
              <a:rPr lang="en-US" sz="3200" b="1" dirty="0">
                <a:solidFill>
                  <a:schemeClr val="bg1"/>
                </a:solidFill>
                <a:effectLst>
                  <a:outerShdw blurRad="38100" dist="38100" dir="2700000" algn="tl">
                    <a:srgbClr val="000000">
                      <a:alpha val="43137"/>
                    </a:srgbClr>
                  </a:outerShdw>
                </a:effectLst>
              </a:rPr>
              <a:t> and not making statements that do not build him up.</a:t>
            </a:r>
          </a:p>
        </p:txBody>
      </p:sp>
      <p:sp>
        <p:nvSpPr>
          <p:cNvPr id="8" name="Content Placeholder 2"/>
          <p:cNvSpPr txBox="1">
            <a:spLocks/>
          </p:cNvSpPr>
          <p:nvPr/>
        </p:nvSpPr>
        <p:spPr>
          <a:xfrm>
            <a:off x="762000" y="1219200"/>
            <a:ext cx="8153400" cy="838200"/>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ct val="20000"/>
              </a:spcBef>
              <a:spcAft>
                <a:spcPts val="0"/>
              </a:spcAft>
              <a:buClrTx/>
              <a:buSzTx/>
              <a:tabLst/>
              <a:defRPr/>
            </a:pPr>
            <a:r>
              <a:rPr lang="en-US" sz="3400" b="1" dirty="0">
                <a:solidFill>
                  <a:schemeClr val="bg1"/>
                </a:solidFill>
                <a:effectLst>
                  <a:outerShdw blurRad="38100" dist="38100" dir="2700000" algn="tl">
                    <a:srgbClr val="000000">
                      <a:alpha val="43137"/>
                    </a:srgbClr>
                  </a:outerShdw>
                </a:effectLst>
              </a:rPr>
              <a:t>A</a:t>
            </a:r>
            <a:r>
              <a:rPr kumimoji="0" lang="en-US" sz="3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 Respect includes:</a:t>
            </a:r>
          </a:p>
        </p:txBody>
      </p:sp>
      <p:sp>
        <p:nvSpPr>
          <p:cNvPr id="9" name="TextBox 8"/>
          <p:cNvSpPr txBox="1"/>
          <p:nvPr/>
        </p:nvSpPr>
        <p:spPr>
          <a:xfrm>
            <a:off x="685800" y="298847"/>
            <a:ext cx="8153400" cy="677108"/>
          </a:xfrm>
          <a:prstGeom prst="rect">
            <a:avLst/>
          </a:prstGeom>
          <a:noFill/>
        </p:spPr>
        <p:txBody>
          <a:bodyPr wrap="square" rtlCol="0">
            <a:spAutoFit/>
          </a:bodyPr>
          <a:lstStyle/>
          <a:p>
            <a:r>
              <a:rPr lang="en-US" sz="3800" b="1" dirty="0">
                <a:solidFill>
                  <a:schemeClr val="bg1"/>
                </a:solidFill>
                <a:effectLst>
                  <a:outerShdw blurRad="38100" dist="38100" dir="2700000" algn="tl">
                    <a:srgbClr val="000000">
                      <a:alpha val="43137"/>
                    </a:srgbClr>
                  </a:outerShdw>
                </a:effectLst>
              </a:rPr>
              <a:t>A Wife Respects Her Husband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linds(vertical)">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295400"/>
            <a:ext cx="8305800" cy="1447800"/>
          </a:xfrm>
        </p:spPr>
        <p:txBody>
          <a:bodyPr>
            <a:normAutofit/>
          </a:bodyPr>
          <a:lstStyle/>
          <a:p>
            <a:pPr marL="0" indent="0">
              <a:buNone/>
            </a:pPr>
            <a:r>
              <a:rPr lang="en-US" sz="3400" b="1" dirty="0">
                <a:solidFill>
                  <a:schemeClr val="bg1"/>
                </a:solidFill>
                <a:effectLst>
                  <a:outerShdw blurRad="38100" dist="38100" dir="2700000" algn="tl">
                    <a:srgbClr val="000000">
                      <a:alpha val="43137"/>
                    </a:srgbClr>
                  </a:outerShdw>
                </a:effectLst>
              </a:rPr>
              <a:t>B. Results of disobeying God and not reverencing/respecting husbands:</a:t>
            </a:r>
          </a:p>
        </p:txBody>
      </p:sp>
      <p:sp>
        <p:nvSpPr>
          <p:cNvPr id="8" name="Content Placeholder 2"/>
          <p:cNvSpPr txBox="1">
            <a:spLocks/>
          </p:cNvSpPr>
          <p:nvPr/>
        </p:nvSpPr>
        <p:spPr>
          <a:xfrm>
            <a:off x="738604" y="2895600"/>
            <a:ext cx="7795795" cy="914400"/>
          </a:xfrm>
          <a:prstGeom prst="rect">
            <a:avLst/>
          </a:prstGeom>
        </p:spPr>
        <p:txBody>
          <a:bodyPr vert="horz" lIns="91440" tIns="45720" rIns="91440" bIns="45720" rtlCol="0">
            <a:normAutofit/>
          </a:bodyPr>
          <a:lstStyle/>
          <a:p>
            <a:pPr marL="514350" indent="-514350">
              <a:spcBef>
                <a:spcPct val="20000"/>
              </a:spcBef>
              <a:buFont typeface="+mj-lt"/>
              <a:buAutoNum type="arabicPeriod"/>
            </a:pPr>
            <a:r>
              <a:rPr lang="en-US" sz="3200" b="1" dirty="0">
                <a:solidFill>
                  <a:schemeClr val="bg1"/>
                </a:solidFill>
                <a:effectLst>
                  <a:outerShdw blurRad="38100" dist="38100" dir="2700000" algn="tl">
                    <a:srgbClr val="000000">
                      <a:alpha val="43137"/>
                    </a:srgbClr>
                  </a:outerShdw>
                </a:effectLst>
              </a:rPr>
              <a:t>Jealousy, </a:t>
            </a:r>
            <a:r>
              <a:rPr lang="en-US" sz="2800" b="1" dirty="0">
                <a:solidFill>
                  <a:schemeClr val="bg1"/>
                </a:solidFill>
                <a:effectLst>
                  <a:outerShdw blurRad="38100" dist="38100" dir="2700000" algn="tl">
                    <a:srgbClr val="000000">
                      <a:alpha val="43137"/>
                    </a:srgbClr>
                  </a:outerShdw>
                </a:effectLst>
                <a:latin typeface="Arial Black" pitchFamily="34" charset="0"/>
              </a:rPr>
              <a:t>criticism</a:t>
            </a:r>
            <a:r>
              <a:rPr lang="en-US" sz="3200" b="1" dirty="0">
                <a:solidFill>
                  <a:schemeClr val="bg1"/>
                </a:solidFill>
                <a:effectLst>
                  <a:outerShdw blurRad="38100" dist="38100" dir="2700000" algn="tl">
                    <a:srgbClr val="000000">
                      <a:alpha val="43137"/>
                    </a:srgbClr>
                  </a:outerShdw>
                </a:effectLst>
              </a:rPr>
              <a:t>, and resentment</a:t>
            </a:r>
          </a:p>
        </p:txBody>
      </p:sp>
      <p:sp>
        <p:nvSpPr>
          <p:cNvPr id="9" name="Content Placeholder 2"/>
          <p:cNvSpPr txBox="1">
            <a:spLocks/>
          </p:cNvSpPr>
          <p:nvPr/>
        </p:nvSpPr>
        <p:spPr>
          <a:xfrm>
            <a:off x="738604" y="3810000"/>
            <a:ext cx="7795795" cy="914400"/>
          </a:xfrm>
          <a:prstGeom prst="rect">
            <a:avLst/>
          </a:prstGeom>
        </p:spPr>
        <p:txBody>
          <a:bodyPr vert="horz" lIns="91440" tIns="45720" rIns="91440" bIns="45720" rtlCol="0">
            <a:normAutofit/>
          </a:bodyPr>
          <a:lstStyle/>
          <a:p>
            <a:pPr marL="514350" indent="-514350">
              <a:spcBef>
                <a:spcPct val="20000"/>
              </a:spcBef>
              <a:buFont typeface="+mj-lt"/>
              <a:buAutoNum type="arabicPeriod" startAt="2"/>
            </a:pPr>
            <a:r>
              <a:rPr lang="en-US" sz="3200" b="1" dirty="0">
                <a:solidFill>
                  <a:schemeClr val="bg1"/>
                </a:solidFill>
                <a:effectLst>
                  <a:outerShdw blurRad="38100" dist="38100" dir="2700000" algn="tl">
                    <a:srgbClr val="000000">
                      <a:alpha val="43137"/>
                    </a:srgbClr>
                  </a:outerShdw>
                </a:effectLst>
              </a:rPr>
              <a:t> </a:t>
            </a:r>
            <a:r>
              <a:rPr lang="en-US" sz="2800" b="1" dirty="0">
                <a:solidFill>
                  <a:schemeClr val="bg1"/>
                </a:solidFill>
                <a:effectLst>
                  <a:outerShdw blurRad="38100" dist="38100" dir="2700000" algn="tl">
                    <a:srgbClr val="000000">
                      <a:alpha val="43137"/>
                    </a:srgbClr>
                  </a:outerShdw>
                </a:effectLst>
                <a:latin typeface="Arial Black" pitchFamily="34" charset="0"/>
              </a:rPr>
              <a:t>Anger</a:t>
            </a:r>
            <a:r>
              <a:rPr lang="en-US" sz="3200" b="1" dirty="0">
                <a:solidFill>
                  <a:schemeClr val="bg1"/>
                </a:solidFill>
                <a:effectLst>
                  <a:outerShdw blurRad="38100" dist="38100" dir="2700000" algn="tl">
                    <a:srgbClr val="000000">
                      <a:alpha val="43137"/>
                    </a:srgbClr>
                  </a:outerShdw>
                </a:effectLst>
              </a:rPr>
              <a:t>, arguing or silence, and tension</a:t>
            </a:r>
          </a:p>
        </p:txBody>
      </p:sp>
      <p:sp>
        <p:nvSpPr>
          <p:cNvPr id="10" name="Content Placeholder 2"/>
          <p:cNvSpPr txBox="1">
            <a:spLocks/>
          </p:cNvSpPr>
          <p:nvPr/>
        </p:nvSpPr>
        <p:spPr>
          <a:xfrm>
            <a:off x="762000" y="4724400"/>
            <a:ext cx="8305800" cy="1600200"/>
          </a:xfrm>
          <a:prstGeom prst="rect">
            <a:avLst/>
          </a:prstGeom>
        </p:spPr>
        <p:txBody>
          <a:bodyPr vert="horz" lIns="91440" tIns="45720" rIns="91440" bIns="45720" rtlCol="0">
            <a:normAutofit/>
          </a:bodyPr>
          <a:lstStyle/>
          <a:p>
            <a:pPr marL="514350" indent="-514350">
              <a:spcBef>
                <a:spcPct val="20000"/>
              </a:spcBef>
              <a:buFont typeface="+mj-lt"/>
              <a:buAutoNum type="arabicPeriod" startAt="3"/>
            </a:pPr>
            <a:r>
              <a:rPr lang="en-US" sz="3200" b="1" dirty="0" err="1">
                <a:solidFill>
                  <a:schemeClr val="bg1"/>
                </a:solidFill>
                <a:effectLst>
                  <a:outerShdw blurRad="38100" dist="38100" dir="2700000" algn="tl">
                    <a:srgbClr val="000000">
                      <a:alpha val="43137"/>
                    </a:srgbClr>
                  </a:outerShdw>
                </a:effectLst>
              </a:rPr>
              <a:t>Unforgiveness</a:t>
            </a:r>
            <a:r>
              <a:rPr lang="en-US" sz="3200" b="1" dirty="0">
                <a:solidFill>
                  <a:schemeClr val="bg1"/>
                </a:solidFill>
                <a:effectLst>
                  <a:outerShdw blurRad="38100" dist="38100" dir="2700000" algn="tl">
                    <a:srgbClr val="000000">
                      <a:alpha val="43137"/>
                    </a:srgbClr>
                  </a:outerShdw>
                </a:effectLst>
              </a:rPr>
              <a:t>, bitterness, </a:t>
            </a:r>
            <a:r>
              <a:rPr lang="en-US" sz="2800" b="1" dirty="0">
                <a:solidFill>
                  <a:schemeClr val="bg1"/>
                </a:solidFill>
                <a:effectLst>
                  <a:outerShdw blurRad="38100" dist="38100" dir="2700000" algn="tl">
                    <a:srgbClr val="000000">
                      <a:alpha val="43137"/>
                    </a:srgbClr>
                  </a:outerShdw>
                </a:effectLst>
                <a:latin typeface="Arial Black" pitchFamily="34" charset="0"/>
              </a:rPr>
              <a:t>contempt</a:t>
            </a:r>
          </a:p>
        </p:txBody>
      </p:sp>
      <p:sp>
        <p:nvSpPr>
          <p:cNvPr id="7" name="TextBox 6"/>
          <p:cNvSpPr txBox="1"/>
          <p:nvPr/>
        </p:nvSpPr>
        <p:spPr>
          <a:xfrm>
            <a:off x="685800" y="298847"/>
            <a:ext cx="8153400" cy="677108"/>
          </a:xfrm>
          <a:prstGeom prst="rect">
            <a:avLst/>
          </a:prstGeom>
          <a:noFill/>
        </p:spPr>
        <p:txBody>
          <a:bodyPr wrap="square" rtlCol="0">
            <a:spAutoFit/>
          </a:bodyPr>
          <a:lstStyle/>
          <a:p>
            <a:r>
              <a:rPr lang="en-US" sz="3800" b="1" dirty="0">
                <a:solidFill>
                  <a:schemeClr val="bg1"/>
                </a:solidFill>
                <a:effectLst>
                  <a:outerShdw blurRad="38100" dist="38100" dir="2700000" algn="tl">
                    <a:srgbClr val="000000">
                      <a:alpha val="43137"/>
                    </a:srgbClr>
                  </a:outerShdw>
                </a:effectLst>
              </a:rPr>
              <a:t>A Wife Respects Her Husband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linds(vertic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linds(vertical)">
                                      <p:cBhvr>
                                        <p:cTn id="2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9" grpId="0" build="p"/>
      <p:bldP spid="10"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738604" y="4267200"/>
            <a:ext cx="6500396" cy="2438400"/>
          </a:xfrm>
          <a:prstGeom prst="rect">
            <a:avLst/>
          </a:prstGeom>
        </p:spPr>
        <p:txBody>
          <a:bodyPr vert="horz" lIns="91440" tIns="45720" rIns="91440" bIns="45720" rtlCol="0">
            <a:normAutofit lnSpcReduction="10000"/>
          </a:bodyPr>
          <a:lstStyle/>
          <a:p>
            <a:pPr marL="571500" indent="-571500">
              <a:spcBef>
                <a:spcPct val="20000"/>
              </a:spcBef>
              <a:buFont typeface="+mj-lt"/>
              <a:buAutoNum type="arabicPeriod" startAt="5"/>
            </a:pPr>
            <a:r>
              <a:rPr lang="en-US" sz="3200" b="1" dirty="0">
                <a:solidFill>
                  <a:schemeClr val="bg1"/>
                </a:solidFill>
                <a:effectLst>
                  <a:outerShdw blurRad="38100" dist="38100" dir="2700000" algn="tl">
                    <a:srgbClr val="000000">
                      <a:alpha val="43137"/>
                    </a:srgbClr>
                  </a:outerShdw>
                </a:effectLst>
              </a:rPr>
              <a:t>In the case of a believing wife with an unbelieving husband, she refuses to do her part in </a:t>
            </a:r>
            <a:r>
              <a:rPr lang="en-US" sz="3200" b="1" dirty="0">
                <a:solidFill>
                  <a:schemeClr val="bg1"/>
                </a:solidFill>
                <a:effectLst>
                  <a:outerShdw blurRad="38100" dist="38100" dir="2700000" algn="tl">
                    <a:srgbClr val="000000">
                      <a:alpha val="43137"/>
                    </a:srgbClr>
                  </a:outerShdw>
                </a:effectLst>
                <a:latin typeface="Arial Black" pitchFamily="34" charset="0"/>
              </a:rPr>
              <a:t>winning</a:t>
            </a:r>
            <a:r>
              <a:rPr lang="en-US" sz="3200" b="1" dirty="0">
                <a:solidFill>
                  <a:schemeClr val="bg1"/>
                </a:solidFill>
                <a:effectLst>
                  <a:outerShdw blurRad="38100" dist="38100" dir="2700000" algn="tl">
                    <a:srgbClr val="000000">
                      <a:alpha val="43137"/>
                    </a:srgbClr>
                  </a:outerShdw>
                </a:effectLst>
              </a:rPr>
              <a:t> him to Christ </a:t>
            </a:r>
            <a:br>
              <a:rPr lang="en-US" sz="3200" b="1" dirty="0">
                <a:solidFill>
                  <a:schemeClr val="bg1"/>
                </a:solidFill>
                <a:effectLst>
                  <a:outerShdw blurRad="38100" dist="38100" dir="2700000" algn="tl">
                    <a:srgbClr val="000000">
                      <a:alpha val="43137"/>
                    </a:srgbClr>
                  </a:outerShdw>
                </a:effectLst>
              </a:rPr>
            </a:br>
            <a:r>
              <a:rPr lang="en-US" sz="3200" b="1" dirty="0">
                <a:solidFill>
                  <a:schemeClr val="bg1"/>
                </a:solidFill>
                <a:effectLst>
                  <a:outerShdw blurRad="38100" dist="38100" dir="2700000" algn="tl">
                    <a:srgbClr val="000000">
                      <a:alpha val="43137"/>
                    </a:srgbClr>
                  </a:outerShdw>
                </a:effectLst>
              </a:rPr>
              <a:t>(1 Peter 3:1-2). </a:t>
            </a:r>
          </a:p>
        </p:txBody>
      </p:sp>
      <p:sp>
        <p:nvSpPr>
          <p:cNvPr id="14" name="Content Placeholder 2"/>
          <p:cNvSpPr txBox="1">
            <a:spLocks/>
          </p:cNvSpPr>
          <p:nvPr/>
        </p:nvSpPr>
        <p:spPr>
          <a:xfrm>
            <a:off x="762000" y="2819400"/>
            <a:ext cx="8305800" cy="1371600"/>
          </a:xfrm>
          <a:prstGeom prst="rect">
            <a:avLst/>
          </a:prstGeom>
        </p:spPr>
        <p:txBody>
          <a:bodyPr vert="horz" lIns="91440" tIns="45720" rIns="91440" bIns="45720" rtlCol="0">
            <a:normAutofit/>
          </a:bodyPr>
          <a:lstStyle/>
          <a:p>
            <a:pPr marL="514350" indent="-514350">
              <a:spcBef>
                <a:spcPct val="20000"/>
              </a:spcBef>
              <a:buFont typeface="+mj-lt"/>
              <a:buAutoNum type="arabicPeriod" startAt="4"/>
            </a:pPr>
            <a:r>
              <a:rPr lang="en-US" sz="3200" b="1" dirty="0">
                <a:solidFill>
                  <a:schemeClr val="bg1"/>
                </a:solidFill>
                <a:effectLst>
                  <a:outerShdw blurRad="38100" dist="38100" dir="2700000" algn="tl">
                    <a:srgbClr val="000000">
                      <a:alpha val="43137"/>
                    </a:srgbClr>
                  </a:outerShdw>
                </a:effectLst>
              </a:rPr>
              <a:t>Depression, discouragement, </a:t>
            </a:r>
            <a:r>
              <a:rPr lang="en-US" sz="3200" b="1" dirty="0">
                <a:solidFill>
                  <a:schemeClr val="bg1"/>
                </a:solidFill>
                <a:effectLst>
                  <a:outerShdw blurRad="38100" dist="38100" dir="2700000" algn="tl">
                    <a:srgbClr val="000000">
                      <a:alpha val="43137"/>
                    </a:srgbClr>
                  </a:outerShdw>
                </a:effectLst>
                <a:latin typeface="Arial Black" pitchFamily="34" charset="0"/>
              </a:rPr>
              <a:t>despair</a:t>
            </a:r>
            <a:r>
              <a:rPr lang="en-US" sz="3200" b="1" dirty="0">
                <a:solidFill>
                  <a:schemeClr val="bg1"/>
                </a:solidFill>
                <a:effectLst>
                  <a:outerShdw blurRad="38100" dist="38100" dir="2700000" algn="tl">
                    <a:srgbClr val="000000">
                      <a:alpha val="43137"/>
                    </a:srgbClr>
                  </a:outerShdw>
                </a:effectLst>
              </a:rPr>
              <a:t>, stonewalling</a:t>
            </a:r>
          </a:p>
        </p:txBody>
      </p:sp>
      <p:sp>
        <p:nvSpPr>
          <p:cNvPr id="9" name="Content Placeholder 2"/>
          <p:cNvSpPr txBox="1">
            <a:spLocks/>
          </p:cNvSpPr>
          <p:nvPr/>
        </p:nvSpPr>
        <p:spPr>
          <a:xfrm>
            <a:off x="457200" y="1295400"/>
            <a:ext cx="8305800" cy="1447800"/>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ct val="20000"/>
              </a:spcBef>
              <a:spcAft>
                <a:spcPts val="0"/>
              </a:spcAft>
              <a:buClrTx/>
              <a:buSzTx/>
              <a:tabLst/>
              <a:defRPr/>
            </a:pPr>
            <a:r>
              <a:rPr lang="en-US" sz="3400" b="1" dirty="0">
                <a:solidFill>
                  <a:schemeClr val="bg1"/>
                </a:solidFill>
                <a:effectLst>
                  <a:outerShdw blurRad="38100" dist="38100" dir="2700000" algn="tl">
                    <a:srgbClr val="000000">
                      <a:alpha val="43137"/>
                    </a:srgbClr>
                  </a:outerShdw>
                </a:effectLst>
              </a:rPr>
              <a:t>B</a:t>
            </a:r>
            <a:r>
              <a:rPr kumimoji="0" lang="en-US" sz="3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 Results of disobeying God and not reverencing/respecting our husbands:</a:t>
            </a:r>
          </a:p>
        </p:txBody>
      </p:sp>
      <p:sp>
        <p:nvSpPr>
          <p:cNvPr id="10" name="TextBox 9"/>
          <p:cNvSpPr txBox="1"/>
          <p:nvPr/>
        </p:nvSpPr>
        <p:spPr>
          <a:xfrm>
            <a:off x="685800" y="298847"/>
            <a:ext cx="8153400" cy="677108"/>
          </a:xfrm>
          <a:prstGeom prst="rect">
            <a:avLst/>
          </a:prstGeom>
          <a:noFill/>
        </p:spPr>
        <p:txBody>
          <a:bodyPr wrap="square" rtlCol="0">
            <a:spAutoFit/>
          </a:bodyPr>
          <a:lstStyle/>
          <a:p>
            <a:pPr marL="857250" indent="-857250">
              <a:buFont typeface="+mj-lt"/>
              <a:buAutoNum type="romanUcPeriod" startAt="3"/>
            </a:pPr>
            <a:r>
              <a:rPr lang="en-US" sz="3800" b="1" dirty="0">
                <a:solidFill>
                  <a:schemeClr val="bg1"/>
                </a:solidFill>
                <a:effectLst>
                  <a:outerShdw blurRad="38100" dist="38100" dir="2700000" algn="tl">
                    <a:srgbClr val="000000">
                      <a:alpha val="43137"/>
                    </a:srgbClr>
                  </a:outerShdw>
                </a:effectLst>
              </a:rPr>
              <a:t>A Wife Respects Her Husband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linds(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3647"/>
            <a:ext cx="7238999" cy="677108"/>
          </a:xfrm>
          <a:prstGeom prst="rect">
            <a:avLst/>
          </a:prstGeom>
          <a:noFill/>
        </p:spPr>
        <p:txBody>
          <a:bodyPr wrap="square" rtlCol="0">
            <a:spAutoFit/>
          </a:bodyPr>
          <a:lstStyle/>
          <a:p>
            <a:r>
              <a:rPr lang="en-US" sz="3800" b="1" dirty="0">
                <a:solidFill>
                  <a:schemeClr val="bg1"/>
                </a:solidFill>
                <a:effectLst>
                  <a:outerShdw blurRad="38100" dist="38100" dir="2700000" algn="tl">
                    <a:srgbClr val="000000">
                      <a:alpha val="43137"/>
                    </a:srgbClr>
                  </a:outerShdw>
                </a:effectLst>
              </a:rPr>
              <a:t>A Wife Helps Her Husband</a:t>
            </a:r>
          </a:p>
        </p:txBody>
      </p:sp>
      <p:sp>
        <p:nvSpPr>
          <p:cNvPr id="6" name="Content Placeholder 2"/>
          <p:cNvSpPr>
            <a:spLocks noGrp="1"/>
          </p:cNvSpPr>
          <p:nvPr>
            <p:ph idx="1"/>
          </p:nvPr>
        </p:nvSpPr>
        <p:spPr>
          <a:xfrm>
            <a:off x="533400" y="1600200"/>
            <a:ext cx="7839075" cy="3962400"/>
          </a:xfrm>
        </p:spPr>
        <p:txBody>
          <a:bodyPr>
            <a:noAutofit/>
          </a:bodyPr>
          <a:lstStyle/>
          <a:p>
            <a:pPr marL="514350" indent="-514350">
              <a:buFont typeface="+mj-lt"/>
              <a:buAutoNum type="alphaUcPeriod"/>
            </a:pPr>
            <a:r>
              <a:rPr lang="en-US" sz="3600" b="1" u="sng" dirty="0">
                <a:solidFill>
                  <a:schemeClr val="bg1"/>
                </a:solidFill>
                <a:effectLst>
                  <a:outerShdw blurRad="38100" dist="38100" dir="2700000" algn="tl">
                    <a:srgbClr val="000000">
                      <a:alpha val="43137"/>
                    </a:srgbClr>
                  </a:outerShdw>
                </a:effectLst>
              </a:rPr>
              <a:t>Suitable Helper </a:t>
            </a:r>
            <a:r>
              <a:rPr lang="en-US" b="1" dirty="0">
                <a:solidFill>
                  <a:schemeClr val="bg1"/>
                </a:solidFill>
                <a:effectLst>
                  <a:outerShdw blurRad="38100" dist="38100" dir="2700000" algn="tl">
                    <a:srgbClr val="000000">
                      <a:alpha val="43137"/>
                    </a:srgbClr>
                  </a:outerShdw>
                </a:effectLst>
              </a:rPr>
              <a:t>–  “completing, complementing, corresponding to, fitted perfectly to, and adapted to meet needs.” </a:t>
            </a:r>
          </a:p>
          <a:p>
            <a:pPr marL="0" indent="0">
              <a:buNone/>
            </a:pPr>
            <a:endParaRPr lang="en-US" b="1" dirty="0">
              <a:solidFill>
                <a:schemeClr val="bg1"/>
              </a:solidFill>
              <a:effectLst>
                <a:outerShdw blurRad="38100" dist="38100" dir="2700000" algn="tl">
                  <a:srgbClr val="000000">
                    <a:alpha val="43137"/>
                  </a:srgbClr>
                </a:outerShdw>
              </a:effectLst>
            </a:endParaRPr>
          </a:p>
          <a:p>
            <a:pPr marL="0" indent="0">
              <a:buNone/>
            </a:pPr>
            <a:r>
              <a:rPr lang="en-US" b="1" dirty="0">
                <a:solidFill>
                  <a:schemeClr val="bg1"/>
                </a:solidFill>
                <a:effectLst>
                  <a:outerShdw blurRad="38100" dist="38100" dir="2700000" algn="tl">
                    <a:srgbClr val="000000">
                      <a:alpha val="43137"/>
                    </a:srgbClr>
                  </a:outerShdw>
                </a:effectLst>
              </a:rPr>
              <a:t>B.  Literally, the Hebrew word means that the wife makes up what is lacking in her husband’s life (Genesis 2:18, 1 Cor. 11:8-9).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5"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linds(vertic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5"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linds(vertical)">
                                      <p:cBhvr>
                                        <p:cTn id="1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676400"/>
            <a:ext cx="8305800" cy="3429000"/>
          </a:xfrm>
        </p:spPr>
        <p:txBody>
          <a:bodyPr>
            <a:normAutofit/>
          </a:bodyPr>
          <a:lstStyle/>
          <a:p>
            <a:pPr marL="0" indent="0">
              <a:buNone/>
            </a:pPr>
            <a:r>
              <a:rPr lang="en-US" sz="3400" b="1" dirty="0">
                <a:solidFill>
                  <a:schemeClr val="bg1"/>
                </a:solidFill>
                <a:effectLst>
                  <a:outerShdw blurRad="38100" dist="38100" dir="2700000" algn="tl">
                    <a:srgbClr val="000000">
                      <a:alpha val="43137"/>
                    </a:srgbClr>
                  </a:outerShdw>
                </a:effectLst>
              </a:rPr>
              <a:t>C.  Helper is not a demeaning term, nor does it mean somehow “second class.” In fact, the same word for “helper” is used 14 other times in Scripture to describe </a:t>
            </a:r>
            <a:r>
              <a:rPr lang="en-US" dirty="0">
                <a:solidFill>
                  <a:schemeClr val="bg1"/>
                </a:solidFill>
                <a:effectLst>
                  <a:outerShdw blurRad="38100" dist="38100" dir="2700000" algn="tl">
                    <a:srgbClr val="000000">
                      <a:alpha val="43137"/>
                    </a:srgbClr>
                  </a:outerShdw>
                </a:effectLst>
                <a:latin typeface="Arial Black" pitchFamily="34" charset="0"/>
              </a:rPr>
              <a:t>God</a:t>
            </a:r>
            <a:r>
              <a:rPr lang="en-US" b="1" dirty="0">
                <a:solidFill>
                  <a:schemeClr val="bg1"/>
                </a:solidFill>
                <a:effectLst>
                  <a:outerShdw blurRad="38100" dist="38100" dir="2700000" algn="tl">
                    <a:srgbClr val="000000">
                      <a:alpha val="43137"/>
                    </a:srgbClr>
                  </a:outerShdw>
                </a:effectLst>
              </a:rPr>
              <a:t> </a:t>
            </a:r>
            <a:r>
              <a:rPr lang="en-US" sz="3400" b="1" dirty="0">
                <a:solidFill>
                  <a:schemeClr val="bg1"/>
                </a:solidFill>
                <a:effectLst>
                  <a:outerShdw blurRad="38100" dist="38100" dir="2700000" algn="tl">
                    <a:srgbClr val="000000">
                      <a:alpha val="43137"/>
                    </a:srgbClr>
                  </a:outerShdw>
                </a:effectLst>
              </a:rPr>
              <a:t> as our help (Psalm 27:9, 30:10, 40:17, 63:7, 70:5). </a:t>
            </a:r>
          </a:p>
        </p:txBody>
      </p:sp>
      <p:sp>
        <p:nvSpPr>
          <p:cNvPr id="5" name="TextBox 4"/>
          <p:cNvSpPr txBox="1"/>
          <p:nvPr/>
        </p:nvSpPr>
        <p:spPr>
          <a:xfrm>
            <a:off x="609600" y="603647"/>
            <a:ext cx="7238999" cy="677108"/>
          </a:xfrm>
          <a:prstGeom prst="rect">
            <a:avLst/>
          </a:prstGeom>
          <a:noFill/>
        </p:spPr>
        <p:txBody>
          <a:bodyPr wrap="square" rtlCol="0">
            <a:spAutoFit/>
          </a:bodyPr>
          <a:lstStyle/>
          <a:p>
            <a:r>
              <a:rPr lang="en-US" sz="3800" b="1" dirty="0">
                <a:solidFill>
                  <a:schemeClr val="bg1"/>
                </a:solidFill>
                <a:effectLst>
                  <a:outerShdw blurRad="38100" dist="38100" dir="2700000" algn="tl">
                    <a:srgbClr val="000000">
                      <a:alpha val="43137"/>
                    </a:srgbClr>
                  </a:outerShdw>
                </a:effectLst>
              </a:rPr>
              <a:t>A Wife Helps Her Husband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819484" y="3505200"/>
            <a:ext cx="7867316" cy="1447800"/>
          </a:xfrm>
          <a:prstGeom prst="rect">
            <a:avLst/>
          </a:prstGeom>
        </p:spPr>
        <p:txBody>
          <a:bodyPr vert="horz" lIns="91440" tIns="45720" rIns="91440" bIns="45720" rtlCol="0">
            <a:normAutofit/>
          </a:bodyPr>
          <a:lstStyle/>
          <a:p>
            <a:pPr marL="514350" indent="-514350">
              <a:spcBef>
                <a:spcPct val="20000"/>
              </a:spcBef>
              <a:buFont typeface="+mj-lt"/>
              <a:buAutoNum type="arabicPeriod"/>
            </a:pPr>
            <a:r>
              <a:rPr lang="en-US" sz="3200" b="1" dirty="0">
                <a:solidFill>
                  <a:schemeClr val="bg1"/>
                </a:solidFill>
                <a:effectLst>
                  <a:outerShdw blurRad="38100" dist="38100" dir="2700000" algn="tl">
                    <a:srgbClr val="000000">
                      <a:alpha val="43137"/>
                    </a:srgbClr>
                  </a:outerShdw>
                </a:effectLst>
              </a:rPr>
              <a:t>Provide </a:t>
            </a:r>
            <a:r>
              <a:rPr lang="en-US" sz="3200" u="sng" dirty="0">
                <a:solidFill>
                  <a:schemeClr val="bg1"/>
                </a:solidFill>
                <a:effectLst>
                  <a:outerShdw blurRad="38100" dist="38100" dir="2700000" algn="tl">
                    <a:srgbClr val="000000">
                      <a:alpha val="43137"/>
                    </a:srgbClr>
                  </a:outerShdw>
                </a:effectLst>
                <a:latin typeface="Arial Black" pitchFamily="34" charset="0"/>
              </a:rPr>
              <a:t>companionship</a:t>
            </a:r>
            <a:r>
              <a:rPr lang="en-US" sz="3200" b="1" dirty="0">
                <a:solidFill>
                  <a:schemeClr val="bg1"/>
                </a:solidFill>
                <a:effectLst>
                  <a:outerShdw blurRad="38100" dist="38100" dir="2700000" algn="tl">
                    <a:srgbClr val="000000">
                      <a:alpha val="43137"/>
                    </a:srgbClr>
                  </a:outerShdw>
                </a:effectLst>
              </a:rPr>
              <a:t>  – emotional fulfillment </a:t>
            </a:r>
          </a:p>
        </p:txBody>
      </p:sp>
      <p:sp>
        <p:nvSpPr>
          <p:cNvPr id="11" name="Content Placeholder 2"/>
          <p:cNvSpPr txBox="1">
            <a:spLocks/>
          </p:cNvSpPr>
          <p:nvPr/>
        </p:nvSpPr>
        <p:spPr>
          <a:xfrm>
            <a:off x="609600" y="1524000"/>
            <a:ext cx="8153400" cy="2057400"/>
          </a:xfrm>
          <a:prstGeom prst="rect">
            <a:avLst/>
          </a:prstGeom>
        </p:spPr>
        <p:txBody>
          <a:bodyPr vert="horz" lIns="91440" tIns="45720" rIns="91440" bIns="45720" rtlCol="0">
            <a:normAutofit/>
          </a:bodyPr>
          <a:lstStyle/>
          <a:p>
            <a:pPr lvl="0">
              <a:spcBef>
                <a:spcPct val="20000"/>
              </a:spcBef>
            </a:pPr>
            <a:r>
              <a:rPr lang="en-US" sz="3400" b="1" dirty="0">
                <a:solidFill>
                  <a:schemeClr val="bg1"/>
                </a:solidFill>
                <a:effectLst>
                  <a:outerShdw blurRad="38100" dist="38100" dir="2700000" algn="tl">
                    <a:srgbClr val="000000">
                      <a:alpha val="43137"/>
                    </a:srgbClr>
                  </a:outerShdw>
                </a:effectLst>
              </a:rPr>
              <a:t>D.  No one can </a:t>
            </a:r>
            <a:r>
              <a:rPr lang="en-US" sz="3600" b="1" u="sng" dirty="0">
                <a:solidFill>
                  <a:schemeClr val="bg1"/>
                </a:solidFill>
                <a:effectLst>
                  <a:outerShdw blurRad="38100" dist="38100" dir="2700000" algn="tl">
                    <a:srgbClr val="000000">
                      <a:alpha val="43137"/>
                    </a:srgbClr>
                  </a:outerShdw>
                </a:effectLst>
              </a:rPr>
              <a:t>complement</a:t>
            </a:r>
            <a:r>
              <a:rPr lang="en-US" sz="3400" b="1" dirty="0">
                <a:solidFill>
                  <a:schemeClr val="bg1"/>
                </a:solidFill>
                <a:effectLst>
                  <a:outerShdw blurRad="38100" dist="38100" dir="2700000" algn="tl">
                    <a:srgbClr val="000000">
                      <a:alpha val="43137"/>
                    </a:srgbClr>
                  </a:outerShdw>
                </a:effectLst>
              </a:rPr>
              <a:t> a husband like his wife can.  Here just a few of the ways she can be his fitting helper/helpmate:</a:t>
            </a:r>
          </a:p>
        </p:txBody>
      </p:sp>
      <p:sp>
        <p:nvSpPr>
          <p:cNvPr id="8" name="Content Placeholder 2"/>
          <p:cNvSpPr txBox="1">
            <a:spLocks/>
          </p:cNvSpPr>
          <p:nvPr/>
        </p:nvSpPr>
        <p:spPr>
          <a:xfrm>
            <a:off x="819484" y="4876800"/>
            <a:ext cx="7867316" cy="1371600"/>
          </a:xfrm>
          <a:prstGeom prst="rect">
            <a:avLst/>
          </a:prstGeom>
        </p:spPr>
        <p:txBody>
          <a:bodyPr vert="horz" lIns="91440" tIns="45720" rIns="91440" bIns="45720" rtlCol="0">
            <a:normAutofit/>
          </a:bodyPr>
          <a:lstStyle/>
          <a:p>
            <a:pPr marL="514350" indent="-514350">
              <a:spcBef>
                <a:spcPct val="20000"/>
              </a:spcBef>
              <a:buFont typeface="+mj-lt"/>
              <a:buAutoNum type="arabicPeriod" startAt="2"/>
            </a:pPr>
            <a:r>
              <a:rPr lang="en-US" sz="3200" b="1" dirty="0">
                <a:solidFill>
                  <a:schemeClr val="bg1"/>
                </a:solidFill>
                <a:effectLst>
                  <a:outerShdw blurRad="38100" dist="38100" dir="2700000" algn="tl">
                    <a:srgbClr val="000000">
                      <a:alpha val="43137"/>
                    </a:srgbClr>
                  </a:outerShdw>
                </a:effectLst>
              </a:rPr>
              <a:t>Provide </a:t>
            </a:r>
            <a:r>
              <a:rPr lang="en-US" sz="2800" dirty="0">
                <a:solidFill>
                  <a:schemeClr val="bg1"/>
                </a:solidFill>
                <a:effectLst>
                  <a:outerShdw blurRad="38100" dist="38100" dir="2700000" algn="tl">
                    <a:srgbClr val="000000">
                      <a:alpha val="43137"/>
                    </a:srgbClr>
                  </a:outerShdw>
                </a:effectLst>
                <a:latin typeface="Arial Black" pitchFamily="34" charset="0"/>
              </a:rPr>
              <a:t>sexual</a:t>
            </a:r>
            <a:r>
              <a:rPr lang="en-US" sz="3200" b="1" dirty="0">
                <a:solidFill>
                  <a:schemeClr val="bg1"/>
                </a:solidFill>
                <a:effectLst>
                  <a:outerShdw blurRad="38100" dist="38100" dir="2700000" algn="tl">
                    <a:srgbClr val="000000">
                      <a:alpha val="43137"/>
                    </a:srgbClr>
                  </a:outerShdw>
                </a:effectLst>
              </a:rPr>
              <a:t> fulfillment – pleasure and protection</a:t>
            </a:r>
          </a:p>
        </p:txBody>
      </p:sp>
      <p:sp>
        <p:nvSpPr>
          <p:cNvPr id="6" name="TextBox 5"/>
          <p:cNvSpPr txBox="1"/>
          <p:nvPr/>
        </p:nvSpPr>
        <p:spPr>
          <a:xfrm>
            <a:off x="609600" y="603647"/>
            <a:ext cx="7238999" cy="677108"/>
          </a:xfrm>
          <a:prstGeom prst="rect">
            <a:avLst/>
          </a:prstGeom>
          <a:noFill/>
        </p:spPr>
        <p:txBody>
          <a:bodyPr wrap="square" rtlCol="0">
            <a:spAutoFit/>
          </a:bodyPr>
          <a:lstStyle/>
          <a:p>
            <a:r>
              <a:rPr lang="en-US" sz="3800" b="1" dirty="0">
                <a:solidFill>
                  <a:schemeClr val="bg1"/>
                </a:solidFill>
                <a:effectLst>
                  <a:outerShdw blurRad="38100" dist="38100" dir="2700000" algn="tl">
                    <a:srgbClr val="000000">
                      <a:alpha val="43137"/>
                    </a:srgbClr>
                  </a:outerShdw>
                </a:effectLst>
              </a:rPr>
              <a:t>A Wife Helps Her Husband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vertical)">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P spid="8"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609600" y="1524000"/>
            <a:ext cx="8077200" cy="914400"/>
          </a:xfrm>
          <a:prstGeom prst="rect">
            <a:avLst/>
          </a:prstGeom>
        </p:spPr>
        <p:txBody>
          <a:bodyPr vert="horz" lIns="91440" tIns="45720" rIns="91440" bIns="45720" rtlCol="0">
            <a:normAutofit/>
          </a:bodyPr>
          <a:lstStyle/>
          <a:p>
            <a:pPr marL="514350" indent="-514350">
              <a:spcBef>
                <a:spcPct val="20000"/>
              </a:spcBef>
              <a:buFont typeface="+mj-lt"/>
              <a:buAutoNum type="arabicPeriod" startAt="3"/>
            </a:pPr>
            <a:r>
              <a:rPr lang="en-US" sz="3200" b="1" dirty="0">
                <a:solidFill>
                  <a:schemeClr val="bg1"/>
                </a:solidFill>
                <a:effectLst>
                  <a:outerShdw blurRad="38100" dist="38100" dir="2700000" algn="tl">
                    <a:srgbClr val="000000">
                      <a:alpha val="43137"/>
                    </a:srgbClr>
                  </a:outerShdw>
                </a:effectLst>
              </a:rPr>
              <a:t> </a:t>
            </a:r>
            <a:r>
              <a:rPr lang="en-US" sz="3200" u="sng" dirty="0">
                <a:solidFill>
                  <a:schemeClr val="bg1"/>
                </a:solidFill>
                <a:effectLst>
                  <a:outerShdw blurRad="38100" dist="38100" dir="2700000" algn="tl">
                    <a:srgbClr val="000000">
                      <a:alpha val="43137"/>
                    </a:srgbClr>
                  </a:outerShdw>
                </a:effectLst>
                <a:latin typeface="Arial Black" pitchFamily="34" charset="0"/>
              </a:rPr>
              <a:t>Spiritually</a:t>
            </a:r>
            <a:r>
              <a:rPr lang="en-US" sz="3200" b="1" dirty="0">
                <a:solidFill>
                  <a:schemeClr val="bg1"/>
                </a:solidFill>
                <a:effectLst>
                  <a:outerShdw blurRad="38100" dist="38100" dir="2700000" algn="tl">
                    <a:srgbClr val="000000">
                      <a:alpha val="43137"/>
                    </a:srgbClr>
                  </a:outerShdw>
                </a:effectLst>
              </a:rPr>
              <a:t> – pray for, encourage</a:t>
            </a:r>
          </a:p>
        </p:txBody>
      </p:sp>
      <p:sp>
        <p:nvSpPr>
          <p:cNvPr id="8" name="Content Placeholder 2"/>
          <p:cNvSpPr txBox="1">
            <a:spLocks/>
          </p:cNvSpPr>
          <p:nvPr/>
        </p:nvSpPr>
        <p:spPr>
          <a:xfrm>
            <a:off x="609600" y="2590800"/>
            <a:ext cx="8077200" cy="762000"/>
          </a:xfrm>
          <a:prstGeom prst="rect">
            <a:avLst/>
          </a:prstGeom>
        </p:spPr>
        <p:txBody>
          <a:bodyPr vert="horz" lIns="91440" tIns="45720" rIns="91440" bIns="45720" rtlCol="0">
            <a:normAutofit/>
          </a:bodyPr>
          <a:lstStyle/>
          <a:p>
            <a:pPr marL="514350" indent="-514350">
              <a:spcBef>
                <a:spcPct val="20000"/>
              </a:spcBef>
              <a:buFont typeface="+mj-lt"/>
              <a:buAutoNum type="arabicPeriod" startAt="4"/>
            </a:pPr>
            <a:r>
              <a:rPr lang="en-US" sz="3200" b="1" dirty="0">
                <a:solidFill>
                  <a:schemeClr val="bg1"/>
                </a:solidFill>
                <a:effectLst>
                  <a:outerShdw blurRad="38100" dist="38100" dir="2700000" algn="tl">
                    <a:srgbClr val="000000">
                      <a:alpha val="43137"/>
                    </a:srgbClr>
                  </a:outerShdw>
                </a:effectLst>
              </a:rPr>
              <a:t> </a:t>
            </a:r>
            <a:r>
              <a:rPr lang="en-US" sz="3200" u="sng" dirty="0">
                <a:solidFill>
                  <a:schemeClr val="bg1"/>
                </a:solidFill>
                <a:effectLst>
                  <a:outerShdw blurRad="38100" dist="38100" dir="2700000" algn="tl">
                    <a:srgbClr val="000000">
                      <a:alpha val="43137"/>
                    </a:srgbClr>
                  </a:outerShdw>
                </a:effectLst>
                <a:latin typeface="Arial Black" pitchFamily="34" charset="0"/>
              </a:rPr>
              <a:t>Ministry</a:t>
            </a:r>
            <a:r>
              <a:rPr lang="en-US" sz="3200" b="1" dirty="0">
                <a:solidFill>
                  <a:schemeClr val="bg1"/>
                </a:solidFill>
                <a:effectLst>
                  <a:outerShdw blurRad="38100" dist="38100" dir="2700000" algn="tl">
                    <a:srgbClr val="000000">
                      <a:alpha val="43137"/>
                    </a:srgbClr>
                  </a:outerShdw>
                </a:effectLst>
              </a:rPr>
              <a:t> – serve together</a:t>
            </a:r>
          </a:p>
        </p:txBody>
      </p:sp>
      <p:sp>
        <p:nvSpPr>
          <p:cNvPr id="6" name="Content Placeholder 2"/>
          <p:cNvSpPr txBox="1">
            <a:spLocks/>
          </p:cNvSpPr>
          <p:nvPr/>
        </p:nvSpPr>
        <p:spPr>
          <a:xfrm>
            <a:off x="609600" y="3657600"/>
            <a:ext cx="8077200" cy="1371600"/>
          </a:xfrm>
          <a:prstGeom prst="rect">
            <a:avLst/>
          </a:prstGeom>
        </p:spPr>
        <p:txBody>
          <a:bodyPr vert="horz" lIns="91440" tIns="45720" rIns="91440" bIns="45720" rtlCol="0">
            <a:normAutofit/>
          </a:bodyPr>
          <a:lstStyle/>
          <a:p>
            <a:pPr marL="514350" indent="-514350">
              <a:spcBef>
                <a:spcPct val="20000"/>
              </a:spcBef>
              <a:buFont typeface="+mj-lt"/>
              <a:buAutoNum type="arabicPeriod" startAt="5"/>
            </a:pPr>
            <a:r>
              <a:rPr lang="en-US" sz="3200" b="1" dirty="0">
                <a:solidFill>
                  <a:schemeClr val="bg1"/>
                </a:solidFill>
                <a:effectLst>
                  <a:outerShdw blurRad="38100" dist="38100" dir="2700000" algn="tl">
                    <a:srgbClr val="000000">
                      <a:alpha val="43137"/>
                    </a:srgbClr>
                  </a:outerShdw>
                </a:effectLst>
              </a:rPr>
              <a:t> </a:t>
            </a:r>
            <a:r>
              <a:rPr lang="en-US" sz="3200" u="sng" dirty="0">
                <a:solidFill>
                  <a:schemeClr val="bg1"/>
                </a:solidFill>
                <a:effectLst>
                  <a:outerShdw blurRad="38100" dist="38100" dir="2700000" algn="tl">
                    <a:srgbClr val="000000">
                      <a:alpha val="43137"/>
                    </a:srgbClr>
                  </a:outerShdw>
                </a:effectLst>
                <a:latin typeface="Arial Black" pitchFamily="34" charset="0"/>
              </a:rPr>
              <a:t>Parentally</a:t>
            </a:r>
            <a:r>
              <a:rPr lang="en-US" sz="3200" b="1" dirty="0">
                <a:solidFill>
                  <a:schemeClr val="bg1"/>
                </a:solidFill>
                <a:effectLst>
                  <a:outerShdw blurRad="38100" dist="38100" dir="2700000" algn="tl">
                    <a:srgbClr val="000000">
                      <a:alpha val="43137"/>
                    </a:srgbClr>
                  </a:outerShdw>
                </a:effectLst>
              </a:rPr>
              <a:t> – authority over the children in unity with her husband</a:t>
            </a:r>
          </a:p>
        </p:txBody>
      </p:sp>
      <p:sp>
        <p:nvSpPr>
          <p:cNvPr id="7" name="Content Placeholder 2"/>
          <p:cNvSpPr txBox="1">
            <a:spLocks/>
          </p:cNvSpPr>
          <p:nvPr/>
        </p:nvSpPr>
        <p:spPr>
          <a:xfrm>
            <a:off x="609600" y="5105400"/>
            <a:ext cx="8077200" cy="838200"/>
          </a:xfrm>
          <a:prstGeom prst="rect">
            <a:avLst/>
          </a:prstGeom>
        </p:spPr>
        <p:txBody>
          <a:bodyPr vert="horz" lIns="91440" tIns="45720" rIns="91440" bIns="45720" rtlCol="0">
            <a:normAutofit/>
          </a:bodyPr>
          <a:lstStyle/>
          <a:p>
            <a:pPr marL="514350" indent="-514350">
              <a:spcBef>
                <a:spcPct val="20000"/>
              </a:spcBef>
              <a:buFont typeface="+mj-lt"/>
              <a:buAutoNum type="arabicPeriod" startAt="6"/>
            </a:pPr>
            <a:r>
              <a:rPr lang="en-US" sz="3200" b="1" dirty="0">
                <a:solidFill>
                  <a:schemeClr val="bg1"/>
                </a:solidFill>
                <a:effectLst>
                  <a:outerShdw blurRad="38100" dist="38100" dir="2700000" algn="tl">
                    <a:srgbClr val="000000">
                      <a:alpha val="43137"/>
                    </a:srgbClr>
                  </a:outerShdw>
                </a:effectLst>
              </a:rPr>
              <a:t> </a:t>
            </a:r>
            <a:r>
              <a:rPr lang="en-US" sz="3200" u="sng" dirty="0">
                <a:solidFill>
                  <a:schemeClr val="bg1"/>
                </a:solidFill>
                <a:effectLst>
                  <a:outerShdw blurRad="38100" dist="38100" dir="2700000" algn="tl">
                    <a:srgbClr val="000000">
                      <a:alpha val="43137"/>
                    </a:srgbClr>
                  </a:outerShdw>
                </a:effectLst>
                <a:latin typeface="Arial Black" pitchFamily="34" charset="0"/>
              </a:rPr>
              <a:t>Domestically</a:t>
            </a:r>
            <a:r>
              <a:rPr lang="en-US" sz="3200" b="1" dirty="0">
                <a:solidFill>
                  <a:schemeClr val="bg1"/>
                </a:solidFill>
                <a:effectLst>
                  <a:outerShdw blurRad="38100" dist="38100" dir="2700000" algn="tl">
                    <a:srgbClr val="000000">
                      <a:alpha val="43137"/>
                    </a:srgbClr>
                  </a:outerShdw>
                </a:effectLst>
              </a:rPr>
              <a:t> – add color and depth</a:t>
            </a:r>
          </a:p>
        </p:txBody>
      </p:sp>
      <p:sp>
        <p:nvSpPr>
          <p:cNvPr id="9" name="TextBox 8"/>
          <p:cNvSpPr txBox="1"/>
          <p:nvPr/>
        </p:nvSpPr>
        <p:spPr>
          <a:xfrm>
            <a:off x="609600" y="603647"/>
            <a:ext cx="7238999" cy="677108"/>
          </a:xfrm>
          <a:prstGeom prst="rect">
            <a:avLst/>
          </a:prstGeom>
          <a:noFill/>
        </p:spPr>
        <p:txBody>
          <a:bodyPr wrap="square" rtlCol="0">
            <a:spAutoFit/>
          </a:bodyPr>
          <a:lstStyle/>
          <a:p>
            <a:r>
              <a:rPr lang="en-US" sz="3800" b="1" dirty="0">
                <a:solidFill>
                  <a:schemeClr val="bg1"/>
                </a:solidFill>
                <a:effectLst>
                  <a:outerShdw blurRad="38100" dist="38100" dir="2700000" algn="tl">
                    <a:srgbClr val="000000">
                      <a:alpha val="43137"/>
                    </a:srgbClr>
                  </a:outerShdw>
                </a:effectLst>
              </a:rPr>
              <a:t>A Wife Helps Her Husband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linds(vertical)">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8" grpId="0" build="p"/>
      <p:bldP spid="6" grpId="0" build="p"/>
      <p:bldP spid="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762000" y="1676400"/>
            <a:ext cx="8001000" cy="1371600"/>
          </a:xfrm>
          <a:prstGeom prst="rect">
            <a:avLst/>
          </a:prstGeom>
        </p:spPr>
        <p:txBody>
          <a:bodyPr vert="horz" lIns="91440" tIns="45720" rIns="91440" bIns="45720" rtlCol="0">
            <a:normAutofit/>
          </a:bodyPr>
          <a:lstStyle/>
          <a:p>
            <a:pPr marL="514350" indent="-514350">
              <a:spcBef>
                <a:spcPct val="20000"/>
              </a:spcBef>
              <a:buFont typeface="+mj-lt"/>
              <a:buAutoNum type="arabicPeriod" startAt="7"/>
            </a:pPr>
            <a:r>
              <a:rPr lang="en-US" sz="3200" b="1" dirty="0">
                <a:solidFill>
                  <a:schemeClr val="bg1"/>
                </a:solidFill>
                <a:effectLst>
                  <a:outerShdw blurRad="38100" dist="38100" dir="2700000" algn="tl">
                    <a:srgbClr val="000000">
                      <a:alpha val="43137"/>
                    </a:srgbClr>
                  </a:outerShdw>
                </a:effectLst>
              </a:rPr>
              <a:t> </a:t>
            </a:r>
            <a:r>
              <a:rPr lang="en-US" sz="3500" u="sng" dirty="0">
                <a:solidFill>
                  <a:schemeClr val="bg1"/>
                </a:solidFill>
                <a:effectLst>
                  <a:outerShdw blurRad="38100" dist="38100" dir="2700000" algn="tl">
                    <a:srgbClr val="000000">
                      <a:alpha val="43137"/>
                    </a:srgbClr>
                  </a:outerShdw>
                </a:effectLst>
                <a:latin typeface="Arial Black" pitchFamily="34" charset="0"/>
              </a:rPr>
              <a:t>Attitudinally</a:t>
            </a:r>
            <a:r>
              <a:rPr lang="en-US" sz="3200" b="1" dirty="0">
                <a:solidFill>
                  <a:schemeClr val="bg1"/>
                </a:solidFill>
                <a:effectLst>
                  <a:outerShdw blurRad="38100" dist="38100" dir="2700000" algn="tl">
                    <a:srgbClr val="000000">
                      <a:alpha val="43137"/>
                    </a:srgbClr>
                  </a:outerShdw>
                </a:effectLst>
              </a:rPr>
              <a:t> – promote joyful submission to authority</a:t>
            </a:r>
          </a:p>
        </p:txBody>
      </p:sp>
      <p:sp>
        <p:nvSpPr>
          <p:cNvPr id="6" name="Content Placeholder 2"/>
          <p:cNvSpPr txBox="1">
            <a:spLocks/>
          </p:cNvSpPr>
          <p:nvPr/>
        </p:nvSpPr>
        <p:spPr>
          <a:xfrm>
            <a:off x="762000" y="3124200"/>
            <a:ext cx="8001000" cy="1600200"/>
          </a:xfrm>
          <a:prstGeom prst="rect">
            <a:avLst/>
          </a:prstGeom>
        </p:spPr>
        <p:txBody>
          <a:bodyPr vert="horz" lIns="91440" tIns="45720" rIns="91440" bIns="45720" rtlCol="0">
            <a:normAutofit/>
          </a:bodyPr>
          <a:lstStyle/>
          <a:p>
            <a:pPr marL="514350" indent="-514350">
              <a:spcBef>
                <a:spcPct val="20000"/>
              </a:spcBef>
              <a:buFont typeface="+mj-lt"/>
              <a:buAutoNum type="arabicPeriod" startAt="8"/>
            </a:pPr>
            <a:r>
              <a:rPr lang="en-US" sz="3200" b="1" dirty="0">
                <a:solidFill>
                  <a:schemeClr val="bg1"/>
                </a:solidFill>
                <a:effectLst>
                  <a:outerShdw blurRad="38100" dist="38100" dir="2700000" algn="tl">
                    <a:srgbClr val="000000">
                      <a:alpha val="43137"/>
                    </a:srgbClr>
                  </a:outerShdw>
                </a:effectLst>
              </a:rPr>
              <a:t> </a:t>
            </a:r>
            <a:r>
              <a:rPr lang="en-US" sz="3500" u="sng" dirty="0">
                <a:solidFill>
                  <a:schemeClr val="bg1"/>
                </a:solidFill>
                <a:effectLst>
                  <a:outerShdw blurRad="38100" dist="38100" dir="2700000" algn="tl">
                    <a:srgbClr val="000000">
                      <a:alpha val="43137"/>
                    </a:srgbClr>
                  </a:outerShdw>
                </a:effectLst>
                <a:latin typeface="Arial Black" pitchFamily="34" charset="0"/>
              </a:rPr>
              <a:t>Financially</a:t>
            </a:r>
            <a:r>
              <a:rPr lang="en-US" sz="3200" b="1" dirty="0">
                <a:solidFill>
                  <a:schemeClr val="bg1"/>
                </a:solidFill>
                <a:effectLst>
                  <a:outerShdw blurRad="38100" dist="38100" dir="2700000" algn="tl">
                    <a:srgbClr val="000000">
                      <a:alpha val="43137"/>
                    </a:srgbClr>
                  </a:outerShdw>
                </a:effectLst>
              </a:rPr>
              <a:t> – watchful and protective while cheerfully generous</a:t>
            </a:r>
          </a:p>
        </p:txBody>
      </p:sp>
      <p:sp>
        <p:nvSpPr>
          <p:cNvPr id="7" name="Content Placeholder 2"/>
          <p:cNvSpPr txBox="1">
            <a:spLocks/>
          </p:cNvSpPr>
          <p:nvPr/>
        </p:nvSpPr>
        <p:spPr>
          <a:xfrm>
            <a:off x="762000" y="4572000"/>
            <a:ext cx="8001000" cy="1371600"/>
          </a:xfrm>
          <a:prstGeom prst="rect">
            <a:avLst/>
          </a:prstGeom>
        </p:spPr>
        <p:txBody>
          <a:bodyPr vert="horz" lIns="91440" tIns="45720" rIns="91440" bIns="45720" rtlCol="0">
            <a:normAutofit/>
          </a:bodyPr>
          <a:lstStyle/>
          <a:p>
            <a:pPr marL="514350" indent="-514350">
              <a:spcBef>
                <a:spcPct val="20000"/>
              </a:spcBef>
              <a:buFont typeface="+mj-lt"/>
              <a:buAutoNum type="arabicPeriod" startAt="9"/>
            </a:pPr>
            <a:r>
              <a:rPr lang="en-US" sz="3200" b="1" dirty="0">
                <a:solidFill>
                  <a:schemeClr val="bg1"/>
                </a:solidFill>
                <a:effectLst>
                  <a:outerShdw blurRad="38100" dist="38100" dir="2700000" algn="tl">
                    <a:srgbClr val="000000">
                      <a:alpha val="43137"/>
                    </a:srgbClr>
                  </a:outerShdw>
                </a:effectLst>
              </a:rPr>
              <a:t> </a:t>
            </a:r>
            <a:r>
              <a:rPr lang="en-US" sz="3800" u="sng" dirty="0">
                <a:solidFill>
                  <a:schemeClr val="bg1"/>
                </a:solidFill>
                <a:effectLst>
                  <a:outerShdw blurRad="38100" dist="38100" dir="2700000" algn="tl">
                    <a:srgbClr val="000000">
                      <a:alpha val="43137"/>
                    </a:srgbClr>
                  </a:outerShdw>
                </a:effectLst>
                <a:latin typeface="Arial Black" pitchFamily="34" charset="0"/>
              </a:rPr>
              <a:t>Preparation</a:t>
            </a:r>
            <a:r>
              <a:rPr lang="en-US" sz="3200" b="1" dirty="0">
                <a:solidFill>
                  <a:schemeClr val="bg1"/>
                </a:solidFill>
                <a:effectLst>
                  <a:outerShdw blurRad="38100" dist="38100" dir="2700000" algn="tl">
                    <a:srgbClr val="000000">
                      <a:alpha val="43137"/>
                    </a:srgbClr>
                  </a:outerShdw>
                </a:effectLst>
              </a:rPr>
              <a:t> – discerning of possible future needs</a:t>
            </a:r>
          </a:p>
        </p:txBody>
      </p:sp>
      <p:sp>
        <p:nvSpPr>
          <p:cNvPr id="8" name="TextBox 7"/>
          <p:cNvSpPr txBox="1"/>
          <p:nvPr/>
        </p:nvSpPr>
        <p:spPr>
          <a:xfrm>
            <a:off x="609600" y="603647"/>
            <a:ext cx="7238999" cy="677108"/>
          </a:xfrm>
          <a:prstGeom prst="rect">
            <a:avLst/>
          </a:prstGeom>
          <a:noFill/>
        </p:spPr>
        <p:txBody>
          <a:bodyPr wrap="square" rtlCol="0">
            <a:spAutoFit/>
          </a:bodyPr>
          <a:lstStyle/>
          <a:p>
            <a:r>
              <a:rPr lang="en-US" sz="3800" b="1" dirty="0">
                <a:solidFill>
                  <a:schemeClr val="bg1"/>
                </a:solidFill>
                <a:effectLst>
                  <a:outerShdw blurRad="38100" dist="38100" dir="2700000" algn="tl">
                    <a:srgbClr val="000000">
                      <a:alpha val="43137"/>
                    </a:srgbClr>
                  </a:outerShdw>
                </a:effectLst>
              </a:rPr>
              <a:t>A Wife Helps Her Husband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vertical)">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6" grpId="0" build="p"/>
      <p:bldP spid="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9A1C05-1243-4417-95AE-9A9C5A0C92FF}"/>
              </a:ext>
            </a:extLst>
          </p:cNvPr>
          <p:cNvSpPr txBox="1"/>
          <p:nvPr/>
        </p:nvSpPr>
        <p:spPr>
          <a:xfrm>
            <a:off x="2673324" y="97432"/>
            <a:ext cx="3574633" cy="584775"/>
          </a:xfrm>
          <a:prstGeom prst="rect">
            <a:avLst/>
          </a:prstGeom>
          <a:noFill/>
        </p:spPr>
        <p:txBody>
          <a:bodyPr wrap="none" rtlCol="0">
            <a:spAutoFit/>
          </a:bodyPr>
          <a:lstStyle/>
          <a:p>
            <a:r>
              <a:rPr lang="en-US" sz="3200" b="1" dirty="0">
                <a:solidFill>
                  <a:schemeClr val="bg1"/>
                </a:solidFill>
              </a:rPr>
              <a:t>Wives – A Summary</a:t>
            </a:r>
          </a:p>
        </p:txBody>
      </p:sp>
      <p:pic>
        <p:nvPicPr>
          <p:cNvPr id="6" name="Picture 5">
            <a:extLst>
              <a:ext uri="{FF2B5EF4-FFF2-40B4-BE49-F238E27FC236}">
                <a16:creationId xmlns:a16="http://schemas.microsoft.com/office/drawing/2014/main" id="{0D08F737-099E-4DE0-A715-3C5AA3DD48F9}"/>
              </a:ext>
            </a:extLst>
          </p:cNvPr>
          <p:cNvPicPr>
            <a:picLocks noChangeAspect="1"/>
          </p:cNvPicPr>
          <p:nvPr/>
        </p:nvPicPr>
        <p:blipFill>
          <a:blip r:embed="rId2"/>
          <a:stretch>
            <a:fillRect/>
          </a:stretch>
        </p:blipFill>
        <p:spPr>
          <a:xfrm>
            <a:off x="609600" y="745408"/>
            <a:ext cx="7702083" cy="2696397"/>
          </a:xfrm>
          <a:prstGeom prst="rect">
            <a:avLst/>
          </a:prstGeom>
        </p:spPr>
      </p:pic>
      <p:pic>
        <p:nvPicPr>
          <p:cNvPr id="8" name="Picture 7">
            <a:extLst>
              <a:ext uri="{FF2B5EF4-FFF2-40B4-BE49-F238E27FC236}">
                <a16:creationId xmlns:a16="http://schemas.microsoft.com/office/drawing/2014/main" id="{32E5ECD7-5643-4B9A-82ED-FF043A82255D}"/>
              </a:ext>
            </a:extLst>
          </p:cNvPr>
          <p:cNvPicPr>
            <a:picLocks noChangeAspect="1"/>
          </p:cNvPicPr>
          <p:nvPr/>
        </p:nvPicPr>
        <p:blipFill>
          <a:blip r:embed="rId3"/>
          <a:stretch>
            <a:fillRect/>
          </a:stretch>
        </p:blipFill>
        <p:spPr>
          <a:xfrm>
            <a:off x="609600" y="3962400"/>
            <a:ext cx="7702083" cy="2410161"/>
          </a:xfrm>
          <a:prstGeom prst="rect">
            <a:avLst/>
          </a:prstGeom>
        </p:spPr>
      </p:pic>
    </p:spTree>
    <p:extLst>
      <p:ext uri="{BB962C8B-B14F-4D97-AF65-F5344CB8AC3E}">
        <p14:creationId xmlns:p14="http://schemas.microsoft.com/office/powerpoint/2010/main" val="1203606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BE8997-2D18-613B-321F-E43CF076E5AD}"/>
              </a:ext>
            </a:extLst>
          </p:cNvPr>
          <p:cNvSpPr txBox="1"/>
          <p:nvPr/>
        </p:nvSpPr>
        <p:spPr>
          <a:xfrm>
            <a:off x="190500" y="1143000"/>
            <a:ext cx="8763000" cy="4893647"/>
          </a:xfrm>
          <a:prstGeom prst="rect">
            <a:avLst/>
          </a:prstGeom>
          <a:noFill/>
        </p:spPr>
        <p:txBody>
          <a:bodyPr wrap="square">
            <a:spAutoFit/>
          </a:bodyPr>
          <a:lstStyle/>
          <a:p>
            <a:r>
              <a:rPr lang="en-US" sz="2400" b="1" dirty="0">
                <a:solidFill>
                  <a:schemeClr val="bg1"/>
                </a:solidFill>
              </a:rPr>
              <a:t>Complementarian relationship - “gender roles ordained by God; men and women created to complement one another. God’s roles for husbands and wives are distinct and part of God’s creative order.</a:t>
            </a:r>
          </a:p>
          <a:p>
            <a:endParaRPr lang="en-US" sz="2400" b="1" dirty="0">
              <a:solidFill>
                <a:schemeClr val="bg1"/>
              </a:solidFill>
            </a:endParaRPr>
          </a:p>
          <a:p>
            <a:r>
              <a:rPr lang="en-US" sz="2400" b="1" dirty="0">
                <a:solidFill>
                  <a:schemeClr val="bg1"/>
                </a:solidFill>
              </a:rPr>
              <a:t>Gender roles are Christ-honoring as men/husbands love and provide leadership to their wives and family;</a:t>
            </a:r>
          </a:p>
          <a:p>
            <a:r>
              <a:rPr lang="en-US" sz="2400" b="1" dirty="0">
                <a:solidFill>
                  <a:schemeClr val="bg1"/>
                </a:solidFill>
              </a:rPr>
              <a:t>women/wives submit to their husbands and his leadership as the most suitable helper. </a:t>
            </a:r>
          </a:p>
          <a:p>
            <a:endParaRPr lang="en-US" sz="2400" b="1" dirty="0">
              <a:solidFill>
                <a:schemeClr val="bg1"/>
              </a:solidFill>
            </a:endParaRPr>
          </a:p>
          <a:p>
            <a:r>
              <a:rPr lang="en-US" sz="2400" b="1" dirty="0">
                <a:solidFill>
                  <a:schemeClr val="bg1"/>
                </a:solidFill>
              </a:rPr>
              <a:t>Gender roles established by God are given to the church as men assume leadership over the church and women submit to male leadership. </a:t>
            </a:r>
          </a:p>
        </p:txBody>
      </p:sp>
      <p:sp>
        <p:nvSpPr>
          <p:cNvPr id="7" name="TextBox 6">
            <a:extLst>
              <a:ext uri="{FF2B5EF4-FFF2-40B4-BE49-F238E27FC236}">
                <a16:creationId xmlns:a16="http://schemas.microsoft.com/office/drawing/2014/main" id="{726AE5FF-95C5-5075-E5DE-66D3C7373758}"/>
              </a:ext>
            </a:extLst>
          </p:cNvPr>
          <p:cNvSpPr txBox="1"/>
          <p:nvPr/>
        </p:nvSpPr>
        <p:spPr>
          <a:xfrm>
            <a:off x="2133600" y="298133"/>
            <a:ext cx="5257800" cy="523220"/>
          </a:xfrm>
          <a:prstGeom prst="rect">
            <a:avLst/>
          </a:prstGeom>
          <a:noFill/>
        </p:spPr>
        <p:txBody>
          <a:bodyPr wrap="square">
            <a:spAutoFit/>
          </a:bodyPr>
          <a:lstStyle/>
          <a:p>
            <a:r>
              <a:rPr lang="en-US" sz="2800" b="1" dirty="0">
                <a:solidFill>
                  <a:schemeClr val="bg1"/>
                </a:solidFill>
              </a:rPr>
              <a:t>Biblical Basis for Role Differences</a:t>
            </a:r>
          </a:p>
        </p:txBody>
      </p:sp>
    </p:spTree>
    <p:extLst>
      <p:ext uri="{BB962C8B-B14F-4D97-AF65-F5344CB8AC3E}">
        <p14:creationId xmlns:p14="http://schemas.microsoft.com/office/powerpoint/2010/main" val="29812588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6F587E-025F-431C-B4B7-EADFA206FFA3}"/>
              </a:ext>
            </a:extLst>
          </p:cNvPr>
          <p:cNvPicPr>
            <a:picLocks noChangeAspect="1"/>
          </p:cNvPicPr>
          <p:nvPr/>
        </p:nvPicPr>
        <p:blipFill>
          <a:blip r:embed="rId2"/>
          <a:stretch>
            <a:fillRect/>
          </a:stretch>
        </p:blipFill>
        <p:spPr>
          <a:xfrm>
            <a:off x="990600" y="637785"/>
            <a:ext cx="7162800" cy="2791215"/>
          </a:xfrm>
          <a:prstGeom prst="rect">
            <a:avLst/>
          </a:prstGeom>
        </p:spPr>
      </p:pic>
      <p:pic>
        <p:nvPicPr>
          <p:cNvPr id="5" name="Picture 4">
            <a:extLst>
              <a:ext uri="{FF2B5EF4-FFF2-40B4-BE49-F238E27FC236}">
                <a16:creationId xmlns:a16="http://schemas.microsoft.com/office/drawing/2014/main" id="{72A83193-5683-4A78-87CD-261B18D64A32}"/>
              </a:ext>
            </a:extLst>
          </p:cNvPr>
          <p:cNvPicPr>
            <a:picLocks noChangeAspect="1"/>
          </p:cNvPicPr>
          <p:nvPr/>
        </p:nvPicPr>
        <p:blipFill>
          <a:blip r:embed="rId3"/>
          <a:stretch>
            <a:fillRect/>
          </a:stretch>
        </p:blipFill>
        <p:spPr>
          <a:xfrm>
            <a:off x="971843" y="3962400"/>
            <a:ext cx="7162800" cy="2705478"/>
          </a:xfrm>
          <a:prstGeom prst="rect">
            <a:avLst/>
          </a:prstGeom>
        </p:spPr>
      </p:pic>
      <p:sp>
        <p:nvSpPr>
          <p:cNvPr id="8" name="TextBox 7">
            <a:extLst>
              <a:ext uri="{FF2B5EF4-FFF2-40B4-BE49-F238E27FC236}">
                <a16:creationId xmlns:a16="http://schemas.microsoft.com/office/drawing/2014/main" id="{9B4D0EEA-1B66-428C-A50F-ACE034462EB3}"/>
              </a:ext>
            </a:extLst>
          </p:cNvPr>
          <p:cNvSpPr txBox="1"/>
          <p:nvPr/>
        </p:nvSpPr>
        <p:spPr>
          <a:xfrm>
            <a:off x="3048000" y="-20893"/>
            <a:ext cx="3587457" cy="584775"/>
          </a:xfrm>
          <a:prstGeom prst="rect">
            <a:avLst/>
          </a:prstGeom>
          <a:noFill/>
        </p:spPr>
        <p:txBody>
          <a:bodyPr wrap="none" rtlCol="0">
            <a:spAutoFit/>
          </a:bodyPr>
          <a:lstStyle/>
          <a:p>
            <a:r>
              <a:rPr lang="en-US" sz="3200" b="1" dirty="0">
                <a:solidFill>
                  <a:schemeClr val="bg1"/>
                </a:solidFill>
              </a:rPr>
              <a:t>Wives - A Summary </a:t>
            </a:r>
          </a:p>
        </p:txBody>
      </p:sp>
    </p:spTree>
    <p:extLst>
      <p:ext uri="{BB962C8B-B14F-4D97-AF65-F5344CB8AC3E}">
        <p14:creationId xmlns:p14="http://schemas.microsoft.com/office/powerpoint/2010/main" val="846587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F83396-1EC8-403C-A30C-DD485B02A095}"/>
              </a:ext>
            </a:extLst>
          </p:cNvPr>
          <p:cNvPicPr>
            <a:picLocks noChangeAspect="1"/>
          </p:cNvPicPr>
          <p:nvPr/>
        </p:nvPicPr>
        <p:blipFill>
          <a:blip r:embed="rId2"/>
          <a:stretch>
            <a:fillRect/>
          </a:stretch>
        </p:blipFill>
        <p:spPr>
          <a:xfrm>
            <a:off x="990600" y="1219200"/>
            <a:ext cx="7162800" cy="4495800"/>
          </a:xfrm>
          <a:prstGeom prst="rect">
            <a:avLst/>
          </a:prstGeom>
        </p:spPr>
      </p:pic>
      <p:sp>
        <p:nvSpPr>
          <p:cNvPr id="4" name="TextBox 3">
            <a:extLst>
              <a:ext uri="{FF2B5EF4-FFF2-40B4-BE49-F238E27FC236}">
                <a16:creationId xmlns:a16="http://schemas.microsoft.com/office/drawing/2014/main" id="{09C13C28-3888-4B2F-9A5A-F08C0F12E0A7}"/>
              </a:ext>
            </a:extLst>
          </p:cNvPr>
          <p:cNvSpPr txBox="1"/>
          <p:nvPr/>
        </p:nvSpPr>
        <p:spPr>
          <a:xfrm>
            <a:off x="3048000" y="228600"/>
            <a:ext cx="3494483" cy="584775"/>
          </a:xfrm>
          <a:prstGeom prst="rect">
            <a:avLst/>
          </a:prstGeom>
          <a:noFill/>
        </p:spPr>
        <p:txBody>
          <a:bodyPr wrap="none" rtlCol="0">
            <a:spAutoFit/>
          </a:bodyPr>
          <a:lstStyle/>
          <a:p>
            <a:r>
              <a:rPr lang="en-US" sz="3200" b="1" dirty="0">
                <a:solidFill>
                  <a:schemeClr val="bg1"/>
                </a:solidFill>
              </a:rPr>
              <a:t>Wives - A Summary</a:t>
            </a:r>
          </a:p>
        </p:txBody>
      </p:sp>
    </p:spTree>
    <p:extLst>
      <p:ext uri="{BB962C8B-B14F-4D97-AF65-F5344CB8AC3E}">
        <p14:creationId xmlns:p14="http://schemas.microsoft.com/office/powerpoint/2010/main" val="14422622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E1CC17-E5D1-4949-A911-5D0E2FD0FCE3}"/>
              </a:ext>
            </a:extLst>
          </p:cNvPr>
          <p:cNvPicPr>
            <a:picLocks noChangeAspect="1"/>
          </p:cNvPicPr>
          <p:nvPr/>
        </p:nvPicPr>
        <p:blipFill>
          <a:blip r:embed="rId2"/>
          <a:stretch>
            <a:fillRect/>
          </a:stretch>
        </p:blipFill>
        <p:spPr>
          <a:xfrm>
            <a:off x="457200" y="1295400"/>
            <a:ext cx="8229600" cy="3872113"/>
          </a:xfrm>
          <a:prstGeom prst="rect">
            <a:avLst/>
          </a:prstGeom>
        </p:spPr>
      </p:pic>
      <p:sp>
        <p:nvSpPr>
          <p:cNvPr id="6" name="TextBox 5">
            <a:extLst>
              <a:ext uri="{FF2B5EF4-FFF2-40B4-BE49-F238E27FC236}">
                <a16:creationId xmlns:a16="http://schemas.microsoft.com/office/drawing/2014/main" id="{CC7B5A20-2666-4C09-B5B8-FD4C6DF2F303}"/>
              </a:ext>
            </a:extLst>
          </p:cNvPr>
          <p:cNvSpPr txBox="1"/>
          <p:nvPr/>
        </p:nvSpPr>
        <p:spPr>
          <a:xfrm>
            <a:off x="3048000" y="381000"/>
            <a:ext cx="3494483" cy="584775"/>
          </a:xfrm>
          <a:prstGeom prst="rect">
            <a:avLst/>
          </a:prstGeom>
          <a:noFill/>
        </p:spPr>
        <p:txBody>
          <a:bodyPr wrap="none" rtlCol="0">
            <a:spAutoFit/>
          </a:bodyPr>
          <a:lstStyle/>
          <a:p>
            <a:r>
              <a:rPr lang="en-US" sz="3200" b="1" dirty="0">
                <a:solidFill>
                  <a:schemeClr val="bg1"/>
                </a:solidFill>
              </a:rPr>
              <a:t>Wives - A Summary</a:t>
            </a:r>
          </a:p>
        </p:txBody>
      </p:sp>
    </p:spTree>
    <p:extLst>
      <p:ext uri="{BB962C8B-B14F-4D97-AF65-F5344CB8AC3E}">
        <p14:creationId xmlns:p14="http://schemas.microsoft.com/office/powerpoint/2010/main" val="7617393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28600"/>
            <a:ext cx="8290290" cy="1261884"/>
          </a:xfrm>
          <a:prstGeom prst="rect">
            <a:avLst/>
          </a:prstGeom>
          <a:noFill/>
        </p:spPr>
        <p:txBody>
          <a:bodyPr wrap="square" rtlCol="0">
            <a:spAutoFit/>
          </a:bodyPr>
          <a:lstStyle/>
          <a:p>
            <a:r>
              <a:rPr lang="en-US" sz="3800" b="1" dirty="0">
                <a:solidFill>
                  <a:schemeClr val="bg1"/>
                </a:solidFill>
                <a:effectLst>
                  <a:outerShdw blurRad="38100" dist="38100" dir="2700000" algn="tl">
                    <a:srgbClr val="000000">
                      <a:alpha val="43137"/>
                    </a:srgbClr>
                  </a:outerShdw>
                </a:effectLst>
              </a:rPr>
              <a:t>        Biblical Basis for Role Differences</a:t>
            </a:r>
          </a:p>
          <a:p>
            <a:r>
              <a:rPr lang="en-US" sz="3800" b="1" dirty="0">
                <a:solidFill>
                  <a:schemeClr val="bg1"/>
                </a:solidFill>
                <a:effectLst>
                  <a:outerShdw blurRad="38100" dist="38100" dir="2700000" algn="tl">
                    <a:srgbClr val="000000">
                      <a:alpha val="43137"/>
                    </a:srgbClr>
                  </a:outerShdw>
                </a:effectLst>
              </a:rPr>
              <a:t>                         Ephesians 5:33</a:t>
            </a:r>
          </a:p>
        </p:txBody>
      </p:sp>
      <p:sp>
        <p:nvSpPr>
          <p:cNvPr id="2" name="TextBox 1"/>
          <p:cNvSpPr txBox="1"/>
          <p:nvPr/>
        </p:nvSpPr>
        <p:spPr>
          <a:xfrm>
            <a:off x="2819400" y="1600200"/>
            <a:ext cx="3162300" cy="1384995"/>
          </a:xfrm>
          <a:prstGeom prst="rect">
            <a:avLst/>
          </a:prstGeom>
          <a:noFill/>
        </p:spPr>
        <p:txBody>
          <a:bodyPr wrap="square" rtlCol="0">
            <a:spAutoFit/>
          </a:bodyPr>
          <a:lstStyle/>
          <a:p>
            <a:r>
              <a:rPr lang="en-US" sz="2800" dirty="0">
                <a:solidFill>
                  <a:schemeClr val="bg1"/>
                </a:solidFill>
              </a:rPr>
              <a:t>HUSBAND LOVES AND LEADS HIS WIFE</a:t>
            </a:r>
          </a:p>
        </p:txBody>
      </p:sp>
      <p:sp>
        <p:nvSpPr>
          <p:cNvPr id="6" name="TextBox 5"/>
          <p:cNvSpPr txBox="1"/>
          <p:nvPr/>
        </p:nvSpPr>
        <p:spPr>
          <a:xfrm>
            <a:off x="2819400" y="4800600"/>
            <a:ext cx="3162300" cy="1384995"/>
          </a:xfrm>
          <a:prstGeom prst="rect">
            <a:avLst/>
          </a:prstGeom>
          <a:noFill/>
        </p:spPr>
        <p:txBody>
          <a:bodyPr wrap="square" rtlCol="0">
            <a:spAutoFit/>
          </a:bodyPr>
          <a:lstStyle/>
          <a:p>
            <a:r>
              <a:rPr lang="en-US" sz="2800" dirty="0">
                <a:solidFill>
                  <a:schemeClr val="bg1"/>
                </a:solidFill>
              </a:rPr>
              <a:t>WIFE SUBMITS TO AND RESPECTS HER HUSBAND</a:t>
            </a:r>
          </a:p>
        </p:txBody>
      </p:sp>
      <p:sp>
        <p:nvSpPr>
          <p:cNvPr id="8" name="Curved Left Arrow 7"/>
          <p:cNvSpPr/>
          <p:nvPr/>
        </p:nvSpPr>
        <p:spPr>
          <a:xfrm>
            <a:off x="5715000" y="2551441"/>
            <a:ext cx="1447800" cy="2895600"/>
          </a:xfrm>
          <a:prstGeom prst="curved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Right Arrow 8"/>
          <p:cNvSpPr/>
          <p:nvPr/>
        </p:nvSpPr>
        <p:spPr>
          <a:xfrm>
            <a:off x="2825262" y="2973472"/>
            <a:ext cx="76200" cy="1295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Left Arrow 10"/>
          <p:cNvSpPr/>
          <p:nvPr/>
        </p:nvSpPr>
        <p:spPr>
          <a:xfrm rot="10800000">
            <a:off x="1143000" y="2292697"/>
            <a:ext cx="1447800" cy="2895600"/>
          </a:xfrm>
          <a:prstGeom prst="curved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58151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95E286D-50BC-05E5-4770-0A7CD38A3CA0}"/>
              </a:ext>
            </a:extLst>
          </p:cNvPr>
          <p:cNvSpPr txBox="1"/>
          <p:nvPr/>
        </p:nvSpPr>
        <p:spPr>
          <a:xfrm>
            <a:off x="152400" y="1295400"/>
            <a:ext cx="8305800" cy="4893647"/>
          </a:xfrm>
          <a:prstGeom prst="rect">
            <a:avLst/>
          </a:prstGeom>
          <a:noFill/>
        </p:spPr>
        <p:txBody>
          <a:bodyPr wrap="square">
            <a:spAutoFit/>
          </a:bodyPr>
          <a:lstStyle/>
          <a:p>
            <a:r>
              <a:rPr lang="en-US" sz="2400" b="1" dirty="0">
                <a:solidFill>
                  <a:schemeClr val="bg1"/>
                </a:solidFill>
              </a:rPr>
              <a:t>God-ordained and Christ-honoring male headship is not dominating or oppressive, but is sacrificial, loving, and servant leadership. </a:t>
            </a:r>
          </a:p>
          <a:p>
            <a:endParaRPr lang="en-US" sz="2400" b="1" dirty="0">
              <a:solidFill>
                <a:schemeClr val="bg1"/>
              </a:solidFill>
            </a:endParaRPr>
          </a:p>
          <a:p>
            <a:r>
              <a:rPr lang="en-US" sz="2400" b="1" dirty="0">
                <a:solidFill>
                  <a:schemeClr val="bg1"/>
                </a:solidFill>
              </a:rPr>
              <a:t>Female submission is willing, voluntary, and not forced subjugation and is done as a picture of the church submitting to Christ. </a:t>
            </a:r>
          </a:p>
          <a:p>
            <a:endParaRPr lang="en-US" sz="2400" b="1" dirty="0">
              <a:solidFill>
                <a:schemeClr val="bg1"/>
              </a:solidFill>
            </a:endParaRPr>
          </a:p>
          <a:p>
            <a:r>
              <a:rPr lang="en-US" sz="2400" b="1" dirty="0">
                <a:solidFill>
                  <a:schemeClr val="bg1"/>
                </a:solidFill>
              </a:rPr>
              <a:t>Equality in spirituality and personhood. 1 Peter 3:7 - spouses are joint heirs. Galatians 3:28: “</a:t>
            </a:r>
            <a:r>
              <a:rPr lang="en-US" sz="2400" b="1" i="1" dirty="0">
                <a:solidFill>
                  <a:schemeClr val="bg1"/>
                </a:solidFill>
              </a:rPr>
              <a:t>There is neither Jew nor Greek, there is neither slave nor free, there is neither male nor female; for you are all one in Christ Jesus</a:t>
            </a:r>
            <a:r>
              <a:rPr lang="en-US" sz="2400" b="1" dirty="0">
                <a:solidFill>
                  <a:schemeClr val="bg1"/>
                </a:solidFill>
              </a:rPr>
              <a:t>.”</a:t>
            </a:r>
          </a:p>
          <a:p>
            <a:endParaRPr lang="en-US" sz="2400" b="1" dirty="0">
              <a:solidFill>
                <a:schemeClr val="bg1"/>
              </a:solidFill>
            </a:endParaRPr>
          </a:p>
        </p:txBody>
      </p:sp>
      <p:sp>
        <p:nvSpPr>
          <p:cNvPr id="10" name="TextBox 9">
            <a:extLst>
              <a:ext uri="{FF2B5EF4-FFF2-40B4-BE49-F238E27FC236}">
                <a16:creationId xmlns:a16="http://schemas.microsoft.com/office/drawing/2014/main" id="{D3BA00BC-DC96-1CE0-B729-A20659E533FB}"/>
              </a:ext>
            </a:extLst>
          </p:cNvPr>
          <p:cNvSpPr txBox="1"/>
          <p:nvPr/>
        </p:nvSpPr>
        <p:spPr>
          <a:xfrm>
            <a:off x="2133600" y="298133"/>
            <a:ext cx="5257800" cy="523220"/>
          </a:xfrm>
          <a:prstGeom prst="rect">
            <a:avLst/>
          </a:prstGeom>
          <a:noFill/>
        </p:spPr>
        <p:txBody>
          <a:bodyPr wrap="square">
            <a:spAutoFit/>
          </a:bodyPr>
          <a:lstStyle/>
          <a:p>
            <a:r>
              <a:rPr lang="en-US" sz="2800" b="1" dirty="0">
                <a:solidFill>
                  <a:schemeClr val="bg1"/>
                </a:solidFill>
              </a:rPr>
              <a:t>Biblical Basis for Role Differences</a:t>
            </a:r>
          </a:p>
        </p:txBody>
      </p:sp>
    </p:spTree>
    <p:extLst>
      <p:ext uri="{BB962C8B-B14F-4D97-AF65-F5344CB8AC3E}">
        <p14:creationId xmlns:p14="http://schemas.microsoft.com/office/powerpoint/2010/main" val="2950241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9B22412-5236-20C4-CB1C-AF0AC7F5FB24}"/>
              </a:ext>
            </a:extLst>
          </p:cNvPr>
          <p:cNvSpPr txBox="1"/>
          <p:nvPr/>
        </p:nvSpPr>
        <p:spPr>
          <a:xfrm>
            <a:off x="342900" y="1219200"/>
            <a:ext cx="8458200" cy="4832092"/>
          </a:xfrm>
          <a:prstGeom prst="rect">
            <a:avLst/>
          </a:prstGeom>
          <a:noFill/>
        </p:spPr>
        <p:txBody>
          <a:bodyPr wrap="square">
            <a:spAutoFit/>
          </a:bodyPr>
          <a:lstStyle/>
          <a:p>
            <a:r>
              <a:rPr lang="en-US" sz="2800" b="1" dirty="0">
                <a:solidFill>
                  <a:schemeClr val="bg1"/>
                </a:solidFill>
              </a:rPr>
              <a:t>Worldly culture (sadly, in many churches now) hold to the position of “</a:t>
            </a:r>
            <a:r>
              <a:rPr lang="en-US" sz="2800" b="1" u="sng" dirty="0">
                <a:solidFill>
                  <a:schemeClr val="bg1"/>
                </a:solidFill>
              </a:rPr>
              <a:t>EGALITARIANISM</a:t>
            </a:r>
            <a:r>
              <a:rPr lang="en-US" sz="2800" b="1" dirty="0">
                <a:solidFill>
                  <a:schemeClr val="bg1"/>
                </a:solidFill>
              </a:rPr>
              <a:t>”.</a:t>
            </a:r>
          </a:p>
          <a:p>
            <a:r>
              <a:rPr lang="en-US" sz="2800" b="1" dirty="0">
                <a:solidFill>
                  <a:schemeClr val="bg1"/>
                </a:solidFill>
              </a:rPr>
              <a:t>Egalitarianism holds that there are no gender distinctions as to marriage or gender roles or functions in the family or church. </a:t>
            </a:r>
          </a:p>
          <a:p>
            <a:endParaRPr lang="en-US" sz="2800" b="1" dirty="0">
              <a:solidFill>
                <a:schemeClr val="bg1"/>
              </a:solidFill>
            </a:endParaRPr>
          </a:p>
          <a:p>
            <a:r>
              <a:rPr lang="en-US" sz="2800" b="1" dirty="0">
                <a:solidFill>
                  <a:schemeClr val="bg1"/>
                </a:solidFill>
              </a:rPr>
              <a:t>No one is the designated leader and all share in the leadership, or even more confusing no one leads at all as the couple claim both are equal at leading and both are equal in every way.</a:t>
            </a:r>
          </a:p>
          <a:p>
            <a:endParaRPr lang="en-US" sz="2800" b="1" dirty="0">
              <a:solidFill>
                <a:schemeClr val="bg1"/>
              </a:solidFill>
            </a:endParaRPr>
          </a:p>
        </p:txBody>
      </p:sp>
      <p:sp>
        <p:nvSpPr>
          <p:cNvPr id="4" name="TextBox 3">
            <a:extLst>
              <a:ext uri="{FF2B5EF4-FFF2-40B4-BE49-F238E27FC236}">
                <a16:creationId xmlns:a16="http://schemas.microsoft.com/office/drawing/2014/main" id="{2E83D2DE-AB97-8485-4E0B-93E40EE8EF43}"/>
              </a:ext>
            </a:extLst>
          </p:cNvPr>
          <p:cNvSpPr txBox="1"/>
          <p:nvPr/>
        </p:nvSpPr>
        <p:spPr>
          <a:xfrm>
            <a:off x="2133600" y="298133"/>
            <a:ext cx="6172200" cy="584775"/>
          </a:xfrm>
          <a:prstGeom prst="rect">
            <a:avLst/>
          </a:prstGeom>
          <a:noFill/>
        </p:spPr>
        <p:txBody>
          <a:bodyPr wrap="square">
            <a:spAutoFit/>
          </a:bodyPr>
          <a:lstStyle/>
          <a:p>
            <a:r>
              <a:rPr lang="en-US" sz="3200" b="1" dirty="0">
                <a:solidFill>
                  <a:schemeClr val="bg1"/>
                </a:solidFill>
              </a:rPr>
              <a:t>Biblical Basis for Role Differences</a:t>
            </a:r>
          </a:p>
        </p:txBody>
      </p:sp>
    </p:spTree>
    <p:extLst>
      <p:ext uri="{BB962C8B-B14F-4D97-AF65-F5344CB8AC3E}">
        <p14:creationId xmlns:p14="http://schemas.microsoft.com/office/powerpoint/2010/main" val="3296296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8F1C9-E144-A05E-DF9A-857E6BC018E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B8537CA-4735-B0C9-E217-BF9DB06873A8}"/>
              </a:ext>
            </a:extLst>
          </p:cNvPr>
          <p:cNvSpPr txBox="1"/>
          <p:nvPr/>
        </p:nvSpPr>
        <p:spPr>
          <a:xfrm>
            <a:off x="152400" y="1659285"/>
            <a:ext cx="8153400" cy="3539430"/>
          </a:xfrm>
          <a:prstGeom prst="rect">
            <a:avLst/>
          </a:prstGeom>
          <a:noFill/>
        </p:spPr>
        <p:txBody>
          <a:bodyPr wrap="square">
            <a:spAutoFit/>
          </a:bodyPr>
          <a:lstStyle/>
          <a:p>
            <a:r>
              <a:rPr lang="en-US" sz="2800" b="1" dirty="0">
                <a:solidFill>
                  <a:schemeClr val="bg1"/>
                </a:solidFill>
              </a:rPr>
              <a:t>Where there is no fixed leadership in the family (or any institution ) conflict and misdirection will eventually arise.</a:t>
            </a:r>
          </a:p>
          <a:p>
            <a:endParaRPr lang="en-US" sz="2800" b="1" dirty="0">
              <a:solidFill>
                <a:schemeClr val="bg1"/>
              </a:solidFill>
            </a:endParaRPr>
          </a:p>
          <a:p>
            <a:r>
              <a:rPr lang="en-US" sz="2800" b="1" dirty="0">
                <a:solidFill>
                  <a:schemeClr val="bg1"/>
                </a:solidFill>
              </a:rPr>
              <a:t>Biblical marriage is not a 50/50 relationship. The closest is a 51/49 with the husband at 51% of leadership responsibility. This is not demeaning to the wife as it is God’s design and intention.</a:t>
            </a:r>
          </a:p>
        </p:txBody>
      </p:sp>
      <p:sp>
        <p:nvSpPr>
          <p:cNvPr id="4" name="TextBox 3">
            <a:extLst>
              <a:ext uri="{FF2B5EF4-FFF2-40B4-BE49-F238E27FC236}">
                <a16:creationId xmlns:a16="http://schemas.microsoft.com/office/drawing/2014/main" id="{10F8FDE2-F8DF-178D-9684-A53DBDB61336}"/>
              </a:ext>
            </a:extLst>
          </p:cNvPr>
          <p:cNvSpPr txBox="1"/>
          <p:nvPr/>
        </p:nvSpPr>
        <p:spPr>
          <a:xfrm>
            <a:off x="2133600" y="298133"/>
            <a:ext cx="6477000" cy="584775"/>
          </a:xfrm>
          <a:prstGeom prst="rect">
            <a:avLst/>
          </a:prstGeom>
          <a:noFill/>
        </p:spPr>
        <p:txBody>
          <a:bodyPr wrap="square">
            <a:spAutoFit/>
          </a:bodyPr>
          <a:lstStyle/>
          <a:p>
            <a:r>
              <a:rPr lang="en-US" sz="3200" b="1" dirty="0">
                <a:solidFill>
                  <a:schemeClr val="bg1"/>
                </a:solidFill>
              </a:rPr>
              <a:t>Biblical Basis for Role Differences</a:t>
            </a:r>
          </a:p>
        </p:txBody>
      </p:sp>
    </p:spTree>
    <p:extLst>
      <p:ext uri="{BB962C8B-B14F-4D97-AF65-F5344CB8AC3E}">
        <p14:creationId xmlns:p14="http://schemas.microsoft.com/office/powerpoint/2010/main" val="4044765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28600"/>
            <a:ext cx="8290290" cy="677108"/>
          </a:xfrm>
          <a:prstGeom prst="rect">
            <a:avLst/>
          </a:prstGeom>
          <a:noFill/>
        </p:spPr>
        <p:txBody>
          <a:bodyPr wrap="square" rtlCol="0">
            <a:spAutoFit/>
          </a:bodyPr>
          <a:lstStyle/>
          <a:p>
            <a:r>
              <a:rPr lang="en-US" sz="3800" b="1" dirty="0">
                <a:solidFill>
                  <a:schemeClr val="bg1"/>
                </a:solidFill>
                <a:effectLst>
                  <a:outerShdw blurRad="38100" dist="38100" dir="2700000" algn="tl">
                    <a:srgbClr val="000000">
                      <a:alpha val="43137"/>
                    </a:srgbClr>
                  </a:outerShdw>
                </a:effectLst>
              </a:rPr>
              <a:t>       Biblical Basis for Role Differences</a:t>
            </a:r>
          </a:p>
        </p:txBody>
      </p:sp>
      <p:sp>
        <p:nvSpPr>
          <p:cNvPr id="7" name="Content Placeholder 2"/>
          <p:cNvSpPr txBox="1">
            <a:spLocks/>
          </p:cNvSpPr>
          <p:nvPr/>
        </p:nvSpPr>
        <p:spPr>
          <a:xfrm>
            <a:off x="762000" y="1981200"/>
            <a:ext cx="7848600" cy="990600"/>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rPr>
              <a:t>Genesis 2: 18-24 – “a helper suitable for him”.</a:t>
            </a:r>
          </a:p>
          <a:p>
            <a:pPr marR="0" lvl="0" algn="l" defTabSz="914400" rtl="0" eaLnBrk="1" fontAlgn="auto" latinLnBrk="0" hangingPunct="1">
              <a:lnSpc>
                <a:spcPct val="100000"/>
              </a:lnSpc>
              <a:spcBef>
                <a:spcPct val="20000"/>
              </a:spcBef>
              <a:spcAft>
                <a:spcPts val="0"/>
              </a:spcAft>
              <a:buClrTx/>
              <a:buSzTx/>
              <a:tabLst/>
              <a:defRPr/>
            </a:pPr>
            <a:endParaRPr lang="en-US" sz="2800" b="1" dirty="0">
              <a:solidFill>
                <a:schemeClr val="bg1"/>
              </a:solidFill>
              <a:effectLst>
                <a:outerShdw blurRad="38100" dist="38100" dir="2700000" algn="tl">
                  <a:srgbClr val="000000">
                    <a:alpha val="43137"/>
                  </a:srgbClr>
                </a:outerShdw>
              </a:effectLst>
            </a:endParaRPr>
          </a:p>
          <a:p>
            <a:pPr marR="0" lvl="0" algn="l"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rPr>
              <a:t>1 Corinthians 11:3 – “Headship”</a:t>
            </a:r>
          </a:p>
          <a:p>
            <a:pPr marR="0" lvl="0" algn="l" defTabSz="914400" rtl="0" eaLnBrk="1" fontAlgn="auto" latinLnBrk="0" hangingPunct="1">
              <a:lnSpc>
                <a:spcPct val="100000"/>
              </a:lnSpc>
              <a:spcBef>
                <a:spcPct val="20000"/>
              </a:spcBef>
              <a:spcAft>
                <a:spcPts val="0"/>
              </a:spcAft>
              <a:buClrTx/>
              <a:buSzTx/>
              <a:tabLst/>
              <a:defRPr/>
            </a:pPr>
            <a:endParaRPr lang="en-US" sz="2800" b="1" dirty="0">
              <a:solidFill>
                <a:schemeClr val="bg1"/>
              </a:solidFill>
              <a:effectLst>
                <a:outerShdw blurRad="38100" dist="38100" dir="2700000" algn="tl">
                  <a:srgbClr val="000000">
                    <a:alpha val="43137"/>
                  </a:srgbClr>
                </a:outerShdw>
              </a:effectLst>
            </a:endParaRPr>
          </a:p>
          <a:p>
            <a:pPr marR="0" lvl="0" algn="l"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rPr>
              <a:t>Ephesians 5:22-33 – “Headship and Submission”</a:t>
            </a:r>
          </a:p>
          <a:p>
            <a:pPr lvl="0">
              <a:spcBef>
                <a:spcPct val="20000"/>
              </a:spcBef>
              <a:defRPr/>
            </a:pPr>
            <a:endParaRPr lang="en-US" sz="2800" b="1" i="1" dirty="0">
              <a:solidFill>
                <a:schemeClr val="bg1"/>
              </a:solidFill>
              <a:effectLst>
                <a:outerShdw blurRad="38100" dist="38100" dir="2700000" algn="tl">
                  <a:srgbClr val="000000">
                    <a:alpha val="43137"/>
                  </a:srgbClr>
                </a:outerShdw>
              </a:effectLst>
            </a:endParaRPr>
          </a:p>
          <a:p>
            <a:pPr marR="0" lvl="0" algn="l" defTabSz="914400" rtl="0" eaLnBrk="1" fontAlgn="auto" latinLnBrk="0" hangingPunct="1">
              <a:lnSpc>
                <a:spcPct val="100000"/>
              </a:lnSpc>
              <a:spcBef>
                <a:spcPct val="20000"/>
              </a:spcBef>
              <a:spcAft>
                <a:spcPts val="0"/>
              </a:spcAft>
              <a:buClrTx/>
              <a:buSzTx/>
              <a:tabLst/>
              <a:defRPr/>
            </a:pPr>
            <a:endParaRPr kumimoji="0" lang="en-US"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endParaRPr>
          </a:p>
        </p:txBody>
      </p:sp>
    </p:spTree>
    <p:extLst>
      <p:ext uri="{BB962C8B-B14F-4D97-AF65-F5344CB8AC3E}">
        <p14:creationId xmlns:p14="http://schemas.microsoft.com/office/powerpoint/2010/main" val="1928910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2665</TotalTime>
  <Words>2660</Words>
  <Application>Microsoft Office PowerPoint</Application>
  <PresentationFormat>On-screen Show (4:3)</PresentationFormat>
  <Paragraphs>265</Paragraphs>
  <Slides>53</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Sue Smith</dc:creator>
  <cp:lastModifiedBy>Kevin and Cindy Lee</cp:lastModifiedBy>
  <cp:revision>266</cp:revision>
  <dcterms:created xsi:type="dcterms:W3CDTF">2011-03-09T15:02:04Z</dcterms:created>
  <dcterms:modified xsi:type="dcterms:W3CDTF">2025-02-16T13:47:43Z</dcterms:modified>
</cp:coreProperties>
</file>