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53"/>
  </p:handoutMasterIdLst>
  <p:sldIdLst>
    <p:sldId id="256" r:id="rId5"/>
    <p:sldId id="269" r:id="rId6"/>
    <p:sldId id="275" r:id="rId7"/>
    <p:sldId id="257" r:id="rId8"/>
    <p:sldId id="258" r:id="rId9"/>
    <p:sldId id="270" r:id="rId10"/>
    <p:sldId id="281" r:id="rId11"/>
    <p:sldId id="262" r:id="rId12"/>
    <p:sldId id="259" r:id="rId13"/>
    <p:sldId id="260" r:id="rId14"/>
    <p:sldId id="282" r:id="rId15"/>
    <p:sldId id="283" r:id="rId16"/>
    <p:sldId id="287" r:id="rId17"/>
    <p:sldId id="288" r:id="rId18"/>
    <p:sldId id="289" r:id="rId19"/>
    <p:sldId id="290" r:id="rId20"/>
    <p:sldId id="291" r:id="rId21"/>
    <p:sldId id="284" r:id="rId22"/>
    <p:sldId id="292" r:id="rId23"/>
    <p:sldId id="293" r:id="rId24"/>
    <p:sldId id="296" r:id="rId25"/>
    <p:sldId id="294" r:id="rId26"/>
    <p:sldId id="295" r:id="rId27"/>
    <p:sldId id="285" r:id="rId28"/>
    <p:sldId id="297" r:id="rId29"/>
    <p:sldId id="298" r:id="rId30"/>
    <p:sldId id="286" r:id="rId31"/>
    <p:sldId id="274" r:id="rId32"/>
    <p:sldId id="261" r:id="rId33"/>
    <p:sldId id="273" r:id="rId34"/>
    <p:sldId id="263" r:id="rId35"/>
    <p:sldId id="264" r:id="rId36"/>
    <p:sldId id="271" r:id="rId37"/>
    <p:sldId id="272" r:id="rId38"/>
    <p:sldId id="279" r:id="rId39"/>
    <p:sldId id="278" r:id="rId40"/>
    <p:sldId id="280" r:id="rId41"/>
    <p:sldId id="299" r:id="rId42"/>
    <p:sldId id="276" r:id="rId43"/>
    <p:sldId id="265" r:id="rId44"/>
    <p:sldId id="266" r:id="rId45"/>
    <p:sldId id="301" r:id="rId46"/>
    <p:sldId id="303" r:id="rId47"/>
    <p:sldId id="302" r:id="rId48"/>
    <p:sldId id="277" r:id="rId49"/>
    <p:sldId id="267" r:id="rId50"/>
    <p:sldId id="268" r:id="rId51"/>
    <p:sldId id="30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ED7D31"/>
    <a:srgbClr val="1F6628"/>
    <a:srgbClr val="FFFFFF"/>
    <a:srgbClr val="275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AC768-163B-454E-A5F2-B1851C6767F8}" v="96" dt="2025-07-18T22:38:38.794"/>
    <p1510:client id="{6F7AA394-069C-46BD-7708-E73AB1365D19}" v="66" dt="2025-07-19T13:24:52.534"/>
    <p1510:client id="{6FAEF8B3-9A2C-5484-1F6A-BC0218900404}" v="140" vWet="141" dt="2025-07-19T10:59:36.103"/>
    <p1510:client id="{85BEB1BF-3CA2-1545-9B6F-CCD73E4CDC23}" v="267" dt="2025-07-19T12:59:16.172"/>
    <p1510:client id="{8C3012AD-2A63-6592-0832-E0514D6674CF}" v="61" dt="2025-07-18T18:11:27.612"/>
    <p1510:client id="{B57D30A7-709D-447B-9F0B-E158539CCE4A}" v="47" dt="2025-07-19T01:46:37.737"/>
    <p1510:client id="{DF7DC7EA-6B22-92E1-9928-59CFFA8663C8}" v="75" dt="2025-07-19T13:40:16.536"/>
    <p1510:client id="{EC4242E8-EDD8-A7FD-C55B-BAE7574ECDBC}" v="59" dt="2025-07-19T15:35:00.503"/>
    <p1510:client id="{F4168F86-6197-5572-ECB8-AE5520AAACB9}" v="10" dt="2025-07-18T17:43:07.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an Games" userId="S::nolan.games_outlook.com#ext#@biblechurchoflittlerock.onmicrosoft.com::443f6f86-4016-4ec2-a0a4-197d541599dc" providerId="AD" clId="Web-{EC4242E8-EDD8-A7FD-C55B-BAE7574ECDBC}"/>
    <pc:docChg chg="modSld">
      <pc:chgData name="Nolan Games" userId="S::nolan.games_outlook.com#ext#@biblechurchoflittlerock.onmicrosoft.com::443f6f86-4016-4ec2-a0a4-197d541599dc" providerId="AD" clId="Web-{EC4242E8-EDD8-A7FD-C55B-BAE7574ECDBC}" dt="2025-07-19T15:34:58.628" v="56" actId="20577"/>
      <pc:docMkLst>
        <pc:docMk/>
      </pc:docMkLst>
      <pc:sldChg chg="modSp">
        <pc:chgData name="Nolan Games" userId="S::nolan.games_outlook.com#ext#@biblechurchoflittlerock.onmicrosoft.com::443f6f86-4016-4ec2-a0a4-197d541599dc" providerId="AD" clId="Web-{EC4242E8-EDD8-A7FD-C55B-BAE7574ECDBC}" dt="2025-07-19T15:34:58.628" v="56" actId="20577"/>
        <pc:sldMkLst>
          <pc:docMk/>
          <pc:sldMk cId="3980277393" sldId="261"/>
        </pc:sldMkLst>
        <pc:spChg chg="mod">
          <ac:chgData name="Nolan Games" userId="S::nolan.games_outlook.com#ext#@biblechurchoflittlerock.onmicrosoft.com::443f6f86-4016-4ec2-a0a4-197d541599dc" providerId="AD" clId="Web-{EC4242E8-EDD8-A7FD-C55B-BAE7574ECDBC}" dt="2025-07-19T15:34:58.628" v="56" actId="20577"/>
          <ac:spMkLst>
            <pc:docMk/>
            <pc:sldMk cId="3980277393" sldId="261"/>
            <ac:spMk id="3" creationId="{88C3C72F-CFE8-DE7D-AC7E-EA0F10EE51A3}"/>
          </ac:spMkLst>
        </pc:spChg>
      </pc:sldChg>
    </pc:docChg>
  </pc:docChgLst>
  <pc:docChgLst>
    <pc:chgData name="Douglas Allison" userId="fa9a3939-ccb8-48fb-a0e8-e42fc16d53ac" providerId="ADAL" clId="{85BEB1BF-3CA2-1545-9B6F-CCD73E4CDC23}"/>
    <pc:docChg chg="undo custSel addSld delSld modSld">
      <pc:chgData name="Douglas Allison" userId="fa9a3939-ccb8-48fb-a0e8-e42fc16d53ac" providerId="ADAL" clId="{85BEB1BF-3CA2-1545-9B6F-CCD73E4CDC23}" dt="2025-07-19T12:59:48.312" v="283" actId="26606"/>
      <pc:docMkLst>
        <pc:docMk/>
      </pc:docMkLst>
      <pc:sldChg chg="modSp mod">
        <pc:chgData name="Douglas Allison" userId="fa9a3939-ccb8-48fb-a0e8-e42fc16d53ac" providerId="ADAL" clId="{85BEB1BF-3CA2-1545-9B6F-CCD73E4CDC23}" dt="2025-07-19T11:00:22.976" v="241" actId="20577"/>
        <pc:sldMkLst>
          <pc:docMk/>
          <pc:sldMk cId="1948418560" sldId="266"/>
        </pc:sldMkLst>
        <pc:spChg chg="mod">
          <ac:chgData name="Douglas Allison" userId="fa9a3939-ccb8-48fb-a0e8-e42fc16d53ac" providerId="ADAL" clId="{85BEB1BF-3CA2-1545-9B6F-CCD73E4CDC23}" dt="2025-07-19T10:52:57.504" v="116" actId="20577"/>
          <ac:spMkLst>
            <pc:docMk/>
            <pc:sldMk cId="1948418560" sldId="266"/>
            <ac:spMk id="2" creationId="{200CEF8B-9A7B-A9AC-A427-D27FC25B6118}"/>
          </ac:spMkLst>
        </pc:spChg>
        <pc:spChg chg="mod">
          <ac:chgData name="Douglas Allison" userId="fa9a3939-ccb8-48fb-a0e8-e42fc16d53ac" providerId="ADAL" clId="{85BEB1BF-3CA2-1545-9B6F-CCD73E4CDC23}" dt="2025-07-19T11:00:22.976" v="241" actId="20577"/>
          <ac:spMkLst>
            <pc:docMk/>
            <pc:sldMk cId="1948418560" sldId="266"/>
            <ac:spMk id="3" creationId="{C45600CB-C76F-8969-0BF1-E3B5FC600236}"/>
          </ac:spMkLst>
        </pc:spChg>
      </pc:sldChg>
      <pc:sldChg chg="modSp mod">
        <pc:chgData name="Douglas Allison" userId="fa9a3939-ccb8-48fb-a0e8-e42fc16d53ac" providerId="ADAL" clId="{85BEB1BF-3CA2-1545-9B6F-CCD73E4CDC23}" dt="2025-07-19T10:45:53.388" v="2" actId="20577"/>
        <pc:sldMkLst>
          <pc:docMk/>
          <pc:sldMk cId="3698873795" sldId="283"/>
        </pc:sldMkLst>
        <pc:spChg chg="mod">
          <ac:chgData name="Douglas Allison" userId="fa9a3939-ccb8-48fb-a0e8-e42fc16d53ac" providerId="ADAL" clId="{85BEB1BF-3CA2-1545-9B6F-CCD73E4CDC23}" dt="2025-07-19T10:45:53.388" v="2" actId="20577"/>
          <ac:spMkLst>
            <pc:docMk/>
            <pc:sldMk cId="3698873795" sldId="283"/>
            <ac:spMk id="3" creationId="{AFC0FF43-C275-E542-7B91-FAA5B2322FE1}"/>
          </ac:spMkLst>
        </pc:spChg>
      </pc:sldChg>
      <pc:sldChg chg="modSp mod">
        <pc:chgData name="Douglas Allison" userId="fa9a3939-ccb8-48fb-a0e8-e42fc16d53ac" providerId="ADAL" clId="{85BEB1BF-3CA2-1545-9B6F-CCD73E4CDC23}" dt="2025-07-19T10:46:51.615" v="4" actId="20577"/>
        <pc:sldMkLst>
          <pc:docMk/>
          <pc:sldMk cId="1555128065" sldId="285"/>
        </pc:sldMkLst>
        <pc:spChg chg="mod">
          <ac:chgData name="Douglas Allison" userId="fa9a3939-ccb8-48fb-a0e8-e42fc16d53ac" providerId="ADAL" clId="{85BEB1BF-3CA2-1545-9B6F-CCD73E4CDC23}" dt="2025-07-19T10:46:51.615" v="4" actId="20577"/>
          <ac:spMkLst>
            <pc:docMk/>
            <pc:sldMk cId="1555128065" sldId="285"/>
            <ac:spMk id="3" creationId="{CAAFAEC4-A86E-54AC-02E3-CD1BEC236027}"/>
          </ac:spMkLst>
        </pc:spChg>
      </pc:sldChg>
      <pc:sldChg chg="modSp mod">
        <pc:chgData name="Douglas Allison" userId="fa9a3939-ccb8-48fb-a0e8-e42fc16d53ac" providerId="ADAL" clId="{85BEB1BF-3CA2-1545-9B6F-CCD73E4CDC23}" dt="2025-07-19T10:53:43.637" v="137" actId="931"/>
        <pc:sldMkLst>
          <pc:docMk/>
          <pc:sldMk cId="3142553366" sldId="286"/>
        </pc:sldMkLst>
        <pc:spChg chg="mod">
          <ac:chgData name="Douglas Allison" userId="fa9a3939-ccb8-48fb-a0e8-e42fc16d53ac" providerId="ADAL" clId="{85BEB1BF-3CA2-1545-9B6F-CCD73E4CDC23}" dt="2025-07-19T10:53:43.637" v="137" actId="931"/>
          <ac:spMkLst>
            <pc:docMk/>
            <pc:sldMk cId="3142553366" sldId="286"/>
            <ac:spMk id="3" creationId="{668EB832-609F-7313-30CF-E2232347B706}"/>
          </ac:spMkLst>
        </pc:spChg>
      </pc:sldChg>
      <pc:sldChg chg="addSp delSp modSp add mod modClrScheme chgLayout">
        <pc:chgData name="Douglas Allison" userId="fa9a3939-ccb8-48fb-a0e8-e42fc16d53ac" providerId="ADAL" clId="{85BEB1BF-3CA2-1545-9B6F-CCD73E4CDC23}" dt="2025-07-19T10:54:26.824" v="146" actId="26606"/>
        <pc:sldMkLst>
          <pc:docMk/>
          <pc:sldMk cId="3449000020" sldId="301"/>
        </pc:sldMkLst>
        <pc:spChg chg="mod">
          <ac:chgData name="Douglas Allison" userId="fa9a3939-ccb8-48fb-a0e8-e42fc16d53ac" providerId="ADAL" clId="{85BEB1BF-3CA2-1545-9B6F-CCD73E4CDC23}" dt="2025-07-19T10:54:26.824" v="146" actId="26606"/>
          <ac:spMkLst>
            <pc:docMk/>
            <pc:sldMk cId="3449000020" sldId="301"/>
            <ac:spMk id="2" creationId="{531AF80D-45C9-F90E-3492-1D173C9C704D}"/>
          </ac:spMkLst>
        </pc:spChg>
        <pc:spChg chg="del mod">
          <ac:chgData name="Douglas Allison" userId="fa9a3939-ccb8-48fb-a0e8-e42fc16d53ac" providerId="ADAL" clId="{85BEB1BF-3CA2-1545-9B6F-CCD73E4CDC23}" dt="2025-07-19T10:53:15.912" v="136" actId="478"/>
          <ac:spMkLst>
            <pc:docMk/>
            <pc:sldMk cId="3449000020" sldId="301"/>
            <ac:spMk id="3" creationId="{7B011648-D59A-3ED5-CFBC-1093D0E0F3FB}"/>
          </ac:spMkLst>
        </pc:spChg>
        <pc:spChg chg="add del mod">
          <ac:chgData name="Douglas Allison" userId="fa9a3939-ccb8-48fb-a0e8-e42fc16d53ac" providerId="ADAL" clId="{85BEB1BF-3CA2-1545-9B6F-CCD73E4CDC23}" dt="2025-07-19T10:53:43.637" v="137" actId="931"/>
          <ac:spMkLst>
            <pc:docMk/>
            <pc:sldMk cId="3449000020" sldId="301"/>
            <ac:spMk id="5" creationId="{56D59087-0143-8132-3949-1C1A8AEE113F}"/>
          </ac:spMkLst>
        </pc:spChg>
        <pc:spChg chg="add del mod">
          <ac:chgData name="Douglas Allison" userId="fa9a3939-ccb8-48fb-a0e8-e42fc16d53ac" providerId="ADAL" clId="{85BEB1BF-3CA2-1545-9B6F-CCD73E4CDC23}" dt="2025-07-19T10:54:21.963" v="143" actId="26606"/>
          <ac:spMkLst>
            <pc:docMk/>
            <pc:sldMk cId="3449000020" sldId="301"/>
            <ac:spMk id="12" creationId="{37DDC123-432A-5304-4D3C-D7FE215D0D83}"/>
          </ac:spMkLst>
        </pc:spChg>
        <pc:spChg chg="add del mod">
          <ac:chgData name="Douglas Allison" userId="fa9a3939-ccb8-48fb-a0e8-e42fc16d53ac" providerId="ADAL" clId="{85BEB1BF-3CA2-1545-9B6F-CCD73E4CDC23}" dt="2025-07-19T10:54:26.823" v="145" actId="26606"/>
          <ac:spMkLst>
            <pc:docMk/>
            <pc:sldMk cId="3449000020" sldId="301"/>
            <ac:spMk id="14" creationId="{BBF65E7B-75E8-28B8-67E3-865F05C96750}"/>
          </ac:spMkLst>
        </pc:spChg>
        <pc:picChg chg="add mod">
          <ac:chgData name="Douglas Allison" userId="fa9a3939-ccb8-48fb-a0e8-e42fc16d53ac" providerId="ADAL" clId="{85BEB1BF-3CA2-1545-9B6F-CCD73E4CDC23}" dt="2025-07-19T10:54:26.824" v="146" actId="26606"/>
          <ac:picMkLst>
            <pc:docMk/>
            <pc:sldMk cId="3449000020" sldId="301"/>
            <ac:picMk id="7" creationId="{14E4A65F-EA4B-CE9D-4625-9FDA81620FD6}"/>
          </ac:picMkLst>
        </pc:picChg>
      </pc:sldChg>
      <pc:sldChg chg="addSp delSp modSp add mod">
        <pc:chgData name="Douglas Allison" userId="fa9a3939-ccb8-48fb-a0e8-e42fc16d53ac" providerId="ADAL" clId="{85BEB1BF-3CA2-1545-9B6F-CCD73E4CDC23}" dt="2025-07-19T11:03:09.845" v="265" actId="20577"/>
        <pc:sldMkLst>
          <pc:docMk/>
          <pc:sldMk cId="2201498974" sldId="302"/>
        </pc:sldMkLst>
        <pc:spChg chg="add mod">
          <ac:chgData name="Douglas Allison" userId="fa9a3939-ccb8-48fb-a0e8-e42fc16d53ac" providerId="ADAL" clId="{85BEB1BF-3CA2-1545-9B6F-CCD73E4CDC23}" dt="2025-07-19T11:03:09.845" v="265" actId="20577"/>
          <ac:spMkLst>
            <pc:docMk/>
            <pc:sldMk cId="2201498974" sldId="302"/>
            <ac:spMk id="4" creationId="{3F52930F-456A-08B2-1A40-EE746999FEF7}"/>
          </ac:spMkLst>
        </pc:spChg>
        <pc:picChg chg="del">
          <ac:chgData name="Douglas Allison" userId="fa9a3939-ccb8-48fb-a0e8-e42fc16d53ac" providerId="ADAL" clId="{85BEB1BF-3CA2-1545-9B6F-CCD73E4CDC23}" dt="2025-07-19T10:56:43.921" v="148" actId="478"/>
          <ac:picMkLst>
            <pc:docMk/>
            <pc:sldMk cId="2201498974" sldId="302"/>
            <ac:picMk id="7" creationId="{D48E7BA2-0F9A-5C74-A3BE-C7EF519D0CEE}"/>
          </ac:picMkLst>
        </pc:picChg>
      </pc:sldChg>
      <pc:sldChg chg="add del">
        <pc:chgData name="Douglas Allison" userId="fa9a3939-ccb8-48fb-a0e8-e42fc16d53ac" providerId="ADAL" clId="{85BEB1BF-3CA2-1545-9B6F-CCD73E4CDC23}" dt="2025-07-19T10:59:52.588" v="240"/>
        <pc:sldMkLst>
          <pc:docMk/>
          <pc:sldMk cId="496777044" sldId="303"/>
        </pc:sldMkLst>
      </pc:sldChg>
      <pc:sldChg chg="addSp delSp modSp add mod">
        <pc:chgData name="Douglas Allison" userId="fa9a3939-ccb8-48fb-a0e8-e42fc16d53ac" providerId="ADAL" clId="{85BEB1BF-3CA2-1545-9B6F-CCD73E4CDC23}" dt="2025-07-19T12:59:48.312" v="283" actId="26606"/>
        <pc:sldMkLst>
          <pc:docMk/>
          <pc:sldMk cId="3837652773" sldId="303"/>
        </pc:sldMkLst>
        <pc:spChg chg="add del mod">
          <ac:chgData name="Douglas Allison" userId="fa9a3939-ccb8-48fb-a0e8-e42fc16d53ac" providerId="ADAL" clId="{85BEB1BF-3CA2-1545-9B6F-CCD73E4CDC23}" dt="2025-07-19T12:59:16.171" v="268" actId="931"/>
          <ac:spMkLst>
            <pc:docMk/>
            <pc:sldMk cId="3837652773" sldId="303"/>
            <ac:spMk id="4" creationId="{29C5FD0F-F419-4783-73F4-4F02CB80AB37}"/>
          </ac:spMkLst>
        </pc:spChg>
        <pc:picChg chg="add mod">
          <ac:chgData name="Douglas Allison" userId="fa9a3939-ccb8-48fb-a0e8-e42fc16d53ac" providerId="ADAL" clId="{85BEB1BF-3CA2-1545-9B6F-CCD73E4CDC23}" dt="2025-07-19T12:59:48.312" v="283" actId="26606"/>
          <ac:picMkLst>
            <pc:docMk/>
            <pc:sldMk cId="3837652773" sldId="303"/>
            <ac:picMk id="6" creationId="{B42C3EBE-A6A1-884E-B725-32833B5D9F0D}"/>
          </ac:picMkLst>
        </pc:picChg>
        <pc:picChg chg="del">
          <ac:chgData name="Douglas Allison" userId="fa9a3939-ccb8-48fb-a0e8-e42fc16d53ac" providerId="ADAL" clId="{85BEB1BF-3CA2-1545-9B6F-CCD73E4CDC23}" dt="2025-07-19T12:59:10.153" v="267" actId="478"/>
          <ac:picMkLst>
            <pc:docMk/>
            <pc:sldMk cId="3837652773" sldId="303"/>
            <ac:picMk id="7" creationId="{05E0AF7D-C121-4F25-3AF2-80909D05521E}"/>
          </ac:picMkLst>
        </pc:picChg>
      </pc:sldChg>
    </pc:docChg>
  </pc:docChgLst>
  <pc:docChgLst>
    <pc:chgData name="Nolan Games" userId="S::nolan.games_outlook.com#ext#@biblechurchoflittlerock.onmicrosoft.com::443f6f86-4016-4ec2-a0a4-197d541599dc" providerId="AD" clId="Web-{F4168F86-6197-5572-ECB8-AE5520AAACB9}"/>
    <pc:docChg chg="modSld">
      <pc:chgData name="Nolan Games" userId="S::nolan.games_outlook.com#ext#@biblechurchoflittlerock.onmicrosoft.com::443f6f86-4016-4ec2-a0a4-197d541599dc" providerId="AD" clId="Web-{F4168F86-6197-5572-ECB8-AE5520AAACB9}" dt="2025-07-18T17:43:07.452" v="9"/>
      <pc:docMkLst>
        <pc:docMk/>
      </pc:docMkLst>
      <pc:sldChg chg="modTransition addAnim delAnim">
        <pc:chgData name="Nolan Games" userId="S::nolan.games_outlook.com#ext#@biblechurchoflittlerock.onmicrosoft.com::443f6f86-4016-4ec2-a0a4-197d541599dc" providerId="AD" clId="Web-{F4168F86-6197-5572-ECB8-AE5520AAACB9}" dt="2025-07-18T17:42:24.639" v="6"/>
        <pc:sldMkLst>
          <pc:docMk/>
          <pc:sldMk cId="2020238862" sldId="270"/>
        </pc:sldMkLst>
      </pc:sldChg>
      <pc:sldChg chg="addAnim">
        <pc:chgData name="Nolan Games" userId="S::nolan.games_outlook.com#ext#@biblechurchoflittlerock.onmicrosoft.com::443f6f86-4016-4ec2-a0a4-197d541599dc" providerId="AD" clId="Web-{F4168F86-6197-5572-ECB8-AE5520AAACB9}" dt="2025-07-18T17:43:07.452" v="9"/>
        <pc:sldMkLst>
          <pc:docMk/>
          <pc:sldMk cId="1988054719" sldId="281"/>
        </pc:sldMkLst>
      </pc:sldChg>
    </pc:docChg>
  </pc:docChgLst>
  <pc:docChgLst>
    <pc:chgData name="garrettplunkett@gmail.com" userId="S::garrettplunkett_gmail.com#ext#@biblechurchoflittlerock.onmicrosoft.com::c30739ed-962f-4229-98ea-98cdea8dde4e" providerId="AD" clId="Web-{6FAEF8B3-9A2C-5484-1F6A-BC0218900404}"/>
    <pc:docChg chg="modSld">
      <pc:chgData name="garrettplunkett@gmail.com" userId="S::garrettplunkett_gmail.com#ext#@biblechurchoflittlerock.onmicrosoft.com::c30739ed-962f-4229-98ea-98cdea8dde4e" providerId="AD" clId="Web-{6FAEF8B3-9A2C-5484-1F6A-BC0218900404}" dt="2025-07-19T10:59:29.071" v="139" actId="20577"/>
      <pc:docMkLst>
        <pc:docMk/>
      </pc:docMkLst>
      <pc:sldChg chg="modSp">
        <pc:chgData name="garrettplunkett@gmail.com" userId="S::garrettplunkett_gmail.com#ext#@biblechurchoflittlerock.onmicrosoft.com::c30739ed-962f-4229-98ea-98cdea8dde4e" providerId="AD" clId="Web-{6FAEF8B3-9A2C-5484-1F6A-BC0218900404}" dt="2025-07-19T10:46:54.176" v="108" actId="20577"/>
        <pc:sldMkLst>
          <pc:docMk/>
          <pc:sldMk cId="1373846113" sldId="282"/>
        </pc:sldMkLst>
        <pc:spChg chg="mod">
          <ac:chgData name="garrettplunkett@gmail.com" userId="S::garrettplunkett_gmail.com#ext#@biblechurchoflittlerock.onmicrosoft.com::c30739ed-962f-4229-98ea-98cdea8dde4e" providerId="AD" clId="Web-{6FAEF8B3-9A2C-5484-1F6A-BC0218900404}" dt="2025-07-19T10:40:15.118" v="31" actId="20577"/>
          <ac:spMkLst>
            <pc:docMk/>
            <pc:sldMk cId="1373846113" sldId="282"/>
            <ac:spMk id="2" creationId="{9D9AE2C3-9DE2-05A9-E7E8-35499F3B4A9B}"/>
          </ac:spMkLst>
        </pc:spChg>
        <pc:spChg chg="mod">
          <ac:chgData name="garrettplunkett@gmail.com" userId="S::garrettplunkett_gmail.com#ext#@biblechurchoflittlerock.onmicrosoft.com::c30739ed-962f-4229-98ea-98cdea8dde4e" providerId="AD" clId="Web-{6FAEF8B3-9A2C-5484-1F6A-BC0218900404}" dt="2025-07-19T10:46:54.176" v="108" actId="20577"/>
          <ac:spMkLst>
            <pc:docMk/>
            <pc:sldMk cId="1373846113" sldId="282"/>
            <ac:spMk id="3" creationId="{303B1F8F-7CD4-7277-0E13-8A035337D884}"/>
          </ac:spMkLst>
        </pc:spChg>
      </pc:sldChg>
      <pc:sldChg chg="modSp">
        <pc:chgData name="garrettplunkett@gmail.com" userId="S::garrettplunkett_gmail.com#ext#@biblechurchoflittlerock.onmicrosoft.com::c30739ed-962f-4229-98ea-98cdea8dde4e" providerId="AD" clId="Web-{6FAEF8B3-9A2C-5484-1F6A-BC0218900404}" dt="2025-07-19T10:53:26.652" v="137" actId="20577"/>
        <pc:sldMkLst>
          <pc:docMk/>
          <pc:sldMk cId="3142553366" sldId="286"/>
        </pc:sldMkLst>
        <pc:spChg chg="mod">
          <ac:chgData name="garrettplunkett@gmail.com" userId="S::garrettplunkett_gmail.com#ext#@biblechurchoflittlerock.onmicrosoft.com::c30739ed-962f-4229-98ea-98cdea8dde4e" providerId="AD" clId="Web-{6FAEF8B3-9A2C-5484-1F6A-BC0218900404}" dt="2025-07-19T10:53:26.652" v="137" actId="20577"/>
          <ac:spMkLst>
            <pc:docMk/>
            <pc:sldMk cId="3142553366" sldId="286"/>
            <ac:spMk id="3" creationId="{668EB832-609F-7313-30CF-E2232347B706}"/>
          </ac:spMkLst>
        </pc:spChg>
      </pc:sldChg>
      <pc:sldChg chg="modSp">
        <pc:chgData name="garrettplunkett@gmail.com" userId="S::garrettplunkett_gmail.com#ext#@biblechurchoflittlerock.onmicrosoft.com::c30739ed-962f-4229-98ea-98cdea8dde4e" providerId="AD" clId="Web-{6FAEF8B3-9A2C-5484-1F6A-BC0218900404}" dt="2025-07-19T10:40:04.118" v="23" actId="20577"/>
        <pc:sldMkLst>
          <pc:docMk/>
          <pc:sldMk cId="3999919244" sldId="287"/>
        </pc:sldMkLst>
        <pc:spChg chg="mod">
          <ac:chgData name="garrettplunkett@gmail.com" userId="S::garrettplunkett_gmail.com#ext#@biblechurchoflittlerock.onmicrosoft.com::c30739ed-962f-4229-98ea-98cdea8dde4e" providerId="AD" clId="Web-{6FAEF8B3-9A2C-5484-1F6A-BC0218900404}" dt="2025-07-19T10:40:04.118" v="23" actId="20577"/>
          <ac:spMkLst>
            <pc:docMk/>
            <pc:sldMk cId="3999919244" sldId="287"/>
            <ac:spMk id="2" creationId="{9EE42AE2-271E-BDE3-B9AE-15CEE926F5EB}"/>
          </ac:spMkLst>
        </pc:spChg>
      </pc:sldChg>
      <pc:sldChg chg="modSp">
        <pc:chgData name="garrettplunkett@gmail.com" userId="S::garrettplunkett_gmail.com#ext#@biblechurchoflittlerock.onmicrosoft.com::c30739ed-962f-4229-98ea-98cdea8dde4e" providerId="AD" clId="Web-{6FAEF8B3-9A2C-5484-1F6A-BC0218900404}" dt="2025-07-19T10:39:57.992" v="22" actId="20577"/>
        <pc:sldMkLst>
          <pc:docMk/>
          <pc:sldMk cId="1527426820" sldId="288"/>
        </pc:sldMkLst>
        <pc:spChg chg="mod">
          <ac:chgData name="garrettplunkett@gmail.com" userId="S::garrettplunkett_gmail.com#ext#@biblechurchoflittlerock.onmicrosoft.com::c30739ed-962f-4229-98ea-98cdea8dde4e" providerId="AD" clId="Web-{6FAEF8B3-9A2C-5484-1F6A-BC0218900404}" dt="2025-07-19T10:39:57.992" v="22" actId="20577"/>
          <ac:spMkLst>
            <pc:docMk/>
            <pc:sldMk cId="1527426820" sldId="288"/>
            <ac:spMk id="2" creationId="{366F82B3-D891-53F9-C691-082B66B0B3C8}"/>
          </ac:spMkLst>
        </pc:spChg>
      </pc:sldChg>
      <pc:sldChg chg="modSp">
        <pc:chgData name="garrettplunkett@gmail.com" userId="S::garrettplunkett_gmail.com#ext#@biblechurchoflittlerock.onmicrosoft.com::c30739ed-962f-4229-98ea-98cdea8dde4e" providerId="AD" clId="Web-{6FAEF8B3-9A2C-5484-1F6A-BC0218900404}" dt="2025-07-19T10:39:50.898" v="21" actId="20577"/>
        <pc:sldMkLst>
          <pc:docMk/>
          <pc:sldMk cId="710046953" sldId="290"/>
        </pc:sldMkLst>
        <pc:spChg chg="mod">
          <ac:chgData name="garrettplunkett@gmail.com" userId="S::garrettplunkett_gmail.com#ext#@biblechurchoflittlerock.onmicrosoft.com::c30739ed-962f-4229-98ea-98cdea8dde4e" providerId="AD" clId="Web-{6FAEF8B3-9A2C-5484-1F6A-BC0218900404}" dt="2025-07-19T10:39:50.898" v="21" actId="20577"/>
          <ac:spMkLst>
            <pc:docMk/>
            <pc:sldMk cId="710046953" sldId="290"/>
            <ac:spMk id="2" creationId="{40C6475B-AEF2-C1BA-E61E-58CC3525D1B4}"/>
          </ac:spMkLst>
        </pc:spChg>
      </pc:sldChg>
      <pc:sldChg chg="modSp">
        <pc:chgData name="garrettplunkett@gmail.com" userId="S::garrettplunkett_gmail.com#ext#@biblechurchoflittlerock.onmicrosoft.com::c30739ed-962f-4229-98ea-98cdea8dde4e" providerId="AD" clId="Web-{6FAEF8B3-9A2C-5484-1F6A-BC0218900404}" dt="2025-07-19T10:39:46.398" v="20" actId="20577"/>
        <pc:sldMkLst>
          <pc:docMk/>
          <pc:sldMk cId="1663356357" sldId="291"/>
        </pc:sldMkLst>
        <pc:spChg chg="mod">
          <ac:chgData name="garrettplunkett@gmail.com" userId="S::garrettplunkett_gmail.com#ext#@biblechurchoflittlerock.onmicrosoft.com::c30739ed-962f-4229-98ea-98cdea8dde4e" providerId="AD" clId="Web-{6FAEF8B3-9A2C-5484-1F6A-BC0218900404}" dt="2025-07-19T10:39:46.398" v="20" actId="20577"/>
          <ac:spMkLst>
            <pc:docMk/>
            <pc:sldMk cId="1663356357" sldId="291"/>
            <ac:spMk id="2" creationId="{E04BE200-68EF-9308-9293-7D8FE0958B13}"/>
          </ac:spMkLst>
        </pc:spChg>
      </pc:sldChg>
      <pc:sldChg chg="modSp">
        <pc:chgData name="garrettplunkett@gmail.com" userId="S::garrettplunkett_gmail.com#ext#@biblechurchoflittlerock.onmicrosoft.com::c30739ed-962f-4229-98ea-98cdea8dde4e" providerId="AD" clId="Web-{6FAEF8B3-9A2C-5484-1F6A-BC0218900404}" dt="2025-07-19T10:38:53.379" v="10" actId="20577"/>
        <pc:sldMkLst>
          <pc:docMk/>
          <pc:sldMk cId="1481255706" sldId="292"/>
        </pc:sldMkLst>
        <pc:spChg chg="mod">
          <ac:chgData name="garrettplunkett@gmail.com" userId="S::garrettplunkett_gmail.com#ext#@biblechurchoflittlerock.onmicrosoft.com::c30739ed-962f-4229-98ea-98cdea8dde4e" providerId="AD" clId="Web-{6FAEF8B3-9A2C-5484-1F6A-BC0218900404}" dt="2025-07-19T10:38:53.379" v="10" actId="20577"/>
          <ac:spMkLst>
            <pc:docMk/>
            <pc:sldMk cId="1481255706" sldId="292"/>
            <ac:spMk id="2" creationId="{1B689A4C-719F-CB39-FD31-EAE458EF2F83}"/>
          </ac:spMkLst>
        </pc:spChg>
      </pc:sldChg>
      <pc:sldChg chg="modSp">
        <pc:chgData name="garrettplunkett@gmail.com" userId="S::garrettplunkett_gmail.com#ext#@biblechurchoflittlerock.onmicrosoft.com::c30739ed-962f-4229-98ea-98cdea8dde4e" providerId="AD" clId="Web-{6FAEF8B3-9A2C-5484-1F6A-BC0218900404}" dt="2025-07-19T10:38:58.723" v="11" actId="20577"/>
        <pc:sldMkLst>
          <pc:docMk/>
          <pc:sldMk cId="792088708" sldId="293"/>
        </pc:sldMkLst>
        <pc:spChg chg="mod">
          <ac:chgData name="garrettplunkett@gmail.com" userId="S::garrettplunkett_gmail.com#ext#@biblechurchoflittlerock.onmicrosoft.com::c30739ed-962f-4229-98ea-98cdea8dde4e" providerId="AD" clId="Web-{6FAEF8B3-9A2C-5484-1F6A-BC0218900404}" dt="2025-07-19T10:38:58.723" v="11" actId="20577"/>
          <ac:spMkLst>
            <pc:docMk/>
            <pc:sldMk cId="792088708" sldId="293"/>
            <ac:spMk id="2" creationId="{CD10AC41-E67C-333B-0909-732F8C8DEDA9}"/>
          </ac:spMkLst>
        </pc:spChg>
      </pc:sldChg>
      <pc:sldChg chg="modSp">
        <pc:chgData name="garrettplunkett@gmail.com" userId="S::garrettplunkett_gmail.com#ext#@biblechurchoflittlerock.onmicrosoft.com::c30739ed-962f-4229-98ea-98cdea8dde4e" providerId="AD" clId="Web-{6FAEF8B3-9A2C-5484-1F6A-BC0218900404}" dt="2025-07-19T10:39:17.537" v="16" actId="20577"/>
        <pc:sldMkLst>
          <pc:docMk/>
          <pc:sldMk cId="3732371157" sldId="294"/>
        </pc:sldMkLst>
        <pc:spChg chg="mod">
          <ac:chgData name="garrettplunkett@gmail.com" userId="S::garrettplunkett_gmail.com#ext#@biblechurchoflittlerock.onmicrosoft.com::c30739ed-962f-4229-98ea-98cdea8dde4e" providerId="AD" clId="Web-{6FAEF8B3-9A2C-5484-1F6A-BC0218900404}" dt="2025-07-19T10:39:17.537" v="16" actId="20577"/>
          <ac:spMkLst>
            <pc:docMk/>
            <pc:sldMk cId="3732371157" sldId="294"/>
            <ac:spMk id="2" creationId="{44D361A1-FBF7-0CA9-ED04-BB1DD9E8BBC2}"/>
          </ac:spMkLst>
        </pc:spChg>
      </pc:sldChg>
      <pc:sldChg chg="modSp">
        <pc:chgData name="garrettplunkett@gmail.com" userId="S::garrettplunkett_gmail.com#ext#@biblechurchoflittlerock.onmicrosoft.com::c30739ed-962f-4229-98ea-98cdea8dde4e" providerId="AD" clId="Web-{6FAEF8B3-9A2C-5484-1F6A-BC0218900404}" dt="2025-07-19T10:39:23.553" v="17" actId="20577"/>
        <pc:sldMkLst>
          <pc:docMk/>
          <pc:sldMk cId="3915908919" sldId="295"/>
        </pc:sldMkLst>
        <pc:spChg chg="mod">
          <ac:chgData name="garrettplunkett@gmail.com" userId="S::garrettplunkett_gmail.com#ext#@biblechurchoflittlerock.onmicrosoft.com::c30739ed-962f-4229-98ea-98cdea8dde4e" providerId="AD" clId="Web-{6FAEF8B3-9A2C-5484-1F6A-BC0218900404}" dt="2025-07-19T10:39:23.553" v="17" actId="20577"/>
          <ac:spMkLst>
            <pc:docMk/>
            <pc:sldMk cId="3915908919" sldId="295"/>
            <ac:spMk id="2" creationId="{82224CF8-6ABC-E59D-67B9-163C88C0FED8}"/>
          </ac:spMkLst>
        </pc:spChg>
      </pc:sldChg>
      <pc:sldChg chg="modSp">
        <pc:chgData name="garrettplunkett@gmail.com" userId="S::garrettplunkett_gmail.com#ext#@biblechurchoflittlerock.onmicrosoft.com::c30739ed-962f-4229-98ea-98cdea8dde4e" providerId="AD" clId="Web-{6FAEF8B3-9A2C-5484-1F6A-BC0218900404}" dt="2025-07-19T10:39:12.630" v="15" actId="20577"/>
        <pc:sldMkLst>
          <pc:docMk/>
          <pc:sldMk cId="204824511" sldId="296"/>
        </pc:sldMkLst>
        <pc:spChg chg="mod">
          <ac:chgData name="garrettplunkett@gmail.com" userId="S::garrettplunkett_gmail.com#ext#@biblechurchoflittlerock.onmicrosoft.com::c30739ed-962f-4229-98ea-98cdea8dde4e" providerId="AD" clId="Web-{6FAEF8B3-9A2C-5484-1F6A-BC0218900404}" dt="2025-07-19T10:39:12.630" v="15" actId="20577"/>
          <ac:spMkLst>
            <pc:docMk/>
            <pc:sldMk cId="204824511" sldId="296"/>
            <ac:spMk id="2" creationId="{379FDDAF-0361-4328-DF11-339421DBD5B8}"/>
          </ac:spMkLst>
        </pc:spChg>
      </pc:sldChg>
      <pc:sldChg chg="modSp">
        <pc:chgData name="garrettplunkett@gmail.com" userId="S::garrettplunkett_gmail.com#ext#@biblechurchoflittlerock.onmicrosoft.com::c30739ed-962f-4229-98ea-98cdea8dde4e" providerId="AD" clId="Web-{6FAEF8B3-9A2C-5484-1F6A-BC0218900404}" dt="2025-07-19T10:39:37.819" v="19" actId="20577"/>
        <pc:sldMkLst>
          <pc:docMk/>
          <pc:sldMk cId="3561386583" sldId="297"/>
        </pc:sldMkLst>
        <pc:spChg chg="mod">
          <ac:chgData name="garrettplunkett@gmail.com" userId="S::garrettplunkett_gmail.com#ext#@biblechurchoflittlerock.onmicrosoft.com::c30739ed-962f-4229-98ea-98cdea8dde4e" providerId="AD" clId="Web-{6FAEF8B3-9A2C-5484-1F6A-BC0218900404}" dt="2025-07-19T10:39:37.819" v="19" actId="20577"/>
          <ac:spMkLst>
            <pc:docMk/>
            <pc:sldMk cId="3561386583" sldId="297"/>
            <ac:spMk id="2" creationId="{F8062916-2829-116C-AC49-5D1DC93F636E}"/>
          </ac:spMkLst>
        </pc:spChg>
      </pc:sldChg>
      <pc:sldChg chg="modSp">
        <pc:chgData name="garrettplunkett@gmail.com" userId="S::garrettplunkett_gmail.com#ext#@biblechurchoflittlerock.onmicrosoft.com::c30739ed-962f-4229-98ea-98cdea8dde4e" providerId="AD" clId="Web-{6FAEF8B3-9A2C-5484-1F6A-BC0218900404}" dt="2025-07-19T10:59:29.071" v="139" actId="20577"/>
        <pc:sldMkLst>
          <pc:docMk/>
          <pc:sldMk cId="1131570767" sldId="298"/>
        </pc:sldMkLst>
        <pc:spChg chg="mod">
          <ac:chgData name="garrettplunkett@gmail.com" userId="S::garrettplunkett_gmail.com#ext#@biblechurchoflittlerock.onmicrosoft.com::c30739ed-962f-4229-98ea-98cdea8dde4e" providerId="AD" clId="Web-{6FAEF8B3-9A2C-5484-1F6A-BC0218900404}" dt="2025-07-19T10:39:29.678" v="18" actId="20577"/>
          <ac:spMkLst>
            <pc:docMk/>
            <pc:sldMk cId="1131570767" sldId="298"/>
            <ac:spMk id="2" creationId="{5D653A0B-BC45-3F09-F7C7-D441751EB548}"/>
          </ac:spMkLst>
        </pc:spChg>
        <pc:spChg chg="mod">
          <ac:chgData name="garrettplunkett@gmail.com" userId="S::garrettplunkett_gmail.com#ext#@biblechurchoflittlerock.onmicrosoft.com::c30739ed-962f-4229-98ea-98cdea8dde4e" providerId="AD" clId="Web-{6FAEF8B3-9A2C-5484-1F6A-BC0218900404}" dt="2025-07-19T10:59:29.071" v="139" actId="20577"/>
          <ac:spMkLst>
            <pc:docMk/>
            <pc:sldMk cId="1131570767" sldId="298"/>
            <ac:spMk id="3" creationId="{22212FC1-6F96-E262-E4DA-63AE8EC2B44E}"/>
          </ac:spMkLst>
        </pc:spChg>
      </pc:sldChg>
    </pc:docChg>
  </pc:docChgLst>
  <pc:docChgLst>
    <pc:chgData name="Nolan Games" userId="S::nolan.games@bclr.org::5e66310d-2b91-43ad-b421-a62deab7bd68" providerId="AD" clId="Web-{042DD4F1-C2CD-5176-A451-3870462C2E95}"/>
    <pc:docChg chg="addSld modSld">
      <pc:chgData name="Nolan Games" userId="S::nolan.games@bclr.org::5e66310d-2b91-43ad-b421-a62deab7bd68" providerId="AD" clId="Web-{042DD4F1-C2CD-5176-A451-3870462C2E95}" dt="2025-07-17T19:32:10.816" v="261"/>
      <pc:docMkLst>
        <pc:docMk/>
      </pc:docMkLst>
      <pc:sldChg chg="addSp delSp modSp mod setBg">
        <pc:chgData name="Nolan Games" userId="S::nolan.games@bclr.org::5e66310d-2b91-43ad-b421-a62deab7bd68" providerId="AD" clId="Web-{042DD4F1-C2CD-5176-A451-3870462C2E95}" dt="2025-07-17T19:32:10.816" v="261"/>
        <pc:sldMkLst>
          <pc:docMk/>
          <pc:sldMk cId="351693123" sldId="258"/>
        </pc:sldMkLst>
        <pc:spChg chg="mod">
          <ac:chgData name="Nolan Games" userId="S::nolan.games@bclr.org::5e66310d-2b91-43ad-b421-a62deab7bd68" providerId="AD" clId="Web-{042DD4F1-C2CD-5176-A451-3870462C2E95}" dt="2025-07-17T19:32:10.816" v="261"/>
          <ac:spMkLst>
            <pc:docMk/>
            <pc:sldMk cId="351693123" sldId="258"/>
            <ac:spMk id="2" creationId="{2677B1BD-AC10-9DBF-AAA2-F46CF1173E71}"/>
          </ac:spMkLst>
        </pc:spChg>
        <pc:spChg chg="mod">
          <ac:chgData name="Nolan Games" userId="S::nolan.games@bclr.org::5e66310d-2b91-43ad-b421-a62deab7bd68" providerId="AD" clId="Web-{042DD4F1-C2CD-5176-A451-3870462C2E95}" dt="2025-07-17T19:32:10.816" v="261"/>
          <ac:spMkLst>
            <pc:docMk/>
            <pc:sldMk cId="351693123" sldId="258"/>
            <ac:spMk id="3" creationId="{B7D23890-F918-2E06-489E-B0DB0AFA22A7}"/>
          </ac:spMkLst>
        </pc:spChg>
        <pc:picChg chg="add mod">
          <ac:chgData name="Nolan Games" userId="S::nolan.games@bclr.org::5e66310d-2b91-43ad-b421-a62deab7bd68" providerId="AD" clId="Web-{042DD4F1-C2CD-5176-A451-3870462C2E95}" dt="2025-07-17T19:32:10.816" v="261"/>
          <ac:picMkLst>
            <pc:docMk/>
            <pc:sldMk cId="351693123" sldId="258"/>
            <ac:picMk id="4" creationId="{BE5CFC9E-8A0C-7981-8312-444D50C1DD36}"/>
          </ac:picMkLst>
        </pc:picChg>
      </pc:sldChg>
      <pc:sldChg chg="addSp delSp modSp">
        <pc:chgData name="Nolan Games" userId="S::nolan.games@bclr.org::5e66310d-2b91-43ad-b421-a62deab7bd68" providerId="AD" clId="Web-{042DD4F1-C2CD-5176-A451-3870462C2E95}" dt="2025-07-17T19:30:41.685" v="254"/>
        <pc:sldMkLst>
          <pc:docMk/>
          <pc:sldMk cId="2020238862" sldId="270"/>
        </pc:sldMkLst>
        <pc:spChg chg="add mod">
          <ac:chgData name="Nolan Games" userId="S::nolan.games@bclr.org::5e66310d-2b91-43ad-b421-a62deab7bd68" providerId="AD" clId="Web-{042DD4F1-C2CD-5176-A451-3870462C2E95}" dt="2025-07-17T19:18:08.037" v="31" actId="1076"/>
          <ac:spMkLst>
            <pc:docMk/>
            <pc:sldMk cId="2020238862" sldId="270"/>
            <ac:spMk id="9" creationId="{C022304B-98D7-A43F-B3BF-4D71EE117E7D}"/>
          </ac:spMkLst>
        </pc:spChg>
        <pc:spChg chg="add mod">
          <ac:chgData name="Nolan Games" userId="S::nolan.games@bclr.org::5e66310d-2b91-43ad-b421-a62deab7bd68" providerId="AD" clId="Web-{042DD4F1-C2CD-5176-A451-3870462C2E95}" dt="2025-07-17T19:18:32.211" v="39" actId="20577"/>
          <ac:spMkLst>
            <pc:docMk/>
            <pc:sldMk cId="2020238862" sldId="270"/>
            <ac:spMk id="10" creationId="{9ECFB7C9-1579-E9B3-F768-7972FE313BF3}"/>
          </ac:spMkLst>
        </pc:spChg>
        <pc:spChg chg="add mod">
          <ac:chgData name="Nolan Games" userId="S::nolan.games@bclr.org::5e66310d-2b91-43ad-b421-a62deab7bd68" providerId="AD" clId="Web-{042DD4F1-C2CD-5176-A451-3870462C2E95}" dt="2025-07-17T19:19:10.261" v="46" actId="1076"/>
          <ac:spMkLst>
            <pc:docMk/>
            <pc:sldMk cId="2020238862" sldId="270"/>
            <ac:spMk id="11" creationId="{858AD104-E6BA-4A22-3EBB-029E559746FE}"/>
          </ac:spMkLst>
        </pc:spChg>
        <pc:spChg chg="add mod">
          <ac:chgData name="Nolan Games" userId="S::nolan.games@bclr.org::5e66310d-2b91-43ad-b421-a62deab7bd68" providerId="AD" clId="Web-{042DD4F1-C2CD-5176-A451-3870462C2E95}" dt="2025-07-17T19:19:46.982" v="55" actId="20577"/>
          <ac:spMkLst>
            <pc:docMk/>
            <pc:sldMk cId="2020238862" sldId="270"/>
            <ac:spMk id="12" creationId="{7C0C4D6D-7F80-13B9-47FE-42C51D4C7561}"/>
          </ac:spMkLst>
        </pc:spChg>
        <pc:spChg chg="add del mod">
          <ac:chgData name="Nolan Games" userId="S::nolan.games@bclr.org::5e66310d-2b91-43ad-b421-a62deab7bd68" providerId="AD" clId="Web-{042DD4F1-C2CD-5176-A451-3870462C2E95}" dt="2025-07-17T19:21:35.474" v="115"/>
          <ac:spMkLst>
            <pc:docMk/>
            <pc:sldMk cId="2020238862" sldId="270"/>
            <ac:spMk id="13" creationId="{0F5E0C09-207F-A02C-DF1E-60DD00637D85}"/>
          </ac:spMkLst>
        </pc:spChg>
        <pc:spChg chg="add mod">
          <ac:chgData name="Nolan Games" userId="S::nolan.games@bclr.org::5e66310d-2b91-43ad-b421-a62deab7bd68" providerId="AD" clId="Web-{042DD4F1-C2CD-5176-A451-3870462C2E95}" dt="2025-07-17T19:21:35.130" v="114" actId="1076"/>
          <ac:spMkLst>
            <pc:docMk/>
            <pc:sldMk cId="2020238862" sldId="270"/>
            <ac:spMk id="14" creationId="{9F05986F-38AB-58BD-970C-8C947556FEEA}"/>
          </ac:spMkLst>
        </pc:spChg>
        <pc:spChg chg="add mod">
          <ac:chgData name="Nolan Games" userId="S::nolan.games@bclr.org::5e66310d-2b91-43ad-b421-a62deab7bd68" providerId="AD" clId="Web-{042DD4F1-C2CD-5176-A451-3870462C2E95}" dt="2025-07-17T19:23:10.637" v="170" actId="20577"/>
          <ac:spMkLst>
            <pc:docMk/>
            <pc:sldMk cId="2020238862" sldId="270"/>
            <ac:spMk id="15" creationId="{55C8EEAA-2F03-3A51-5817-EE021C0E3DD9}"/>
          </ac:spMkLst>
        </pc:spChg>
        <pc:spChg chg="add mod">
          <ac:chgData name="Nolan Games" userId="S::nolan.games@bclr.org::5e66310d-2b91-43ad-b421-a62deab7bd68" providerId="AD" clId="Web-{042DD4F1-C2CD-5176-A451-3870462C2E95}" dt="2025-07-17T19:23:49.734" v="195" actId="20577"/>
          <ac:spMkLst>
            <pc:docMk/>
            <pc:sldMk cId="2020238862" sldId="270"/>
            <ac:spMk id="16" creationId="{0DB4D48A-B109-B4BC-769F-91596326EFC9}"/>
          </ac:spMkLst>
        </pc:spChg>
        <pc:picChg chg="mod">
          <ac:chgData name="Nolan Games" userId="S::nolan.games@bclr.org::5e66310d-2b91-43ad-b421-a62deab7bd68" providerId="AD" clId="Web-{042DD4F1-C2CD-5176-A451-3870462C2E95}" dt="2025-07-17T19:18:12.053" v="32" actId="1076"/>
          <ac:picMkLst>
            <pc:docMk/>
            <pc:sldMk cId="2020238862" sldId="270"/>
            <ac:picMk id="5" creationId="{E3AB371F-5A76-B393-FDB9-EC198733035E}"/>
          </ac:picMkLst>
        </pc:picChg>
        <pc:picChg chg="mod">
          <ac:chgData name="Nolan Games" userId="S::nolan.games@bclr.org::5e66310d-2b91-43ad-b421-a62deab7bd68" providerId="AD" clId="Web-{042DD4F1-C2CD-5176-A451-3870462C2E95}" dt="2025-07-17T19:30:41.653" v="252"/>
          <ac:picMkLst>
            <pc:docMk/>
            <pc:sldMk cId="2020238862" sldId="270"/>
            <ac:picMk id="6" creationId="{136A69B0-19FD-C4A9-0E45-6BDF91F14A47}"/>
          </ac:picMkLst>
        </pc:picChg>
        <pc:picChg chg="mod">
          <ac:chgData name="Nolan Games" userId="S::nolan.games@bclr.org::5e66310d-2b91-43ad-b421-a62deab7bd68" providerId="AD" clId="Web-{042DD4F1-C2CD-5176-A451-3870462C2E95}" dt="2025-07-17T19:30:41.669" v="253"/>
          <ac:picMkLst>
            <pc:docMk/>
            <pc:sldMk cId="2020238862" sldId="270"/>
            <ac:picMk id="7" creationId="{A4B87926-C333-E53F-F041-6AEEFC48B9BD}"/>
          </ac:picMkLst>
        </pc:picChg>
        <pc:picChg chg="add mod">
          <ac:chgData name="Nolan Games" userId="S::nolan.games@bclr.org::5e66310d-2b91-43ad-b421-a62deab7bd68" providerId="AD" clId="Web-{042DD4F1-C2CD-5176-A451-3870462C2E95}" dt="2025-07-17T19:30:41.685" v="254"/>
          <ac:picMkLst>
            <pc:docMk/>
            <pc:sldMk cId="2020238862" sldId="270"/>
            <ac:picMk id="18" creationId="{F304878F-EDDA-65CA-0D19-54B0CC8A4DD9}"/>
          </ac:picMkLst>
        </pc:picChg>
      </pc:sldChg>
      <pc:sldChg chg="addSp delSp modSp add replId">
        <pc:chgData name="Nolan Games" userId="S::nolan.games@bclr.org::5e66310d-2b91-43ad-b421-a62deab7bd68" providerId="AD" clId="Web-{042DD4F1-C2CD-5176-A451-3870462C2E95}" dt="2025-07-17T19:30:23.121" v="251"/>
        <pc:sldMkLst>
          <pc:docMk/>
          <pc:sldMk cId="1988054719" sldId="281"/>
        </pc:sldMkLst>
        <pc:spChg chg="mod">
          <ac:chgData name="Nolan Games" userId="S::nolan.games@bclr.org::5e66310d-2b91-43ad-b421-a62deab7bd68" providerId="AD" clId="Web-{042DD4F1-C2CD-5176-A451-3870462C2E95}" dt="2025-07-17T19:24:30.299" v="197" actId="20577"/>
          <ac:spMkLst>
            <pc:docMk/>
            <pc:sldMk cId="1988054719" sldId="281"/>
            <ac:spMk id="13" creationId="{AEF41293-3397-062B-C7AD-F9AE66B1FE43}"/>
          </ac:spMkLst>
        </pc:spChg>
        <pc:spChg chg="mod">
          <ac:chgData name="Nolan Games" userId="S::nolan.games@bclr.org::5e66310d-2b91-43ad-b421-a62deab7bd68" providerId="AD" clId="Web-{042DD4F1-C2CD-5176-A451-3870462C2E95}" dt="2025-07-17T19:25:14.318" v="208" actId="20577"/>
          <ac:spMkLst>
            <pc:docMk/>
            <pc:sldMk cId="1988054719" sldId="281"/>
            <ac:spMk id="14" creationId="{7682E8E2-14D5-5934-73E9-257D4B61D8A3}"/>
          </ac:spMkLst>
        </pc:spChg>
        <pc:spChg chg="mod">
          <ac:chgData name="Nolan Games" userId="S::nolan.games@bclr.org::5e66310d-2b91-43ad-b421-a62deab7bd68" providerId="AD" clId="Web-{042DD4F1-C2CD-5176-A451-3870462C2E95}" dt="2025-07-17T19:25:21.928" v="226" actId="20577"/>
          <ac:spMkLst>
            <pc:docMk/>
            <pc:sldMk cId="1988054719" sldId="281"/>
            <ac:spMk id="15" creationId="{DA8D5F2F-C0AA-BCDB-6530-967DF019CC16}"/>
          </ac:spMkLst>
        </pc:spChg>
        <pc:spChg chg="mod">
          <ac:chgData name="Nolan Games" userId="S::nolan.games@bclr.org::5e66310d-2b91-43ad-b421-a62deab7bd68" providerId="AD" clId="Web-{042DD4F1-C2CD-5176-A451-3870462C2E95}" dt="2025-07-17T19:25:42.601" v="231" actId="20577"/>
          <ac:spMkLst>
            <pc:docMk/>
            <pc:sldMk cId="1988054719" sldId="281"/>
            <ac:spMk id="16" creationId="{9115A85E-A22B-3652-0D8B-D7DF59324B59}"/>
          </ac:spMkLst>
        </pc:spChg>
        <pc:picChg chg="mod">
          <ac:chgData name="Nolan Games" userId="S::nolan.games@bclr.org::5e66310d-2b91-43ad-b421-a62deab7bd68" providerId="AD" clId="Web-{042DD4F1-C2CD-5176-A451-3870462C2E95}" dt="2025-07-17T19:30:14.620" v="248"/>
          <ac:picMkLst>
            <pc:docMk/>
            <pc:sldMk cId="1988054719" sldId="281"/>
            <ac:picMk id="6" creationId="{F6DD206C-3922-A067-0CD5-8A04C1F81B7C}"/>
          </ac:picMkLst>
        </pc:picChg>
        <pc:picChg chg="mod">
          <ac:chgData name="Nolan Games" userId="S::nolan.games@bclr.org::5e66310d-2b91-43ad-b421-a62deab7bd68" providerId="AD" clId="Web-{042DD4F1-C2CD-5176-A451-3870462C2E95}" dt="2025-07-17T19:30:23.121" v="251"/>
          <ac:picMkLst>
            <pc:docMk/>
            <pc:sldMk cId="1988054719" sldId="281"/>
            <ac:picMk id="7" creationId="{92A195E3-26EA-7B0C-D909-608D108EFDAB}"/>
          </ac:picMkLst>
        </pc:picChg>
        <pc:picChg chg="add mod">
          <ac:chgData name="Nolan Games" userId="S::nolan.games@bclr.org::5e66310d-2b91-43ad-b421-a62deab7bd68" providerId="AD" clId="Web-{042DD4F1-C2CD-5176-A451-3870462C2E95}" dt="2025-07-17T19:30:18.667" v="249"/>
          <ac:picMkLst>
            <pc:docMk/>
            <pc:sldMk cId="1988054719" sldId="281"/>
            <ac:picMk id="18" creationId="{69C51DFE-C9C4-6AEF-9413-B8865AB22A21}"/>
          </ac:picMkLst>
        </pc:picChg>
      </pc:sldChg>
    </pc:docChg>
  </pc:docChgLst>
  <pc:docChgLst>
    <pc:chgData name="Lawson Hembree" userId="S::lawsonhembree_gmail.com#ext#@biblechurchoflittlerock.onmicrosoft.com::e60c654f-5854-4b76-9d10-021cf99aaed0" providerId="AD" clId="Web-{1C0AC768-163B-454E-A5F2-B1851C6767F8}"/>
    <pc:docChg chg="addSld modSld">
      <pc:chgData name="Lawson Hembree" userId="S::lawsonhembree_gmail.com#ext#@biblechurchoflittlerock.onmicrosoft.com::e60c654f-5854-4b76-9d10-021cf99aaed0" providerId="AD" clId="Web-{1C0AC768-163B-454E-A5F2-B1851C6767F8}" dt="2025-07-18T22:38:38.794" v="92"/>
      <pc:docMkLst>
        <pc:docMk/>
      </pc:docMkLst>
      <pc:sldChg chg="addAnim delAnim modAnim">
        <pc:chgData name="Lawson Hembree" userId="S::lawsonhembree_gmail.com#ext#@biblechurchoflittlerock.onmicrosoft.com::e60c654f-5854-4b76-9d10-021cf99aaed0" providerId="AD" clId="Web-{1C0AC768-163B-454E-A5F2-B1851C6767F8}" dt="2025-07-18T22:33:25.210" v="29"/>
        <pc:sldMkLst>
          <pc:docMk/>
          <pc:sldMk cId="187955391" sldId="264"/>
        </pc:sldMkLst>
      </pc:sldChg>
      <pc:sldChg chg="modSp">
        <pc:chgData name="Lawson Hembree" userId="S::lawsonhembree_gmail.com#ext#@biblechurchoflittlerock.onmicrosoft.com::e60c654f-5854-4b76-9d10-021cf99aaed0" providerId="AD" clId="Web-{1C0AC768-163B-454E-A5F2-B1851C6767F8}" dt="2025-07-18T22:18:38.196" v="7" actId="20577"/>
        <pc:sldMkLst>
          <pc:docMk/>
          <pc:sldMk cId="2020238862" sldId="270"/>
        </pc:sldMkLst>
        <pc:spChg chg="mod">
          <ac:chgData name="Lawson Hembree" userId="S::lawsonhembree_gmail.com#ext#@biblechurchoflittlerock.onmicrosoft.com::e60c654f-5854-4b76-9d10-021cf99aaed0" providerId="AD" clId="Web-{1C0AC768-163B-454E-A5F2-B1851C6767F8}" dt="2025-07-18T22:18:08.178" v="2" actId="20577"/>
          <ac:spMkLst>
            <pc:docMk/>
            <pc:sldMk cId="2020238862" sldId="270"/>
            <ac:spMk id="2" creationId="{0D8DE589-D97E-CB9F-0F5D-B77F882D09CD}"/>
          </ac:spMkLst>
        </pc:spChg>
        <pc:spChg chg="mod">
          <ac:chgData name="Lawson Hembree" userId="S::lawsonhembree_gmail.com#ext#@biblechurchoflittlerock.onmicrosoft.com::e60c654f-5854-4b76-9d10-021cf99aaed0" providerId="AD" clId="Web-{1C0AC768-163B-454E-A5F2-B1851C6767F8}" dt="2025-07-18T22:18:38.196" v="7" actId="20577"/>
          <ac:spMkLst>
            <pc:docMk/>
            <pc:sldMk cId="2020238862" sldId="270"/>
            <ac:spMk id="9" creationId="{C022304B-98D7-A43F-B3BF-4D71EE117E7D}"/>
          </ac:spMkLst>
        </pc:spChg>
      </pc:sldChg>
      <pc:sldChg chg="addAnim delAnim modAnim">
        <pc:chgData name="Lawson Hembree" userId="S::lawsonhembree_gmail.com#ext#@biblechurchoflittlerock.onmicrosoft.com::e60c654f-5854-4b76-9d10-021cf99aaed0" providerId="AD" clId="Web-{1C0AC768-163B-454E-A5F2-B1851C6767F8}" dt="2025-07-18T22:35:00.982" v="44"/>
        <pc:sldMkLst>
          <pc:docMk/>
          <pc:sldMk cId="3317968192" sldId="271"/>
        </pc:sldMkLst>
      </pc:sldChg>
      <pc:sldChg chg="addAnim delAnim modAnim">
        <pc:chgData name="Lawson Hembree" userId="S::lawsonhembree_gmail.com#ext#@biblechurchoflittlerock.onmicrosoft.com::e60c654f-5854-4b76-9d10-021cf99aaed0" providerId="AD" clId="Web-{1C0AC768-163B-454E-A5F2-B1851C6767F8}" dt="2025-07-18T22:36:05.924" v="52"/>
        <pc:sldMkLst>
          <pc:docMk/>
          <pc:sldMk cId="2578636400" sldId="272"/>
        </pc:sldMkLst>
      </pc:sldChg>
      <pc:sldChg chg="addAnim delAnim modAnim">
        <pc:chgData name="Lawson Hembree" userId="S::lawsonhembree_gmail.com#ext#@biblechurchoflittlerock.onmicrosoft.com::e60c654f-5854-4b76-9d10-021cf99aaed0" providerId="AD" clId="Web-{1C0AC768-163B-454E-A5F2-B1851C6767F8}" dt="2025-07-18T22:37:05.256" v="67"/>
        <pc:sldMkLst>
          <pc:docMk/>
          <pc:sldMk cId="3969871986" sldId="278"/>
        </pc:sldMkLst>
      </pc:sldChg>
      <pc:sldChg chg="modSp addAnim delAnim modAnim">
        <pc:chgData name="Lawson Hembree" userId="S::lawsonhembree_gmail.com#ext#@biblechurchoflittlerock.onmicrosoft.com::e60c654f-5854-4b76-9d10-021cf99aaed0" providerId="AD" clId="Web-{1C0AC768-163B-454E-A5F2-B1851C6767F8}" dt="2025-07-18T22:38:38.794" v="92"/>
        <pc:sldMkLst>
          <pc:docMk/>
          <pc:sldMk cId="1496182272" sldId="280"/>
        </pc:sldMkLst>
        <pc:spChg chg="mod">
          <ac:chgData name="Lawson Hembree" userId="S::lawsonhembree_gmail.com#ext#@biblechurchoflittlerock.onmicrosoft.com::e60c654f-5854-4b76-9d10-021cf99aaed0" providerId="AD" clId="Web-{1C0AC768-163B-454E-A5F2-B1851C6767F8}" dt="2025-07-18T22:37:24.773" v="69" actId="20577"/>
          <ac:spMkLst>
            <pc:docMk/>
            <pc:sldMk cId="1496182272" sldId="280"/>
            <ac:spMk id="3" creationId="{14A668AC-7E7A-4286-09F4-73A7C612BE1C}"/>
          </ac:spMkLst>
        </pc:spChg>
      </pc:sldChg>
      <pc:sldChg chg="modSp">
        <pc:chgData name="Lawson Hembree" userId="S::lawsonhembree_gmail.com#ext#@biblechurchoflittlerock.onmicrosoft.com::e60c654f-5854-4b76-9d10-021cf99aaed0" providerId="AD" clId="Web-{1C0AC768-163B-454E-A5F2-B1851C6767F8}" dt="2025-07-18T22:18:24.711" v="5" actId="20577"/>
        <pc:sldMkLst>
          <pc:docMk/>
          <pc:sldMk cId="1988054719" sldId="281"/>
        </pc:sldMkLst>
        <pc:spChg chg="mod">
          <ac:chgData name="Lawson Hembree" userId="S::lawsonhembree_gmail.com#ext#@biblechurchoflittlerock.onmicrosoft.com::e60c654f-5854-4b76-9d10-021cf99aaed0" providerId="AD" clId="Web-{1C0AC768-163B-454E-A5F2-B1851C6767F8}" dt="2025-07-18T22:18:24.711" v="5" actId="20577"/>
          <ac:spMkLst>
            <pc:docMk/>
            <pc:sldMk cId="1988054719" sldId="281"/>
            <ac:spMk id="2" creationId="{9ADA9CC1-A0F5-2A90-5E4D-93628669C182}"/>
          </ac:spMkLst>
        </pc:spChg>
      </pc:sldChg>
      <pc:sldChg chg="modSp">
        <pc:chgData name="Lawson Hembree" userId="S::lawsonhembree_gmail.com#ext#@biblechurchoflittlerock.onmicrosoft.com::e60c654f-5854-4b76-9d10-021cf99aaed0" providerId="AD" clId="Web-{1C0AC768-163B-454E-A5F2-B1851C6767F8}" dt="2025-07-18T22:20:36.095" v="9" actId="20577"/>
        <pc:sldMkLst>
          <pc:docMk/>
          <pc:sldMk cId="3999919244" sldId="287"/>
        </pc:sldMkLst>
        <pc:spChg chg="mod">
          <ac:chgData name="Lawson Hembree" userId="S::lawsonhembree_gmail.com#ext#@biblechurchoflittlerock.onmicrosoft.com::e60c654f-5854-4b76-9d10-021cf99aaed0" providerId="AD" clId="Web-{1C0AC768-163B-454E-A5F2-B1851C6767F8}" dt="2025-07-18T22:20:36.095" v="9" actId="20577"/>
          <ac:spMkLst>
            <pc:docMk/>
            <pc:sldMk cId="3999919244" sldId="287"/>
            <ac:spMk id="3" creationId="{1FF6DF37-9311-D8AA-D1C2-2BCC63C5EE8A}"/>
          </ac:spMkLst>
        </pc:spChg>
      </pc:sldChg>
      <pc:sldChg chg="modSp add replId">
        <pc:chgData name="Lawson Hembree" userId="S::lawsonhembree_gmail.com#ext#@biblechurchoflittlerock.onmicrosoft.com::e60c654f-5854-4b76-9d10-021cf99aaed0" providerId="AD" clId="Web-{1C0AC768-163B-454E-A5F2-B1851C6767F8}" dt="2025-07-18T22:30:44.809" v="23" actId="20577"/>
        <pc:sldMkLst>
          <pc:docMk/>
          <pc:sldMk cId="3981036670" sldId="299"/>
        </pc:sldMkLst>
        <pc:spChg chg="mod">
          <ac:chgData name="Lawson Hembree" userId="S::lawsonhembree_gmail.com#ext#@biblechurchoflittlerock.onmicrosoft.com::e60c654f-5854-4b76-9d10-021cf99aaed0" providerId="AD" clId="Web-{1C0AC768-163B-454E-A5F2-B1851C6767F8}" dt="2025-07-18T22:30:44.809" v="23" actId="20577"/>
          <ac:spMkLst>
            <pc:docMk/>
            <pc:sldMk cId="3981036670" sldId="299"/>
            <ac:spMk id="3" creationId="{3FC3DD0C-3A65-8964-8E39-B47935BDC4AB}"/>
          </ac:spMkLst>
        </pc:spChg>
      </pc:sldChg>
    </pc:docChg>
  </pc:docChgLst>
  <pc:docChgLst>
    <pc:chgData name="garrettplunkett@gmail.com" userId="S::garrettplunkett_gmail.com#ext#@biblechurchoflittlerock.onmicrosoft.com::c30739ed-962f-4229-98ea-98cdea8dde4e" providerId="AD" clId="Web-{FB7BBB89-77A2-9FB9-ED18-A29FB1B5F24C}"/>
    <pc:docChg chg="addSld delSld modSld sldOrd">
      <pc:chgData name="garrettplunkett@gmail.com" userId="S::garrettplunkett_gmail.com#ext#@biblechurchoflittlerock.onmicrosoft.com::c30739ed-962f-4229-98ea-98cdea8dde4e" providerId="AD" clId="Web-{FB7BBB89-77A2-9FB9-ED18-A29FB1B5F24C}" dt="2025-07-18T01:28:24.183" v="2398" actId="20577"/>
      <pc:docMkLst>
        <pc:docMk/>
      </pc:docMkLst>
      <pc:sldChg chg="modSp">
        <pc:chgData name="garrettplunkett@gmail.com" userId="S::garrettplunkett_gmail.com#ext#@biblechurchoflittlerock.onmicrosoft.com::c30739ed-962f-4229-98ea-98cdea8dde4e" providerId="AD" clId="Web-{FB7BBB89-77A2-9FB9-ED18-A29FB1B5F24C}" dt="2025-07-18T00:46:40.509" v="1802" actId="20577"/>
        <pc:sldMkLst>
          <pc:docMk/>
          <pc:sldMk cId="3077774722" sldId="260"/>
        </pc:sldMkLst>
        <pc:spChg chg="mod">
          <ac:chgData name="garrettplunkett@gmail.com" userId="S::garrettplunkett_gmail.com#ext#@biblechurchoflittlerock.onmicrosoft.com::c30739ed-962f-4229-98ea-98cdea8dde4e" providerId="AD" clId="Web-{FB7BBB89-77A2-9FB9-ED18-A29FB1B5F24C}" dt="2025-07-17T23:51:18.085" v="280" actId="20577"/>
          <ac:spMkLst>
            <pc:docMk/>
            <pc:sldMk cId="3077774722" sldId="260"/>
            <ac:spMk id="2" creationId="{711E77F7-DA4E-7EAC-F9AC-6BCC4BFB577A}"/>
          </ac:spMkLst>
        </pc:spChg>
        <pc:spChg chg="mod">
          <ac:chgData name="garrettplunkett@gmail.com" userId="S::garrettplunkett_gmail.com#ext#@biblechurchoflittlerock.onmicrosoft.com::c30739ed-962f-4229-98ea-98cdea8dde4e" providerId="AD" clId="Web-{FB7BBB89-77A2-9FB9-ED18-A29FB1B5F24C}" dt="2025-07-18T00:46:40.509" v="1802" actId="20577"/>
          <ac:spMkLst>
            <pc:docMk/>
            <pc:sldMk cId="3077774722" sldId="260"/>
            <ac:spMk id="3" creationId="{02CF9603-E73C-C64C-AA38-A99A82014158}"/>
          </ac:spMkLst>
        </pc:spChg>
      </pc:sldChg>
      <pc:sldChg chg="modSp new">
        <pc:chgData name="garrettplunkett@gmail.com" userId="S::garrettplunkett_gmail.com#ext#@biblechurchoflittlerock.onmicrosoft.com::c30739ed-962f-4229-98ea-98cdea8dde4e" providerId="AD" clId="Web-{FB7BBB89-77A2-9FB9-ED18-A29FB1B5F24C}" dt="2025-07-18T01:26:08.587" v="2378" actId="20577"/>
        <pc:sldMkLst>
          <pc:docMk/>
          <pc:sldMk cId="1373846113" sldId="282"/>
        </pc:sldMkLst>
        <pc:spChg chg="mod">
          <ac:chgData name="garrettplunkett@gmail.com" userId="S::garrettplunkett_gmail.com#ext#@biblechurchoflittlerock.onmicrosoft.com::c30739ed-962f-4229-98ea-98cdea8dde4e" providerId="AD" clId="Web-{FB7BBB89-77A2-9FB9-ED18-A29FB1B5F24C}" dt="2025-07-18T00:03:37.474" v="573" actId="20577"/>
          <ac:spMkLst>
            <pc:docMk/>
            <pc:sldMk cId="1373846113" sldId="282"/>
            <ac:spMk id="2" creationId="{9D9AE2C3-9DE2-05A9-E7E8-35499F3B4A9B}"/>
          </ac:spMkLst>
        </pc:spChg>
        <pc:spChg chg="mod">
          <ac:chgData name="garrettplunkett@gmail.com" userId="S::garrettplunkett_gmail.com#ext#@biblechurchoflittlerock.onmicrosoft.com::c30739ed-962f-4229-98ea-98cdea8dde4e" providerId="AD" clId="Web-{FB7BBB89-77A2-9FB9-ED18-A29FB1B5F24C}" dt="2025-07-18T01:26:08.587" v="2378" actId="20577"/>
          <ac:spMkLst>
            <pc:docMk/>
            <pc:sldMk cId="1373846113" sldId="282"/>
            <ac:spMk id="3" creationId="{303B1F8F-7CD4-7277-0E13-8A035337D884}"/>
          </ac:spMkLst>
        </pc:spChg>
      </pc:sldChg>
      <pc:sldChg chg="modSp new">
        <pc:chgData name="garrettplunkett@gmail.com" userId="S::garrettplunkett_gmail.com#ext#@biblechurchoflittlerock.onmicrosoft.com::c30739ed-962f-4229-98ea-98cdea8dde4e" providerId="AD" clId="Web-{FB7BBB89-77A2-9FB9-ED18-A29FB1B5F24C}" dt="2025-07-18T01:26:17.884" v="2379" actId="20577"/>
        <pc:sldMkLst>
          <pc:docMk/>
          <pc:sldMk cId="3698873795" sldId="283"/>
        </pc:sldMkLst>
        <pc:spChg chg="mod">
          <ac:chgData name="garrettplunkett@gmail.com" userId="S::garrettplunkett_gmail.com#ext#@biblechurchoflittlerock.onmicrosoft.com::c30739ed-962f-4229-98ea-98cdea8dde4e" providerId="AD" clId="Web-{FB7BBB89-77A2-9FB9-ED18-A29FB1B5F24C}" dt="2025-07-18T00:03:42.209" v="574" actId="20577"/>
          <ac:spMkLst>
            <pc:docMk/>
            <pc:sldMk cId="3698873795" sldId="283"/>
            <ac:spMk id="2" creationId="{5EC9F2C9-8E68-1ED4-1869-9A5E8E282FCF}"/>
          </ac:spMkLst>
        </pc:spChg>
        <pc:spChg chg="mod">
          <ac:chgData name="garrettplunkett@gmail.com" userId="S::garrettplunkett_gmail.com#ext#@biblechurchoflittlerock.onmicrosoft.com::c30739ed-962f-4229-98ea-98cdea8dde4e" providerId="AD" clId="Web-{FB7BBB89-77A2-9FB9-ED18-A29FB1B5F24C}" dt="2025-07-18T01:26:17.884" v="2379" actId="20577"/>
          <ac:spMkLst>
            <pc:docMk/>
            <pc:sldMk cId="3698873795" sldId="283"/>
            <ac:spMk id="3" creationId="{AFC0FF43-C275-E542-7B91-FAA5B2322FE1}"/>
          </ac:spMkLst>
        </pc:spChg>
      </pc:sldChg>
      <pc:sldChg chg="modSp new">
        <pc:chgData name="garrettplunkett@gmail.com" userId="S::garrettplunkett_gmail.com#ext#@biblechurchoflittlerock.onmicrosoft.com::c30739ed-962f-4229-98ea-98cdea8dde4e" providerId="AD" clId="Web-{FB7BBB89-77A2-9FB9-ED18-A29FB1B5F24C}" dt="2025-07-18T01:26:30.215" v="2380" actId="20577"/>
        <pc:sldMkLst>
          <pc:docMk/>
          <pc:sldMk cId="1796354385" sldId="284"/>
        </pc:sldMkLst>
        <pc:spChg chg="mod">
          <ac:chgData name="garrettplunkett@gmail.com" userId="S::garrettplunkett_gmail.com#ext#@biblechurchoflittlerock.onmicrosoft.com::c30739ed-962f-4229-98ea-98cdea8dde4e" providerId="AD" clId="Web-{FB7BBB89-77A2-9FB9-ED18-A29FB1B5F24C}" dt="2025-07-17T23:55:19.556" v="408" actId="20577"/>
          <ac:spMkLst>
            <pc:docMk/>
            <pc:sldMk cId="1796354385" sldId="284"/>
            <ac:spMk id="2" creationId="{E433AA2D-46E6-F860-252F-3B1792F8CA1A}"/>
          </ac:spMkLst>
        </pc:spChg>
        <pc:spChg chg="mod">
          <ac:chgData name="garrettplunkett@gmail.com" userId="S::garrettplunkett_gmail.com#ext#@biblechurchoflittlerock.onmicrosoft.com::c30739ed-962f-4229-98ea-98cdea8dde4e" providerId="AD" clId="Web-{FB7BBB89-77A2-9FB9-ED18-A29FB1B5F24C}" dt="2025-07-18T01:26:30.215" v="2380" actId="20577"/>
          <ac:spMkLst>
            <pc:docMk/>
            <pc:sldMk cId="1796354385" sldId="284"/>
            <ac:spMk id="3" creationId="{5B2D9A33-38CC-220B-0CF0-6D4831941698}"/>
          </ac:spMkLst>
        </pc:spChg>
      </pc:sldChg>
      <pc:sldChg chg="modSp new">
        <pc:chgData name="garrettplunkett@gmail.com" userId="S::garrettplunkett_gmail.com#ext#@biblechurchoflittlerock.onmicrosoft.com::c30739ed-962f-4229-98ea-98cdea8dde4e" providerId="AD" clId="Web-{FB7BBB89-77A2-9FB9-ED18-A29FB1B5F24C}" dt="2025-07-18T01:27:26.340" v="2392" actId="20577"/>
        <pc:sldMkLst>
          <pc:docMk/>
          <pc:sldMk cId="1555128065" sldId="285"/>
        </pc:sldMkLst>
        <pc:spChg chg="mod">
          <ac:chgData name="garrettplunkett@gmail.com" userId="S::garrettplunkett_gmail.com#ext#@biblechurchoflittlerock.onmicrosoft.com::c30739ed-962f-4229-98ea-98cdea8dde4e" providerId="AD" clId="Web-{FB7BBB89-77A2-9FB9-ED18-A29FB1B5F24C}" dt="2025-07-17T23:55:23.977" v="410" actId="20577"/>
          <ac:spMkLst>
            <pc:docMk/>
            <pc:sldMk cId="1555128065" sldId="285"/>
            <ac:spMk id="2" creationId="{65919EAE-2E55-F893-FBCD-AD9142DF278F}"/>
          </ac:spMkLst>
        </pc:spChg>
        <pc:spChg chg="mod">
          <ac:chgData name="garrettplunkett@gmail.com" userId="S::garrettplunkett_gmail.com#ext#@biblechurchoflittlerock.onmicrosoft.com::c30739ed-962f-4229-98ea-98cdea8dde4e" providerId="AD" clId="Web-{FB7BBB89-77A2-9FB9-ED18-A29FB1B5F24C}" dt="2025-07-18T01:27:26.340" v="2392" actId="20577"/>
          <ac:spMkLst>
            <pc:docMk/>
            <pc:sldMk cId="1555128065" sldId="285"/>
            <ac:spMk id="3" creationId="{CAAFAEC4-A86E-54AC-02E3-CD1BEC236027}"/>
          </ac:spMkLst>
        </pc:spChg>
      </pc:sldChg>
      <pc:sldChg chg="modSp new">
        <pc:chgData name="garrettplunkett@gmail.com" userId="S::garrettplunkett_gmail.com#ext#@biblechurchoflittlerock.onmicrosoft.com::c30739ed-962f-4229-98ea-98cdea8dde4e" providerId="AD" clId="Web-{FB7BBB89-77A2-9FB9-ED18-A29FB1B5F24C}" dt="2025-07-18T01:28:24.183" v="2398" actId="20577"/>
        <pc:sldMkLst>
          <pc:docMk/>
          <pc:sldMk cId="3142553366" sldId="286"/>
        </pc:sldMkLst>
        <pc:spChg chg="mod">
          <ac:chgData name="garrettplunkett@gmail.com" userId="S::garrettplunkett_gmail.com#ext#@biblechurchoflittlerock.onmicrosoft.com::c30739ed-962f-4229-98ea-98cdea8dde4e" providerId="AD" clId="Web-{FB7BBB89-77A2-9FB9-ED18-A29FB1B5F24C}" dt="2025-07-17T23:57:17.695" v="457" actId="20577"/>
          <ac:spMkLst>
            <pc:docMk/>
            <pc:sldMk cId="3142553366" sldId="286"/>
            <ac:spMk id="2" creationId="{F95E169A-53E9-8BAD-CE81-8EA346FC8C0E}"/>
          </ac:spMkLst>
        </pc:spChg>
        <pc:spChg chg="mod">
          <ac:chgData name="garrettplunkett@gmail.com" userId="S::garrettplunkett_gmail.com#ext#@biblechurchoflittlerock.onmicrosoft.com::c30739ed-962f-4229-98ea-98cdea8dde4e" providerId="AD" clId="Web-{FB7BBB89-77A2-9FB9-ED18-A29FB1B5F24C}" dt="2025-07-18T01:28:24.183" v="2398" actId="20577"/>
          <ac:spMkLst>
            <pc:docMk/>
            <pc:sldMk cId="3142553366" sldId="286"/>
            <ac:spMk id="3" creationId="{668EB832-609F-7313-30CF-E2232347B706}"/>
          </ac:spMkLst>
        </pc:spChg>
      </pc:sldChg>
      <pc:sldChg chg="modSp add replId">
        <pc:chgData name="garrettplunkett@gmail.com" userId="S::garrettplunkett_gmail.com#ext#@biblechurchoflittlerock.onmicrosoft.com::c30739ed-962f-4229-98ea-98cdea8dde4e" providerId="AD" clId="Web-{FB7BBB89-77A2-9FB9-ED18-A29FB1B5F24C}" dt="2025-07-18T01:02:34.373" v="2001" actId="20577"/>
        <pc:sldMkLst>
          <pc:docMk/>
          <pc:sldMk cId="3999919244" sldId="287"/>
        </pc:sldMkLst>
        <pc:spChg chg="mod">
          <ac:chgData name="garrettplunkett@gmail.com" userId="S::garrettplunkett_gmail.com#ext#@biblechurchoflittlerock.onmicrosoft.com::c30739ed-962f-4229-98ea-98cdea8dde4e" providerId="AD" clId="Web-{FB7BBB89-77A2-9FB9-ED18-A29FB1B5F24C}" dt="2025-07-18T00:03:47.474" v="575" actId="20577"/>
          <ac:spMkLst>
            <pc:docMk/>
            <pc:sldMk cId="3999919244" sldId="287"/>
            <ac:spMk id="2" creationId="{9EE42AE2-271E-BDE3-B9AE-15CEE926F5EB}"/>
          </ac:spMkLst>
        </pc:spChg>
        <pc:spChg chg="mod">
          <ac:chgData name="garrettplunkett@gmail.com" userId="S::garrettplunkett_gmail.com#ext#@biblechurchoflittlerock.onmicrosoft.com::c30739ed-962f-4229-98ea-98cdea8dde4e" providerId="AD" clId="Web-{FB7BBB89-77A2-9FB9-ED18-A29FB1B5F24C}" dt="2025-07-18T01:02:34.373" v="2001" actId="20577"/>
          <ac:spMkLst>
            <pc:docMk/>
            <pc:sldMk cId="3999919244" sldId="287"/>
            <ac:spMk id="3" creationId="{1FF6DF37-9311-D8AA-D1C2-2BCC63C5EE8A}"/>
          </ac:spMkLst>
        </pc:spChg>
      </pc:sldChg>
      <pc:sldChg chg="modSp add replId">
        <pc:chgData name="garrettplunkett@gmail.com" userId="S::garrettplunkett_gmail.com#ext#@biblechurchoflittlerock.onmicrosoft.com::c30739ed-962f-4229-98ea-98cdea8dde4e" providerId="AD" clId="Web-{FB7BBB89-77A2-9FB9-ED18-A29FB1B5F24C}" dt="2025-07-18T01:02:54.841" v="2009" actId="20577"/>
        <pc:sldMkLst>
          <pc:docMk/>
          <pc:sldMk cId="1527426820" sldId="288"/>
        </pc:sldMkLst>
        <pc:spChg chg="mod">
          <ac:chgData name="garrettplunkett@gmail.com" userId="S::garrettplunkett_gmail.com#ext#@biblechurchoflittlerock.onmicrosoft.com::c30739ed-962f-4229-98ea-98cdea8dde4e" providerId="AD" clId="Web-{FB7BBB89-77A2-9FB9-ED18-A29FB1B5F24C}" dt="2025-07-18T00:03:23.084" v="571" actId="20577"/>
          <ac:spMkLst>
            <pc:docMk/>
            <pc:sldMk cId="1527426820" sldId="288"/>
            <ac:spMk id="2" creationId="{366F82B3-D891-53F9-C691-082B66B0B3C8}"/>
          </ac:spMkLst>
        </pc:spChg>
        <pc:spChg chg="mod">
          <ac:chgData name="garrettplunkett@gmail.com" userId="S::garrettplunkett_gmail.com#ext#@biblechurchoflittlerock.onmicrosoft.com::c30739ed-962f-4229-98ea-98cdea8dde4e" providerId="AD" clId="Web-{FB7BBB89-77A2-9FB9-ED18-A29FB1B5F24C}" dt="2025-07-18T01:02:54.841" v="2009" actId="20577"/>
          <ac:spMkLst>
            <pc:docMk/>
            <pc:sldMk cId="1527426820" sldId="288"/>
            <ac:spMk id="3" creationId="{3776254D-03D9-7EAE-C41E-7A04C7B8F866}"/>
          </ac:spMkLst>
        </pc:spChg>
      </pc:sldChg>
      <pc:sldChg chg="modSp add replId">
        <pc:chgData name="garrettplunkett@gmail.com" userId="S::garrettplunkett_gmail.com#ext#@biblechurchoflittlerock.onmicrosoft.com::c30739ed-962f-4229-98ea-98cdea8dde4e" providerId="AD" clId="Web-{FB7BBB89-77A2-9FB9-ED18-A29FB1B5F24C}" dt="2025-07-18T01:06:45.903" v="2137" actId="20577"/>
        <pc:sldMkLst>
          <pc:docMk/>
          <pc:sldMk cId="34286846" sldId="289"/>
        </pc:sldMkLst>
        <pc:spChg chg="mod">
          <ac:chgData name="garrettplunkett@gmail.com" userId="S::garrettplunkett_gmail.com#ext#@biblechurchoflittlerock.onmicrosoft.com::c30739ed-962f-4229-98ea-98cdea8dde4e" providerId="AD" clId="Web-{FB7BBB89-77A2-9FB9-ED18-A29FB1B5F24C}" dt="2025-07-18T00:02:00.428" v="551" actId="20577"/>
          <ac:spMkLst>
            <pc:docMk/>
            <pc:sldMk cId="34286846" sldId="289"/>
            <ac:spMk id="2" creationId="{AD427454-78D2-6F3C-84AB-B148E586E462}"/>
          </ac:spMkLst>
        </pc:spChg>
        <pc:spChg chg="mod">
          <ac:chgData name="garrettplunkett@gmail.com" userId="S::garrettplunkett_gmail.com#ext#@biblechurchoflittlerock.onmicrosoft.com::c30739ed-962f-4229-98ea-98cdea8dde4e" providerId="AD" clId="Web-{FB7BBB89-77A2-9FB9-ED18-A29FB1B5F24C}" dt="2025-07-18T01:06:45.903" v="2137" actId="20577"/>
          <ac:spMkLst>
            <pc:docMk/>
            <pc:sldMk cId="34286846" sldId="289"/>
            <ac:spMk id="3" creationId="{AC462F8A-AC7A-814C-D10D-33F2D5A48832}"/>
          </ac:spMkLst>
        </pc:spChg>
      </pc:sldChg>
      <pc:sldChg chg="modSp add replId">
        <pc:chgData name="garrettplunkett@gmail.com" userId="S::garrettplunkett_gmail.com#ext#@biblechurchoflittlerock.onmicrosoft.com::c30739ed-962f-4229-98ea-98cdea8dde4e" providerId="AD" clId="Web-{FB7BBB89-77A2-9FB9-ED18-A29FB1B5F24C}" dt="2025-07-18T01:02:46.513" v="2004" actId="20577"/>
        <pc:sldMkLst>
          <pc:docMk/>
          <pc:sldMk cId="710046953" sldId="290"/>
        </pc:sldMkLst>
        <pc:spChg chg="mod">
          <ac:chgData name="garrettplunkett@gmail.com" userId="S::garrettplunkett_gmail.com#ext#@biblechurchoflittlerock.onmicrosoft.com::c30739ed-962f-4229-98ea-98cdea8dde4e" providerId="AD" clId="Web-{FB7BBB89-77A2-9FB9-ED18-A29FB1B5F24C}" dt="2025-07-18T00:02:41.350" v="565" actId="20577"/>
          <ac:spMkLst>
            <pc:docMk/>
            <pc:sldMk cId="710046953" sldId="290"/>
            <ac:spMk id="2" creationId="{40C6475B-AEF2-C1BA-E61E-58CC3525D1B4}"/>
          </ac:spMkLst>
        </pc:spChg>
        <pc:spChg chg="mod">
          <ac:chgData name="garrettplunkett@gmail.com" userId="S::garrettplunkett_gmail.com#ext#@biblechurchoflittlerock.onmicrosoft.com::c30739ed-962f-4229-98ea-98cdea8dde4e" providerId="AD" clId="Web-{FB7BBB89-77A2-9FB9-ED18-A29FB1B5F24C}" dt="2025-07-18T01:02:46.513" v="2004" actId="20577"/>
          <ac:spMkLst>
            <pc:docMk/>
            <pc:sldMk cId="710046953" sldId="290"/>
            <ac:spMk id="3" creationId="{254B0538-6899-FE1B-684E-819EC2939EC5}"/>
          </ac:spMkLst>
        </pc:spChg>
      </pc:sldChg>
      <pc:sldChg chg="modSp add replId">
        <pc:chgData name="garrettplunkett@gmail.com" userId="S::garrettplunkett_gmail.com#ext#@biblechurchoflittlerock.onmicrosoft.com::c30739ed-962f-4229-98ea-98cdea8dde4e" providerId="AD" clId="Web-{FB7BBB89-77A2-9FB9-ED18-A29FB1B5F24C}" dt="2025-07-18T01:05:04.560" v="2028" actId="20577"/>
        <pc:sldMkLst>
          <pc:docMk/>
          <pc:sldMk cId="1663356357" sldId="291"/>
        </pc:sldMkLst>
        <pc:spChg chg="mod">
          <ac:chgData name="garrettplunkett@gmail.com" userId="S::garrettplunkett_gmail.com#ext#@biblechurchoflittlerock.onmicrosoft.com::c30739ed-962f-4229-98ea-98cdea8dde4e" providerId="AD" clId="Web-{FB7BBB89-77A2-9FB9-ED18-A29FB1B5F24C}" dt="2025-07-18T00:03:04.990" v="570" actId="20577"/>
          <ac:spMkLst>
            <pc:docMk/>
            <pc:sldMk cId="1663356357" sldId="291"/>
            <ac:spMk id="2" creationId="{E04BE200-68EF-9308-9293-7D8FE0958B13}"/>
          </ac:spMkLst>
        </pc:spChg>
        <pc:spChg chg="mod">
          <ac:chgData name="garrettplunkett@gmail.com" userId="S::garrettplunkett_gmail.com#ext#@biblechurchoflittlerock.onmicrosoft.com::c30739ed-962f-4229-98ea-98cdea8dde4e" providerId="AD" clId="Web-{FB7BBB89-77A2-9FB9-ED18-A29FB1B5F24C}" dt="2025-07-18T01:05:04.560" v="2028" actId="20577"/>
          <ac:spMkLst>
            <pc:docMk/>
            <pc:sldMk cId="1663356357" sldId="291"/>
            <ac:spMk id="3" creationId="{A5D86B5F-9376-6F91-1D84-B4BC565E3AB6}"/>
          </ac:spMkLst>
        </pc:spChg>
      </pc:sldChg>
      <pc:sldChg chg="modSp add replId">
        <pc:chgData name="garrettplunkett@gmail.com" userId="S::garrettplunkett_gmail.com#ext#@biblechurchoflittlerock.onmicrosoft.com::c30739ed-962f-4229-98ea-98cdea8dde4e" providerId="AD" clId="Web-{FB7BBB89-77A2-9FB9-ED18-A29FB1B5F24C}" dt="2025-07-18T01:26:44.637" v="2385" actId="20577"/>
        <pc:sldMkLst>
          <pc:docMk/>
          <pc:sldMk cId="1481255706" sldId="292"/>
        </pc:sldMkLst>
        <pc:spChg chg="mod">
          <ac:chgData name="garrettplunkett@gmail.com" userId="S::garrettplunkett_gmail.com#ext#@biblechurchoflittlerock.onmicrosoft.com::c30739ed-962f-4229-98ea-98cdea8dde4e" providerId="AD" clId="Web-{FB7BBB89-77A2-9FB9-ED18-A29FB1B5F24C}" dt="2025-07-18T00:04:36.615" v="596" actId="20577"/>
          <ac:spMkLst>
            <pc:docMk/>
            <pc:sldMk cId="1481255706" sldId="292"/>
            <ac:spMk id="2" creationId="{1B689A4C-719F-CB39-FD31-EAE458EF2F83}"/>
          </ac:spMkLst>
        </pc:spChg>
        <pc:spChg chg="mod">
          <ac:chgData name="garrettplunkett@gmail.com" userId="S::garrettplunkett_gmail.com#ext#@biblechurchoflittlerock.onmicrosoft.com::c30739ed-962f-4229-98ea-98cdea8dde4e" providerId="AD" clId="Web-{FB7BBB89-77A2-9FB9-ED18-A29FB1B5F24C}" dt="2025-07-18T01:26:44.637" v="2385" actId="20577"/>
          <ac:spMkLst>
            <pc:docMk/>
            <pc:sldMk cId="1481255706" sldId="292"/>
            <ac:spMk id="3" creationId="{F270F406-5E85-2E66-457B-238148D51351}"/>
          </ac:spMkLst>
        </pc:spChg>
      </pc:sldChg>
      <pc:sldChg chg="modSp add replId">
        <pc:chgData name="garrettplunkett@gmail.com" userId="S::garrettplunkett_gmail.com#ext#@biblechurchoflittlerock.onmicrosoft.com::c30739ed-962f-4229-98ea-98cdea8dde4e" providerId="AD" clId="Web-{FB7BBB89-77A2-9FB9-ED18-A29FB1B5F24C}" dt="2025-07-18T01:13:04.429" v="2214" actId="20577"/>
        <pc:sldMkLst>
          <pc:docMk/>
          <pc:sldMk cId="792088708" sldId="293"/>
        </pc:sldMkLst>
        <pc:spChg chg="mod">
          <ac:chgData name="garrettplunkett@gmail.com" userId="S::garrettplunkett_gmail.com#ext#@biblechurchoflittlerock.onmicrosoft.com::c30739ed-962f-4229-98ea-98cdea8dde4e" providerId="AD" clId="Web-{FB7BBB89-77A2-9FB9-ED18-A29FB1B5F24C}" dt="2025-07-18T00:04:58.724" v="605" actId="20577"/>
          <ac:spMkLst>
            <pc:docMk/>
            <pc:sldMk cId="792088708" sldId="293"/>
            <ac:spMk id="2" creationId="{CD10AC41-E67C-333B-0909-732F8C8DEDA9}"/>
          </ac:spMkLst>
        </pc:spChg>
        <pc:spChg chg="mod">
          <ac:chgData name="garrettplunkett@gmail.com" userId="S::garrettplunkett_gmail.com#ext#@biblechurchoflittlerock.onmicrosoft.com::c30739ed-962f-4229-98ea-98cdea8dde4e" providerId="AD" clId="Web-{FB7BBB89-77A2-9FB9-ED18-A29FB1B5F24C}" dt="2025-07-18T01:13:04.429" v="2214" actId="20577"/>
          <ac:spMkLst>
            <pc:docMk/>
            <pc:sldMk cId="792088708" sldId="293"/>
            <ac:spMk id="3" creationId="{0D71CCCC-0D6E-28D5-2235-208F5AB02985}"/>
          </ac:spMkLst>
        </pc:spChg>
      </pc:sldChg>
      <pc:sldChg chg="modSp new">
        <pc:chgData name="garrettplunkett@gmail.com" userId="S::garrettplunkett_gmail.com#ext#@biblechurchoflittlerock.onmicrosoft.com::c30739ed-962f-4229-98ea-98cdea8dde4e" providerId="AD" clId="Web-{FB7BBB89-77A2-9FB9-ED18-A29FB1B5F24C}" dt="2025-07-18T01:26:55.012" v="2387" actId="20577"/>
        <pc:sldMkLst>
          <pc:docMk/>
          <pc:sldMk cId="3732371157" sldId="294"/>
        </pc:sldMkLst>
        <pc:spChg chg="mod">
          <ac:chgData name="garrettplunkett@gmail.com" userId="S::garrettplunkett_gmail.com#ext#@biblechurchoflittlerock.onmicrosoft.com::c30739ed-962f-4229-98ea-98cdea8dde4e" providerId="AD" clId="Web-{FB7BBB89-77A2-9FB9-ED18-A29FB1B5F24C}" dt="2025-07-18T01:17:17.293" v="2255" actId="20577"/>
          <ac:spMkLst>
            <pc:docMk/>
            <pc:sldMk cId="3732371157" sldId="294"/>
            <ac:spMk id="2" creationId="{44D361A1-FBF7-0CA9-ED04-BB1DD9E8BBC2}"/>
          </ac:spMkLst>
        </pc:spChg>
        <pc:spChg chg="mod">
          <ac:chgData name="garrettplunkett@gmail.com" userId="S::garrettplunkett_gmail.com#ext#@biblechurchoflittlerock.onmicrosoft.com::c30739ed-962f-4229-98ea-98cdea8dde4e" providerId="AD" clId="Web-{FB7BBB89-77A2-9FB9-ED18-A29FB1B5F24C}" dt="2025-07-18T01:26:55.012" v="2387" actId="20577"/>
          <ac:spMkLst>
            <pc:docMk/>
            <pc:sldMk cId="3732371157" sldId="294"/>
            <ac:spMk id="3" creationId="{1F3E9DA0-C77E-F724-46A2-C6322C346BB7}"/>
          </ac:spMkLst>
        </pc:spChg>
      </pc:sldChg>
      <pc:sldChg chg="modSp new del ord">
        <pc:chgData name="garrettplunkett@gmail.com" userId="S::garrettplunkett_gmail.com#ext#@biblechurchoflittlerock.onmicrosoft.com::c30739ed-962f-4229-98ea-98cdea8dde4e" providerId="AD" clId="Web-{FB7BBB89-77A2-9FB9-ED18-A29FB1B5F24C}" dt="2025-07-18T00:56:53.196" v="1928"/>
        <pc:sldMkLst>
          <pc:docMk/>
          <pc:sldMk cId="3482934563" sldId="295"/>
        </pc:sldMkLst>
        <pc:spChg chg="mod">
          <ac:chgData name="garrettplunkett@gmail.com" userId="S::garrettplunkett_gmail.com#ext#@biblechurchoflittlerock.onmicrosoft.com::c30739ed-962f-4229-98ea-98cdea8dde4e" providerId="AD" clId="Web-{FB7BBB89-77A2-9FB9-ED18-A29FB1B5F24C}" dt="2025-07-18T00:06:24.708" v="671" actId="20577"/>
          <ac:spMkLst>
            <pc:docMk/>
            <pc:sldMk cId="3482934563" sldId="295"/>
            <ac:spMk id="2" creationId="{B2E46183-B7A1-BF6B-27AF-7DFC8CB377E6}"/>
          </ac:spMkLst>
        </pc:spChg>
      </pc:sldChg>
      <pc:sldChg chg="modSp add replId">
        <pc:chgData name="garrettplunkett@gmail.com" userId="S::garrettplunkett_gmail.com#ext#@biblechurchoflittlerock.onmicrosoft.com::c30739ed-962f-4229-98ea-98cdea8dde4e" providerId="AD" clId="Web-{FB7BBB89-77A2-9FB9-ED18-A29FB1B5F24C}" dt="2025-07-18T01:27:08.418" v="2388" actId="20577"/>
        <pc:sldMkLst>
          <pc:docMk/>
          <pc:sldMk cId="3915908919" sldId="295"/>
        </pc:sldMkLst>
        <pc:spChg chg="mod">
          <ac:chgData name="garrettplunkett@gmail.com" userId="S::garrettplunkett_gmail.com#ext#@biblechurchoflittlerock.onmicrosoft.com::c30739ed-962f-4229-98ea-98cdea8dde4e" providerId="AD" clId="Web-{FB7BBB89-77A2-9FB9-ED18-A29FB1B5F24C}" dt="2025-07-18T01:17:44.011" v="2261" actId="20577"/>
          <ac:spMkLst>
            <pc:docMk/>
            <pc:sldMk cId="3915908919" sldId="295"/>
            <ac:spMk id="2" creationId="{82224CF8-6ABC-E59D-67B9-163C88C0FED8}"/>
          </ac:spMkLst>
        </pc:spChg>
        <pc:spChg chg="mod">
          <ac:chgData name="garrettplunkett@gmail.com" userId="S::garrettplunkett_gmail.com#ext#@biblechurchoflittlerock.onmicrosoft.com::c30739ed-962f-4229-98ea-98cdea8dde4e" providerId="AD" clId="Web-{FB7BBB89-77A2-9FB9-ED18-A29FB1B5F24C}" dt="2025-07-18T01:27:08.418" v="2388" actId="20577"/>
          <ac:spMkLst>
            <pc:docMk/>
            <pc:sldMk cId="3915908919" sldId="295"/>
            <ac:spMk id="3" creationId="{AA4811CC-7E0F-5113-EAC7-8EFA377F959B}"/>
          </ac:spMkLst>
        </pc:spChg>
      </pc:sldChg>
      <pc:sldChg chg="modSp add replId">
        <pc:chgData name="garrettplunkett@gmail.com" userId="S::garrettplunkett_gmail.com#ext#@biblechurchoflittlerock.onmicrosoft.com::c30739ed-962f-4229-98ea-98cdea8dde4e" providerId="AD" clId="Web-{FB7BBB89-77A2-9FB9-ED18-A29FB1B5F24C}" dt="2025-07-18T01:20:35.933" v="2297" actId="20577"/>
        <pc:sldMkLst>
          <pc:docMk/>
          <pc:sldMk cId="204824511" sldId="296"/>
        </pc:sldMkLst>
        <pc:spChg chg="mod">
          <ac:chgData name="garrettplunkett@gmail.com" userId="S::garrettplunkett_gmail.com#ext#@biblechurchoflittlerock.onmicrosoft.com::c30739ed-962f-4229-98ea-98cdea8dde4e" providerId="AD" clId="Web-{FB7BBB89-77A2-9FB9-ED18-A29FB1B5F24C}" dt="2025-07-18T01:20:35.933" v="2297" actId="20577"/>
          <ac:spMkLst>
            <pc:docMk/>
            <pc:sldMk cId="204824511" sldId="296"/>
            <ac:spMk id="2" creationId="{379FDDAF-0361-4328-DF11-339421DBD5B8}"/>
          </ac:spMkLst>
        </pc:spChg>
        <pc:spChg chg="mod">
          <ac:chgData name="garrettplunkett@gmail.com" userId="S::garrettplunkett_gmail.com#ext#@biblechurchoflittlerock.onmicrosoft.com::c30739ed-962f-4229-98ea-98cdea8dde4e" providerId="AD" clId="Web-{FB7BBB89-77A2-9FB9-ED18-A29FB1B5F24C}" dt="2025-07-18T01:20:29.104" v="2294" actId="20577"/>
          <ac:spMkLst>
            <pc:docMk/>
            <pc:sldMk cId="204824511" sldId="296"/>
            <ac:spMk id="3" creationId="{F861559B-4862-AEF1-0EC2-9870FCECF6AB}"/>
          </ac:spMkLst>
        </pc:spChg>
      </pc:sldChg>
      <pc:sldChg chg="modSp add del replId">
        <pc:chgData name="garrettplunkett@gmail.com" userId="S::garrettplunkett_gmail.com#ext#@biblechurchoflittlerock.onmicrosoft.com::c30739ed-962f-4229-98ea-98cdea8dde4e" providerId="AD" clId="Web-{FB7BBB89-77A2-9FB9-ED18-A29FB1B5F24C}" dt="2025-07-18T00:56:36.665" v="1927"/>
        <pc:sldMkLst>
          <pc:docMk/>
          <pc:sldMk cId="3656326124" sldId="296"/>
        </pc:sldMkLst>
        <pc:spChg chg="mod">
          <ac:chgData name="garrettplunkett@gmail.com" userId="S::garrettplunkett_gmail.com#ext#@biblechurchoflittlerock.onmicrosoft.com::c30739ed-962f-4229-98ea-98cdea8dde4e" providerId="AD" clId="Web-{FB7BBB89-77A2-9FB9-ED18-A29FB1B5F24C}" dt="2025-07-18T00:05:43.239" v="653" actId="20577"/>
          <ac:spMkLst>
            <pc:docMk/>
            <pc:sldMk cId="3656326124" sldId="296"/>
            <ac:spMk id="2" creationId="{2B4C8163-BA99-CB7D-32BE-CB0902553AF0}"/>
          </ac:spMkLst>
        </pc:spChg>
      </pc:sldChg>
      <pc:sldChg chg="add del replId">
        <pc:chgData name="garrettplunkett@gmail.com" userId="S::garrettplunkett_gmail.com#ext#@biblechurchoflittlerock.onmicrosoft.com::c30739ed-962f-4229-98ea-98cdea8dde4e" providerId="AD" clId="Web-{FB7BBB89-77A2-9FB9-ED18-A29FB1B5F24C}" dt="2025-07-18T01:18:21.792" v="2274"/>
        <pc:sldMkLst>
          <pc:docMk/>
          <pc:sldMk cId="1349875302" sldId="297"/>
        </pc:sldMkLst>
      </pc:sldChg>
      <pc:sldChg chg="modSp add del replId">
        <pc:chgData name="garrettplunkett@gmail.com" userId="S::garrettplunkett_gmail.com#ext#@biblechurchoflittlerock.onmicrosoft.com::c30739ed-962f-4229-98ea-98cdea8dde4e" providerId="AD" clId="Web-{FB7BBB89-77A2-9FB9-ED18-A29FB1B5F24C}" dt="2025-07-18T00:52:30.916" v="1863"/>
        <pc:sldMkLst>
          <pc:docMk/>
          <pc:sldMk cId="2164641133" sldId="297"/>
        </pc:sldMkLst>
        <pc:spChg chg="mod">
          <ac:chgData name="garrettplunkett@gmail.com" userId="S::garrettplunkett_gmail.com#ext#@biblechurchoflittlerock.onmicrosoft.com::c30739ed-962f-4229-98ea-98cdea8dde4e" providerId="AD" clId="Web-{FB7BBB89-77A2-9FB9-ED18-A29FB1B5F24C}" dt="2025-07-18T00:06:34.676" v="675" actId="20577"/>
          <ac:spMkLst>
            <pc:docMk/>
            <pc:sldMk cId="2164641133" sldId="297"/>
            <ac:spMk id="2" creationId="{30861462-B94D-C364-1D7B-0416FE7BFC60}"/>
          </ac:spMkLst>
        </pc:spChg>
      </pc:sldChg>
      <pc:sldChg chg="modSp add replId">
        <pc:chgData name="garrettplunkett@gmail.com" userId="S::garrettplunkett_gmail.com#ext#@biblechurchoflittlerock.onmicrosoft.com::c30739ed-962f-4229-98ea-98cdea8dde4e" providerId="AD" clId="Web-{FB7BBB89-77A2-9FB9-ED18-A29FB1B5F24C}" dt="2025-07-18T01:24:32.994" v="2361" actId="20577"/>
        <pc:sldMkLst>
          <pc:docMk/>
          <pc:sldMk cId="3561386583" sldId="297"/>
        </pc:sldMkLst>
        <pc:spChg chg="mod">
          <ac:chgData name="garrettplunkett@gmail.com" userId="S::garrettplunkett_gmail.com#ext#@biblechurchoflittlerock.onmicrosoft.com::c30739ed-962f-4229-98ea-98cdea8dde4e" providerId="AD" clId="Web-{FB7BBB89-77A2-9FB9-ED18-A29FB1B5F24C}" dt="2025-07-18T01:22:23.510" v="2318" actId="20577"/>
          <ac:spMkLst>
            <pc:docMk/>
            <pc:sldMk cId="3561386583" sldId="297"/>
            <ac:spMk id="2" creationId="{F8062916-2829-116C-AC49-5D1DC93F636E}"/>
          </ac:spMkLst>
        </pc:spChg>
        <pc:spChg chg="mod">
          <ac:chgData name="garrettplunkett@gmail.com" userId="S::garrettplunkett_gmail.com#ext#@biblechurchoflittlerock.onmicrosoft.com::c30739ed-962f-4229-98ea-98cdea8dde4e" providerId="AD" clId="Web-{FB7BBB89-77A2-9FB9-ED18-A29FB1B5F24C}" dt="2025-07-18T01:24:32.994" v="2361" actId="20577"/>
          <ac:spMkLst>
            <pc:docMk/>
            <pc:sldMk cId="3561386583" sldId="297"/>
            <ac:spMk id="3" creationId="{ADD39D6C-0CA5-4C92-7BD0-54BD6AFCB8A9}"/>
          </ac:spMkLst>
        </pc:spChg>
      </pc:sldChg>
      <pc:sldChg chg="modSp add replId">
        <pc:chgData name="garrettplunkett@gmail.com" userId="S::garrettplunkett_gmail.com#ext#@biblechurchoflittlerock.onmicrosoft.com::c30739ed-962f-4229-98ea-98cdea8dde4e" providerId="AD" clId="Web-{FB7BBB89-77A2-9FB9-ED18-A29FB1B5F24C}" dt="2025-07-18T01:25:34.759" v="2376" actId="20577"/>
        <pc:sldMkLst>
          <pc:docMk/>
          <pc:sldMk cId="1131570767" sldId="298"/>
        </pc:sldMkLst>
        <pc:spChg chg="mod">
          <ac:chgData name="garrettplunkett@gmail.com" userId="S::garrettplunkett_gmail.com#ext#@biblechurchoflittlerock.onmicrosoft.com::c30739ed-962f-4229-98ea-98cdea8dde4e" providerId="AD" clId="Web-{FB7BBB89-77A2-9FB9-ED18-A29FB1B5F24C}" dt="2025-07-18T01:22:56.197" v="2340" actId="20577"/>
          <ac:spMkLst>
            <pc:docMk/>
            <pc:sldMk cId="1131570767" sldId="298"/>
            <ac:spMk id="2" creationId="{5D653A0B-BC45-3F09-F7C7-D441751EB548}"/>
          </ac:spMkLst>
        </pc:spChg>
        <pc:spChg chg="mod">
          <ac:chgData name="garrettplunkett@gmail.com" userId="S::garrettplunkett_gmail.com#ext#@biblechurchoflittlerock.onmicrosoft.com::c30739ed-962f-4229-98ea-98cdea8dde4e" providerId="AD" clId="Web-{FB7BBB89-77A2-9FB9-ED18-A29FB1B5F24C}" dt="2025-07-18T01:25:34.759" v="2376" actId="20577"/>
          <ac:spMkLst>
            <pc:docMk/>
            <pc:sldMk cId="1131570767" sldId="298"/>
            <ac:spMk id="3" creationId="{22212FC1-6F96-E262-E4DA-63AE8EC2B44E}"/>
          </ac:spMkLst>
        </pc:spChg>
      </pc:sldChg>
    </pc:docChg>
  </pc:docChgLst>
  <pc:docChgLst>
    <pc:chgData name="Lawson Hembree" userId="S::lawsonhembree_gmail.com#ext#@biblechurchoflittlerock.onmicrosoft.com::e60c654f-5854-4b76-9d10-021cf99aaed0" providerId="AD" clId="Web-{82994BEF-8AD6-4BA3-B6E7-4FA489954801}"/>
    <pc:docChg chg="modSld">
      <pc:chgData name="Lawson Hembree" userId="S::lawsonhembree_gmail.com#ext#@biblechurchoflittlerock.onmicrosoft.com::e60c654f-5854-4b76-9d10-021cf99aaed0" providerId="AD" clId="Web-{82994BEF-8AD6-4BA3-B6E7-4FA489954801}" dt="2025-07-16T19:43:03.183" v="187" actId="20577"/>
      <pc:docMkLst>
        <pc:docMk/>
      </pc:docMkLst>
      <pc:sldChg chg="modSp">
        <pc:chgData name="Lawson Hembree" userId="S::lawsonhembree_gmail.com#ext#@biblechurchoflittlerock.onmicrosoft.com::e60c654f-5854-4b76-9d10-021cf99aaed0" providerId="AD" clId="Web-{82994BEF-8AD6-4BA3-B6E7-4FA489954801}" dt="2025-07-16T19:40:52.897" v="116" actId="20577"/>
        <pc:sldMkLst>
          <pc:docMk/>
          <pc:sldMk cId="4176991053" sldId="257"/>
        </pc:sldMkLst>
        <pc:spChg chg="mod">
          <ac:chgData name="Lawson Hembree" userId="S::lawsonhembree_gmail.com#ext#@biblechurchoflittlerock.onmicrosoft.com::e60c654f-5854-4b76-9d10-021cf99aaed0" providerId="AD" clId="Web-{82994BEF-8AD6-4BA3-B6E7-4FA489954801}" dt="2025-07-16T19:40:52.897" v="116" actId="20577"/>
          <ac:spMkLst>
            <pc:docMk/>
            <pc:sldMk cId="4176991053" sldId="257"/>
            <ac:spMk id="2" creationId="{DCC4CC6C-B45A-5CA1-B813-A75076DB49DB}"/>
          </ac:spMkLst>
        </pc:spChg>
      </pc:sldChg>
      <pc:sldChg chg="modSp">
        <pc:chgData name="Lawson Hembree" userId="S::lawsonhembree_gmail.com#ext#@biblechurchoflittlerock.onmicrosoft.com::e60c654f-5854-4b76-9d10-021cf99aaed0" providerId="AD" clId="Web-{82994BEF-8AD6-4BA3-B6E7-4FA489954801}" dt="2025-07-16T19:38:31.876" v="2" actId="20577"/>
        <pc:sldMkLst>
          <pc:docMk/>
          <pc:sldMk cId="351693123" sldId="258"/>
        </pc:sldMkLst>
        <pc:spChg chg="mod">
          <ac:chgData name="Lawson Hembree" userId="S::lawsonhembree_gmail.com#ext#@biblechurchoflittlerock.onmicrosoft.com::e60c654f-5854-4b76-9d10-021cf99aaed0" providerId="AD" clId="Web-{82994BEF-8AD6-4BA3-B6E7-4FA489954801}" dt="2025-07-16T19:38:31.876" v="2" actId="20577"/>
          <ac:spMkLst>
            <pc:docMk/>
            <pc:sldMk cId="351693123" sldId="258"/>
            <ac:spMk id="2" creationId="{2677B1BD-AC10-9DBF-AAA2-F46CF1173E71}"/>
          </ac:spMkLst>
        </pc:spChg>
      </pc:sldChg>
      <pc:sldChg chg="modSp">
        <pc:chgData name="Lawson Hembree" userId="S::lawsonhembree_gmail.com#ext#@biblechurchoflittlerock.onmicrosoft.com::e60c654f-5854-4b76-9d10-021cf99aaed0" providerId="AD" clId="Web-{82994BEF-8AD6-4BA3-B6E7-4FA489954801}" dt="2025-07-16T19:41:38.445" v="137" actId="20577"/>
        <pc:sldMkLst>
          <pc:docMk/>
          <pc:sldMk cId="2580875752" sldId="259"/>
        </pc:sldMkLst>
        <pc:spChg chg="mod">
          <ac:chgData name="Lawson Hembree" userId="S::lawsonhembree_gmail.com#ext#@biblechurchoflittlerock.onmicrosoft.com::e60c654f-5854-4b76-9d10-021cf99aaed0" providerId="AD" clId="Web-{82994BEF-8AD6-4BA3-B6E7-4FA489954801}" dt="2025-07-16T19:41:38.445" v="137" actId="20577"/>
          <ac:spMkLst>
            <pc:docMk/>
            <pc:sldMk cId="2580875752" sldId="259"/>
            <ac:spMk id="2" creationId="{0AFC2F96-600B-5D7F-C018-72BB6709F44C}"/>
          </ac:spMkLst>
        </pc:spChg>
      </pc:sldChg>
      <pc:sldChg chg="modSp">
        <pc:chgData name="Lawson Hembree" userId="S::lawsonhembree_gmail.com#ext#@biblechurchoflittlerock.onmicrosoft.com::e60c654f-5854-4b76-9d10-021cf99aaed0" providerId="AD" clId="Web-{82994BEF-8AD6-4BA3-B6E7-4FA489954801}" dt="2025-07-16T19:41:51.961" v="142" actId="20577"/>
        <pc:sldMkLst>
          <pc:docMk/>
          <pc:sldMk cId="3980277393" sldId="261"/>
        </pc:sldMkLst>
        <pc:spChg chg="mod">
          <ac:chgData name="Lawson Hembree" userId="S::lawsonhembree_gmail.com#ext#@biblechurchoflittlerock.onmicrosoft.com::e60c654f-5854-4b76-9d10-021cf99aaed0" providerId="AD" clId="Web-{82994BEF-8AD6-4BA3-B6E7-4FA489954801}" dt="2025-07-16T19:41:04.679" v="118" actId="20577"/>
          <ac:spMkLst>
            <pc:docMk/>
            <pc:sldMk cId="3980277393" sldId="261"/>
            <ac:spMk id="2" creationId="{F50EBFAA-CB80-63DC-4171-31B61686C235}"/>
          </ac:spMkLst>
        </pc:spChg>
        <pc:spChg chg="mod">
          <ac:chgData name="Lawson Hembree" userId="S::lawsonhembree_gmail.com#ext#@biblechurchoflittlerock.onmicrosoft.com::e60c654f-5854-4b76-9d10-021cf99aaed0" providerId="AD" clId="Web-{82994BEF-8AD6-4BA3-B6E7-4FA489954801}" dt="2025-07-16T19:41:51.961" v="142" actId="20577"/>
          <ac:spMkLst>
            <pc:docMk/>
            <pc:sldMk cId="3980277393" sldId="261"/>
            <ac:spMk id="3" creationId="{88C3C72F-CFE8-DE7D-AC7E-EA0F10EE51A3}"/>
          </ac:spMkLst>
        </pc:spChg>
      </pc:sldChg>
      <pc:sldChg chg="modSp">
        <pc:chgData name="Lawson Hembree" userId="S::lawsonhembree_gmail.com#ext#@biblechurchoflittlerock.onmicrosoft.com::e60c654f-5854-4b76-9d10-021cf99aaed0" providerId="AD" clId="Web-{82994BEF-8AD6-4BA3-B6E7-4FA489954801}" dt="2025-07-16T19:42:41.073" v="178" actId="20577"/>
        <pc:sldMkLst>
          <pc:docMk/>
          <pc:sldMk cId="4007348665" sldId="263"/>
        </pc:sldMkLst>
        <pc:spChg chg="mod">
          <ac:chgData name="Lawson Hembree" userId="S::lawsonhembree_gmail.com#ext#@biblechurchoflittlerock.onmicrosoft.com::e60c654f-5854-4b76-9d10-021cf99aaed0" providerId="AD" clId="Web-{82994BEF-8AD6-4BA3-B6E7-4FA489954801}" dt="2025-07-16T19:42:41.073" v="178" actId="20577"/>
          <ac:spMkLst>
            <pc:docMk/>
            <pc:sldMk cId="4007348665" sldId="263"/>
            <ac:spMk id="2" creationId="{7F9F5C13-C903-2C0D-FA97-9F95271E8C3C}"/>
          </ac:spMkLst>
        </pc:spChg>
      </pc:sldChg>
      <pc:sldChg chg="modSp">
        <pc:chgData name="Lawson Hembree" userId="S::lawsonhembree_gmail.com#ext#@biblechurchoflittlerock.onmicrosoft.com::e60c654f-5854-4b76-9d10-021cf99aaed0" providerId="AD" clId="Web-{82994BEF-8AD6-4BA3-B6E7-4FA489954801}" dt="2025-07-16T19:42:51.964" v="185" actId="20577"/>
        <pc:sldMkLst>
          <pc:docMk/>
          <pc:sldMk cId="3252659853" sldId="265"/>
        </pc:sldMkLst>
        <pc:spChg chg="mod">
          <ac:chgData name="Lawson Hembree" userId="S::lawsonhembree_gmail.com#ext#@biblechurchoflittlerock.onmicrosoft.com::e60c654f-5854-4b76-9d10-021cf99aaed0" providerId="AD" clId="Web-{82994BEF-8AD6-4BA3-B6E7-4FA489954801}" dt="2025-07-16T19:42:51.964" v="185" actId="20577"/>
          <ac:spMkLst>
            <pc:docMk/>
            <pc:sldMk cId="3252659853" sldId="265"/>
            <ac:spMk id="2" creationId="{1460F639-0D03-0BB8-5F25-82930AEEB8B1}"/>
          </ac:spMkLst>
        </pc:spChg>
      </pc:sldChg>
      <pc:sldChg chg="modSp">
        <pc:chgData name="Lawson Hembree" userId="S::lawsonhembree_gmail.com#ext#@biblechurchoflittlerock.onmicrosoft.com::e60c654f-5854-4b76-9d10-021cf99aaed0" providerId="AD" clId="Web-{82994BEF-8AD6-4BA3-B6E7-4FA489954801}" dt="2025-07-16T19:43:03.183" v="187" actId="20577"/>
        <pc:sldMkLst>
          <pc:docMk/>
          <pc:sldMk cId="3664055799" sldId="267"/>
        </pc:sldMkLst>
        <pc:spChg chg="mod">
          <ac:chgData name="Lawson Hembree" userId="S::lawsonhembree_gmail.com#ext#@biblechurchoflittlerock.onmicrosoft.com::e60c654f-5854-4b76-9d10-021cf99aaed0" providerId="AD" clId="Web-{82994BEF-8AD6-4BA3-B6E7-4FA489954801}" dt="2025-07-16T19:42:59.464" v="186" actId="20577"/>
          <ac:spMkLst>
            <pc:docMk/>
            <pc:sldMk cId="3664055799" sldId="267"/>
            <ac:spMk id="2" creationId="{217A2E37-EAE5-5E06-6483-E5D2765485C3}"/>
          </ac:spMkLst>
        </pc:spChg>
        <pc:spChg chg="mod">
          <ac:chgData name="Lawson Hembree" userId="S::lawsonhembree_gmail.com#ext#@biblechurchoflittlerock.onmicrosoft.com::e60c654f-5854-4b76-9d10-021cf99aaed0" providerId="AD" clId="Web-{82994BEF-8AD6-4BA3-B6E7-4FA489954801}" dt="2025-07-16T19:43:03.183" v="187" actId="20577"/>
          <ac:spMkLst>
            <pc:docMk/>
            <pc:sldMk cId="3664055799" sldId="267"/>
            <ac:spMk id="3" creationId="{AD21CEC2-333F-6441-48E9-18BF14D02D15}"/>
          </ac:spMkLst>
        </pc:spChg>
      </pc:sldChg>
      <pc:sldChg chg="modSp">
        <pc:chgData name="Lawson Hembree" userId="S::lawsonhembree_gmail.com#ext#@biblechurchoflittlerock.onmicrosoft.com::e60c654f-5854-4b76-9d10-021cf99aaed0" providerId="AD" clId="Web-{82994BEF-8AD6-4BA3-B6E7-4FA489954801}" dt="2025-07-16T19:42:12.228" v="158" actId="20577"/>
        <pc:sldMkLst>
          <pc:docMk/>
          <pc:sldMk cId="1708952965" sldId="269"/>
        </pc:sldMkLst>
        <pc:spChg chg="mod">
          <ac:chgData name="Lawson Hembree" userId="S::lawsonhembree_gmail.com#ext#@biblechurchoflittlerock.onmicrosoft.com::e60c654f-5854-4b76-9d10-021cf99aaed0" providerId="AD" clId="Web-{82994BEF-8AD6-4BA3-B6E7-4FA489954801}" dt="2025-07-16T19:42:12.228" v="158" actId="20577"/>
          <ac:spMkLst>
            <pc:docMk/>
            <pc:sldMk cId="1708952965" sldId="269"/>
            <ac:spMk id="3" creationId="{2CD328B8-E727-B0D6-E16F-97C6D67789AE}"/>
          </ac:spMkLst>
        </pc:spChg>
      </pc:sldChg>
    </pc:docChg>
  </pc:docChgLst>
  <pc:docChgLst>
    <pc:chgData name="Lawson Hembree" userId="S::lawsonhembree_gmail.com#ext#@biblechurchoflittlerock.onmicrosoft.com::e60c654f-5854-4b76-9d10-021cf99aaed0" providerId="AD" clId="Web-{3F8331F7-4A6E-4F00-9F99-C1F22C3440D7}"/>
    <pc:docChg chg="modSld">
      <pc:chgData name="Lawson Hembree" userId="S::lawsonhembree_gmail.com#ext#@biblechurchoflittlerock.onmicrosoft.com::e60c654f-5854-4b76-9d10-021cf99aaed0" providerId="AD" clId="Web-{3F8331F7-4A6E-4F00-9F99-C1F22C3440D7}" dt="2025-07-14T21:51:45.625" v="0" actId="20577"/>
      <pc:docMkLst>
        <pc:docMk/>
      </pc:docMkLst>
      <pc:sldChg chg="modSp">
        <pc:chgData name="Lawson Hembree" userId="S::lawsonhembree_gmail.com#ext#@biblechurchoflittlerock.onmicrosoft.com::e60c654f-5854-4b76-9d10-021cf99aaed0" providerId="AD" clId="Web-{3F8331F7-4A6E-4F00-9F99-C1F22C3440D7}" dt="2025-07-14T21:51:45.625" v="0" actId="20577"/>
        <pc:sldMkLst>
          <pc:docMk/>
          <pc:sldMk cId="1708952965" sldId="269"/>
        </pc:sldMkLst>
        <pc:spChg chg="mod">
          <ac:chgData name="Lawson Hembree" userId="S::lawsonhembree_gmail.com#ext#@biblechurchoflittlerock.onmicrosoft.com::e60c654f-5854-4b76-9d10-021cf99aaed0" providerId="AD" clId="Web-{3F8331F7-4A6E-4F00-9F99-C1F22C3440D7}" dt="2025-07-14T21:51:45.625" v="0" actId="20577"/>
          <ac:spMkLst>
            <pc:docMk/>
            <pc:sldMk cId="1708952965" sldId="269"/>
            <ac:spMk id="3" creationId="{2CD328B8-E727-B0D6-E16F-97C6D67789AE}"/>
          </ac:spMkLst>
        </pc:spChg>
      </pc:sldChg>
    </pc:docChg>
  </pc:docChgLst>
  <pc:docChgLst>
    <pc:chgData name="Lawson Hembree" userId="S::lawsonhembree_gmail.com#ext#@biblechurchoflittlerock.onmicrosoft.com::e60c654f-5854-4b76-9d10-021cf99aaed0" providerId="AD" clId="Web-{998096E7-AF94-4369-8628-E8CB51436042}"/>
    <pc:docChg chg="modSld">
      <pc:chgData name="Lawson Hembree" userId="S::lawsonhembree_gmail.com#ext#@biblechurchoflittlerock.onmicrosoft.com::e60c654f-5854-4b76-9d10-021cf99aaed0" providerId="AD" clId="Web-{998096E7-AF94-4369-8628-E8CB51436042}" dt="2025-07-16T19:43:56.324" v="8" actId="20577"/>
      <pc:docMkLst>
        <pc:docMk/>
      </pc:docMkLst>
      <pc:sldChg chg="modSp">
        <pc:chgData name="Lawson Hembree" userId="S::lawsonhembree_gmail.com#ext#@biblechurchoflittlerock.onmicrosoft.com::e60c654f-5854-4b76-9d10-021cf99aaed0" providerId="AD" clId="Web-{998096E7-AF94-4369-8628-E8CB51436042}" dt="2025-07-16T19:43:56.324" v="8" actId="20577"/>
        <pc:sldMkLst>
          <pc:docMk/>
          <pc:sldMk cId="3252659853" sldId="265"/>
        </pc:sldMkLst>
        <pc:spChg chg="mod">
          <ac:chgData name="Lawson Hembree" userId="S::lawsonhembree_gmail.com#ext#@biblechurchoflittlerock.onmicrosoft.com::e60c654f-5854-4b76-9d10-021cf99aaed0" providerId="AD" clId="Web-{998096E7-AF94-4369-8628-E8CB51436042}" dt="2025-07-16T19:43:56.324" v="8" actId="20577"/>
          <ac:spMkLst>
            <pc:docMk/>
            <pc:sldMk cId="3252659853" sldId="265"/>
            <ac:spMk id="2" creationId="{1460F639-0D03-0BB8-5F25-82930AEEB8B1}"/>
          </ac:spMkLst>
        </pc:spChg>
      </pc:sldChg>
      <pc:sldChg chg="modSp">
        <pc:chgData name="Lawson Hembree" userId="S::lawsonhembree_gmail.com#ext#@biblechurchoflittlerock.onmicrosoft.com::e60c654f-5854-4b76-9d10-021cf99aaed0" providerId="AD" clId="Web-{998096E7-AF94-4369-8628-E8CB51436042}" dt="2025-07-16T19:43:41.480" v="4" actId="20577"/>
        <pc:sldMkLst>
          <pc:docMk/>
          <pc:sldMk cId="1708952965" sldId="269"/>
        </pc:sldMkLst>
        <pc:spChg chg="mod">
          <ac:chgData name="Lawson Hembree" userId="S::lawsonhembree_gmail.com#ext#@biblechurchoflittlerock.onmicrosoft.com::e60c654f-5854-4b76-9d10-021cf99aaed0" providerId="AD" clId="Web-{998096E7-AF94-4369-8628-E8CB51436042}" dt="2025-07-16T19:43:41.480" v="4" actId="20577"/>
          <ac:spMkLst>
            <pc:docMk/>
            <pc:sldMk cId="1708952965" sldId="269"/>
            <ac:spMk id="3" creationId="{2CD328B8-E727-B0D6-E16F-97C6D67789AE}"/>
          </ac:spMkLst>
        </pc:spChg>
      </pc:sldChg>
    </pc:docChg>
  </pc:docChgLst>
  <pc:docChgLst>
    <pc:chgData name="Nolan Games" userId="S::nolan.games_outlook.com#ext#@biblechurchoflittlerock.onmicrosoft.com::443f6f86-4016-4ec2-a0a4-197d541599dc" providerId="AD" clId="Web-{8C3012AD-2A63-6592-0832-E0514D6674CF}"/>
    <pc:docChg chg="modSld">
      <pc:chgData name="Nolan Games" userId="S::nolan.games_outlook.com#ext#@biblechurchoflittlerock.onmicrosoft.com::443f6f86-4016-4ec2-a0a4-197d541599dc" providerId="AD" clId="Web-{8C3012AD-2A63-6592-0832-E0514D6674CF}" dt="2025-07-18T18:11:25.940" v="59" actId="20577"/>
      <pc:docMkLst>
        <pc:docMk/>
      </pc:docMkLst>
      <pc:sldChg chg="modSp">
        <pc:chgData name="Nolan Games" userId="S::nolan.games_outlook.com#ext#@biblechurchoflittlerock.onmicrosoft.com::443f6f86-4016-4ec2-a0a4-197d541599dc" providerId="AD" clId="Web-{8C3012AD-2A63-6592-0832-E0514D6674CF}" dt="2025-07-18T17:58:39.320" v="24"/>
        <pc:sldMkLst>
          <pc:docMk/>
          <pc:sldMk cId="2020238862" sldId="270"/>
        </pc:sldMkLst>
        <pc:spChg chg="mod">
          <ac:chgData name="Nolan Games" userId="S::nolan.games_outlook.com#ext#@biblechurchoflittlerock.onmicrosoft.com::443f6f86-4016-4ec2-a0a4-197d541599dc" providerId="AD" clId="Web-{8C3012AD-2A63-6592-0832-E0514D6674CF}" dt="2025-07-18T17:58:16.852" v="9"/>
          <ac:spMkLst>
            <pc:docMk/>
            <pc:sldMk cId="2020238862" sldId="270"/>
            <ac:spMk id="9" creationId="{C022304B-98D7-A43F-B3BF-4D71EE117E7D}"/>
          </ac:spMkLst>
        </pc:spChg>
        <pc:spChg chg="mod">
          <ac:chgData name="Nolan Games" userId="S::nolan.games_outlook.com#ext#@biblechurchoflittlerock.onmicrosoft.com::443f6f86-4016-4ec2-a0a4-197d541599dc" providerId="AD" clId="Web-{8C3012AD-2A63-6592-0832-E0514D6674CF}" dt="2025-07-18T17:58:16.867" v="10"/>
          <ac:spMkLst>
            <pc:docMk/>
            <pc:sldMk cId="2020238862" sldId="270"/>
            <ac:spMk id="10" creationId="{9ECFB7C9-1579-E9B3-F768-7972FE313BF3}"/>
          </ac:spMkLst>
        </pc:spChg>
        <pc:spChg chg="mod">
          <ac:chgData name="Nolan Games" userId="S::nolan.games_outlook.com#ext#@biblechurchoflittlerock.onmicrosoft.com::443f6f86-4016-4ec2-a0a4-197d541599dc" providerId="AD" clId="Web-{8C3012AD-2A63-6592-0832-E0514D6674CF}" dt="2025-07-18T17:58:16.867" v="11"/>
          <ac:spMkLst>
            <pc:docMk/>
            <pc:sldMk cId="2020238862" sldId="270"/>
            <ac:spMk id="11" creationId="{858AD104-E6BA-4A22-3EBB-029E559746FE}"/>
          </ac:spMkLst>
        </pc:spChg>
        <pc:spChg chg="mod">
          <ac:chgData name="Nolan Games" userId="S::nolan.games_outlook.com#ext#@biblechurchoflittlerock.onmicrosoft.com::443f6f86-4016-4ec2-a0a4-197d541599dc" providerId="AD" clId="Web-{8C3012AD-2A63-6592-0832-E0514D6674CF}" dt="2025-07-18T17:58:16.914" v="12"/>
          <ac:spMkLst>
            <pc:docMk/>
            <pc:sldMk cId="2020238862" sldId="270"/>
            <ac:spMk id="12" creationId="{7C0C4D6D-7F80-13B9-47FE-42C51D4C7561}"/>
          </ac:spMkLst>
        </pc:spChg>
        <pc:spChg chg="mod">
          <ac:chgData name="Nolan Games" userId="S::nolan.games_outlook.com#ext#@biblechurchoflittlerock.onmicrosoft.com::443f6f86-4016-4ec2-a0a4-197d541599dc" providerId="AD" clId="Web-{8C3012AD-2A63-6592-0832-E0514D6674CF}" dt="2025-07-18T17:58:39.289" v="21"/>
          <ac:spMkLst>
            <pc:docMk/>
            <pc:sldMk cId="2020238862" sldId="270"/>
            <ac:spMk id="13" creationId="{0F5E0C09-207F-A02C-DF1E-60DD00637D85}"/>
          </ac:spMkLst>
        </pc:spChg>
        <pc:spChg chg="mod">
          <ac:chgData name="Nolan Games" userId="S::nolan.games_outlook.com#ext#@biblechurchoflittlerock.onmicrosoft.com::443f6f86-4016-4ec2-a0a4-197d541599dc" providerId="AD" clId="Web-{8C3012AD-2A63-6592-0832-E0514D6674CF}" dt="2025-07-18T17:58:39.289" v="22"/>
          <ac:spMkLst>
            <pc:docMk/>
            <pc:sldMk cId="2020238862" sldId="270"/>
            <ac:spMk id="14" creationId="{9F05986F-38AB-58BD-970C-8C947556FEEA}"/>
          </ac:spMkLst>
        </pc:spChg>
        <pc:spChg chg="mod">
          <ac:chgData name="Nolan Games" userId="S::nolan.games_outlook.com#ext#@biblechurchoflittlerock.onmicrosoft.com::443f6f86-4016-4ec2-a0a4-197d541599dc" providerId="AD" clId="Web-{8C3012AD-2A63-6592-0832-E0514D6674CF}" dt="2025-07-18T17:58:39.305" v="23"/>
          <ac:spMkLst>
            <pc:docMk/>
            <pc:sldMk cId="2020238862" sldId="270"/>
            <ac:spMk id="15" creationId="{55C8EEAA-2F03-3A51-5817-EE021C0E3DD9}"/>
          </ac:spMkLst>
        </pc:spChg>
        <pc:spChg chg="mod">
          <ac:chgData name="Nolan Games" userId="S::nolan.games_outlook.com#ext#@biblechurchoflittlerock.onmicrosoft.com::443f6f86-4016-4ec2-a0a4-197d541599dc" providerId="AD" clId="Web-{8C3012AD-2A63-6592-0832-E0514D6674CF}" dt="2025-07-18T17:58:39.320" v="24"/>
          <ac:spMkLst>
            <pc:docMk/>
            <pc:sldMk cId="2020238862" sldId="270"/>
            <ac:spMk id="16" creationId="{0DB4D48A-B109-B4BC-769F-91596326EFC9}"/>
          </ac:spMkLst>
        </pc:spChg>
      </pc:sldChg>
      <pc:sldChg chg="modSp">
        <pc:chgData name="Nolan Games" userId="S::nolan.games_outlook.com#ext#@biblechurchoflittlerock.onmicrosoft.com::443f6f86-4016-4ec2-a0a4-197d541599dc" providerId="AD" clId="Web-{8C3012AD-2A63-6592-0832-E0514D6674CF}" dt="2025-07-18T18:11:25.940" v="59" actId="20577"/>
        <pc:sldMkLst>
          <pc:docMk/>
          <pc:sldMk cId="1988054719" sldId="281"/>
        </pc:sldMkLst>
        <pc:spChg chg="mod">
          <ac:chgData name="Nolan Games" userId="S::nolan.games_outlook.com#ext#@biblechurchoflittlerock.onmicrosoft.com::443f6f86-4016-4ec2-a0a4-197d541599dc" providerId="AD" clId="Web-{8C3012AD-2A63-6592-0832-E0514D6674CF}" dt="2025-07-18T17:58:57.023" v="29"/>
          <ac:spMkLst>
            <pc:docMk/>
            <pc:sldMk cId="1988054719" sldId="281"/>
            <ac:spMk id="9" creationId="{5A09888E-83FF-A9A4-70E6-69D9AD51C9DC}"/>
          </ac:spMkLst>
        </pc:spChg>
        <pc:spChg chg="mod">
          <ac:chgData name="Nolan Games" userId="S::nolan.games_outlook.com#ext#@biblechurchoflittlerock.onmicrosoft.com::443f6f86-4016-4ec2-a0a4-197d541599dc" providerId="AD" clId="Web-{8C3012AD-2A63-6592-0832-E0514D6674CF}" dt="2025-07-18T17:58:57.023" v="30"/>
          <ac:spMkLst>
            <pc:docMk/>
            <pc:sldMk cId="1988054719" sldId="281"/>
            <ac:spMk id="10" creationId="{3AB84090-7727-01DC-0120-F1836E2C6607}"/>
          </ac:spMkLst>
        </pc:spChg>
        <pc:spChg chg="mod">
          <ac:chgData name="Nolan Games" userId="S::nolan.games_outlook.com#ext#@biblechurchoflittlerock.onmicrosoft.com::443f6f86-4016-4ec2-a0a4-197d541599dc" providerId="AD" clId="Web-{8C3012AD-2A63-6592-0832-E0514D6674CF}" dt="2025-07-18T17:58:57.023" v="31"/>
          <ac:spMkLst>
            <pc:docMk/>
            <pc:sldMk cId="1988054719" sldId="281"/>
            <ac:spMk id="11" creationId="{06639150-B52B-0572-5416-2FBFF582C3D2}"/>
          </ac:spMkLst>
        </pc:spChg>
        <pc:spChg chg="mod">
          <ac:chgData name="Nolan Games" userId="S::nolan.games_outlook.com#ext#@biblechurchoflittlerock.onmicrosoft.com::443f6f86-4016-4ec2-a0a4-197d541599dc" providerId="AD" clId="Web-{8C3012AD-2A63-6592-0832-E0514D6674CF}" dt="2025-07-18T17:58:57.054" v="32"/>
          <ac:spMkLst>
            <pc:docMk/>
            <pc:sldMk cId="1988054719" sldId="281"/>
            <ac:spMk id="12" creationId="{712994DC-80A8-4003-5A65-5AB4CB5456E2}"/>
          </ac:spMkLst>
        </pc:spChg>
        <pc:spChg chg="mod">
          <ac:chgData name="Nolan Games" userId="S::nolan.games_outlook.com#ext#@biblechurchoflittlerock.onmicrosoft.com::443f6f86-4016-4ec2-a0a4-197d541599dc" providerId="AD" clId="Web-{8C3012AD-2A63-6592-0832-E0514D6674CF}" dt="2025-07-18T18:11:25.940" v="59" actId="20577"/>
          <ac:spMkLst>
            <pc:docMk/>
            <pc:sldMk cId="1988054719" sldId="281"/>
            <ac:spMk id="15" creationId="{DA8D5F2F-C0AA-BCDB-6530-967DF019CC16}"/>
          </ac:spMkLst>
        </pc:spChg>
      </pc:sldChg>
    </pc:docChg>
  </pc:docChgLst>
  <pc:docChgLst>
    <pc:chgData name="Nolan Games" userId="S::nolan.games_outlook.com#ext#@biblechurchoflittlerock.onmicrosoft.com::443f6f86-4016-4ec2-a0a4-197d541599dc" providerId="AD" clId="Web-{3983A5AB-F631-50D8-C2DA-3D065C6443DF}"/>
    <pc:docChg chg="modSld">
      <pc:chgData name="Nolan Games" userId="S::nolan.games_outlook.com#ext#@biblechurchoflittlerock.onmicrosoft.com::443f6f86-4016-4ec2-a0a4-197d541599dc" providerId="AD" clId="Web-{3983A5AB-F631-50D8-C2DA-3D065C6443DF}" dt="2025-07-10T01:24:45.904" v="19" actId="20577"/>
      <pc:docMkLst>
        <pc:docMk/>
      </pc:docMkLst>
      <pc:sldChg chg="modSp">
        <pc:chgData name="Nolan Games" userId="S::nolan.games_outlook.com#ext#@biblechurchoflittlerock.onmicrosoft.com::443f6f86-4016-4ec2-a0a4-197d541599dc" providerId="AD" clId="Web-{3983A5AB-F631-50D8-C2DA-3D065C6443DF}" dt="2025-07-10T01:24:45.904" v="19" actId="20577"/>
        <pc:sldMkLst>
          <pc:docMk/>
          <pc:sldMk cId="1708952965" sldId="269"/>
        </pc:sldMkLst>
        <pc:spChg chg="mod">
          <ac:chgData name="Nolan Games" userId="S::nolan.games_outlook.com#ext#@biblechurchoflittlerock.onmicrosoft.com::443f6f86-4016-4ec2-a0a4-197d541599dc" providerId="AD" clId="Web-{3983A5AB-F631-50D8-C2DA-3D065C6443DF}" dt="2025-07-10T01:24:45.904" v="19" actId="20577"/>
          <ac:spMkLst>
            <pc:docMk/>
            <pc:sldMk cId="1708952965" sldId="269"/>
            <ac:spMk id="3" creationId="{2CD328B8-E727-B0D6-E16F-97C6D67789AE}"/>
          </ac:spMkLst>
        </pc:spChg>
      </pc:sldChg>
    </pc:docChg>
  </pc:docChgLst>
  <pc:docChgLst>
    <pc:chgData name="garrettplunkett@gmail.com" userId="S::garrettplunkett_gmail.com#ext#@biblechurchoflittlerock.onmicrosoft.com::c30739ed-962f-4229-98ea-98cdea8dde4e" providerId="AD" clId="Web-{6F7AA394-069C-46BD-7708-E73AB1365D19}"/>
    <pc:docChg chg="modSld">
      <pc:chgData name="garrettplunkett@gmail.com" userId="S::garrettplunkett_gmail.com#ext#@biblechurchoflittlerock.onmicrosoft.com::c30739ed-962f-4229-98ea-98cdea8dde4e" providerId="AD" clId="Web-{6F7AA394-069C-46BD-7708-E73AB1365D19}" dt="2025-07-19T13:24:49.300" v="61" actId="20577"/>
      <pc:docMkLst>
        <pc:docMk/>
      </pc:docMkLst>
      <pc:sldChg chg="modSp">
        <pc:chgData name="garrettplunkett@gmail.com" userId="S::garrettplunkett_gmail.com#ext#@biblechurchoflittlerock.onmicrosoft.com::c30739ed-962f-4229-98ea-98cdea8dde4e" providerId="AD" clId="Web-{6F7AA394-069C-46BD-7708-E73AB1365D19}" dt="2025-07-19T13:24:12.690" v="54" actId="20577"/>
        <pc:sldMkLst>
          <pc:docMk/>
          <pc:sldMk cId="3999919244" sldId="287"/>
        </pc:sldMkLst>
        <pc:spChg chg="mod">
          <ac:chgData name="garrettplunkett@gmail.com" userId="S::garrettplunkett_gmail.com#ext#@biblechurchoflittlerock.onmicrosoft.com::c30739ed-962f-4229-98ea-98cdea8dde4e" providerId="AD" clId="Web-{6F7AA394-069C-46BD-7708-E73AB1365D19}" dt="2025-07-19T13:24:12.690" v="54" actId="20577"/>
          <ac:spMkLst>
            <pc:docMk/>
            <pc:sldMk cId="3999919244" sldId="287"/>
            <ac:spMk id="3" creationId="{1FF6DF37-9311-D8AA-D1C2-2BCC63C5EE8A}"/>
          </ac:spMkLst>
        </pc:spChg>
      </pc:sldChg>
      <pc:sldChg chg="modSp">
        <pc:chgData name="garrettplunkett@gmail.com" userId="S::garrettplunkett_gmail.com#ext#@biblechurchoflittlerock.onmicrosoft.com::c30739ed-962f-4229-98ea-98cdea8dde4e" providerId="AD" clId="Web-{6F7AA394-069C-46BD-7708-E73AB1365D19}" dt="2025-07-19T13:23:30.362" v="35" actId="20577"/>
        <pc:sldMkLst>
          <pc:docMk/>
          <pc:sldMk cId="1527426820" sldId="288"/>
        </pc:sldMkLst>
        <pc:spChg chg="mod">
          <ac:chgData name="garrettplunkett@gmail.com" userId="S::garrettplunkett_gmail.com#ext#@biblechurchoflittlerock.onmicrosoft.com::c30739ed-962f-4229-98ea-98cdea8dde4e" providerId="AD" clId="Web-{6F7AA394-069C-46BD-7708-E73AB1365D19}" dt="2025-07-19T13:23:30.362" v="35" actId="20577"/>
          <ac:spMkLst>
            <pc:docMk/>
            <pc:sldMk cId="1527426820" sldId="288"/>
            <ac:spMk id="3" creationId="{3776254D-03D9-7EAE-C41E-7A04C7B8F866}"/>
          </ac:spMkLst>
        </pc:spChg>
      </pc:sldChg>
      <pc:sldChg chg="modSp">
        <pc:chgData name="garrettplunkett@gmail.com" userId="S::garrettplunkett_gmail.com#ext#@biblechurchoflittlerock.onmicrosoft.com::c30739ed-962f-4229-98ea-98cdea8dde4e" providerId="AD" clId="Web-{6F7AA394-069C-46BD-7708-E73AB1365D19}" dt="2025-07-19T13:23:18.659" v="30" actId="20577"/>
        <pc:sldMkLst>
          <pc:docMk/>
          <pc:sldMk cId="710046953" sldId="290"/>
        </pc:sldMkLst>
        <pc:spChg chg="mod">
          <ac:chgData name="garrettplunkett@gmail.com" userId="S::garrettplunkett_gmail.com#ext#@biblechurchoflittlerock.onmicrosoft.com::c30739ed-962f-4229-98ea-98cdea8dde4e" providerId="AD" clId="Web-{6F7AA394-069C-46BD-7708-E73AB1365D19}" dt="2025-07-19T13:23:18.659" v="30" actId="20577"/>
          <ac:spMkLst>
            <pc:docMk/>
            <pc:sldMk cId="710046953" sldId="290"/>
            <ac:spMk id="3" creationId="{254B0538-6899-FE1B-684E-819EC2939EC5}"/>
          </ac:spMkLst>
        </pc:spChg>
      </pc:sldChg>
      <pc:sldChg chg="modSp">
        <pc:chgData name="garrettplunkett@gmail.com" userId="S::garrettplunkett_gmail.com#ext#@biblechurchoflittlerock.onmicrosoft.com::c30739ed-962f-4229-98ea-98cdea8dde4e" providerId="AD" clId="Web-{6F7AA394-069C-46BD-7708-E73AB1365D19}" dt="2025-07-19T13:22:52.268" v="21" actId="20577"/>
        <pc:sldMkLst>
          <pc:docMk/>
          <pc:sldMk cId="792088708" sldId="293"/>
        </pc:sldMkLst>
        <pc:spChg chg="mod">
          <ac:chgData name="garrettplunkett@gmail.com" userId="S::garrettplunkett_gmail.com#ext#@biblechurchoflittlerock.onmicrosoft.com::c30739ed-962f-4229-98ea-98cdea8dde4e" providerId="AD" clId="Web-{6F7AA394-069C-46BD-7708-E73AB1365D19}" dt="2025-07-19T13:22:52.268" v="21" actId="20577"/>
          <ac:spMkLst>
            <pc:docMk/>
            <pc:sldMk cId="792088708" sldId="293"/>
            <ac:spMk id="3" creationId="{0D71CCCC-0D6E-28D5-2235-208F5AB02985}"/>
          </ac:spMkLst>
        </pc:spChg>
      </pc:sldChg>
      <pc:sldChg chg="modSp">
        <pc:chgData name="garrettplunkett@gmail.com" userId="S::garrettplunkett_gmail.com#ext#@biblechurchoflittlerock.onmicrosoft.com::c30739ed-962f-4229-98ea-98cdea8dde4e" providerId="AD" clId="Web-{6F7AA394-069C-46BD-7708-E73AB1365D19}" dt="2025-07-19T13:22:23.081" v="12" actId="20577"/>
        <pc:sldMkLst>
          <pc:docMk/>
          <pc:sldMk cId="204824511" sldId="296"/>
        </pc:sldMkLst>
        <pc:spChg chg="mod">
          <ac:chgData name="garrettplunkett@gmail.com" userId="S::garrettplunkett_gmail.com#ext#@biblechurchoflittlerock.onmicrosoft.com::c30739ed-962f-4229-98ea-98cdea8dde4e" providerId="AD" clId="Web-{6F7AA394-069C-46BD-7708-E73AB1365D19}" dt="2025-07-19T13:22:23.081" v="12" actId="20577"/>
          <ac:spMkLst>
            <pc:docMk/>
            <pc:sldMk cId="204824511" sldId="296"/>
            <ac:spMk id="3" creationId="{F861559B-4862-AEF1-0EC2-9870FCECF6AB}"/>
          </ac:spMkLst>
        </pc:spChg>
      </pc:sldChg>
      <pc:sldChg chg="modSp">
        <pc:chgData name="garrettplunkett@gmail.com" userId="S::garrettplunkett_gmail.com#ext#@biblechurchoflittlerock.onmicrosoft.com::c30739ed-962f-4229-98ea-98cdea8dde4e" providerId="AD" clId="Web-{6F7AA394-069C-46BD-7708-E73AB1365D19}" dt="2025-07-19T13:24:41.941" v="58" actId="20577"/>
        <pc:sldMkLst>
          <pc:docMk/>
          <pc:sldMk cId="3561386583" sldId="297"/>
        </pc:sldMkLst>
        <pc:spChg chg="mod">
          <ac:chgData name="garrettplunkett@gmail.com" userId="S::garrettplunkett_gmail.com#ext#@biblechurchoflittlerock.onmicrosoft.com::c30739ed-962f-4229-98ea-98cdea8dde4e" providerId="AD" clId="Web-{6F7AA394-069C-46BD-7708-E73AB1365D19}" dt="2025-07-19T13:24:41.941" v="58" actId="20577"/>
          <ac:spMkLst>
            <pc:docMk/>
            <pc:sldMk cId="3561386583" sldId="297"/>
            <ac:spMk id="3" creationId="{ADD39D6C-0CA5-4C92-7BD0-54BD6AFCB8A9}"/>
          </ac:spMkLst>
        </pc:spChg>
      </pc:sldChg>
      <pc:sldChg chg="modSp">
        <pc:chgData name="garrettplunkett@gmail.com" userId="S::garrettplunkett_gmail.com#ext#@biblechurchoflittlerock.onmicrosoft.com::c30739ed-962f-4229-98ea-98cdea8dde4e" providerId="AD" clId="Web-{6F7AA394-069C-46BD-7708-E73AB1365D19}" dt="2025-07-19T13:24:49.300" v="61" actId="20577"/>
        <pc:sldMkLst>
          <pc:docMk/>
          <pc:sldMk cId="1131570767" sldId="298"/>
        </pc:sldMkLst>
        <pc:spChg chg="mod">
          <ac:chgData name="garrettplunkett@gmail.com" userId="S::garrettplunkett_gmail.com#ext#@biblechurchoflittlerock.onmicrosoft.com::c30739ed-962f-4229-98ea-98cdea8dde4e" providerId="AD" clId="Web-{6F7AA394-069C-46BD-7708-E73AB1365D19}" dt="2025-07-19T13:24:49.300" v="61" actId="20577"/>
          <ac:spMkLst>
            <pc:docMk/>
            <pc:sldMk cId="1131570767" sldId="298"/>
            <ac:spMk id="3" creationId="{22212FC1-6F96-E262-E4DA-63AE8EC2B44E}"/>
          </ac:spMkLst>
        </pc:spChg>
      </pc:sldChg>
    </pc:docChg>
  </pc:docChgLst>
  <pc:docChgLst>
    <pc:chgData name="Nolan Games" userId="S::nolan.games_outlook.com#ext#@biblechurchoflittlerock.onmicrosoft.com::443f6f86-4016-4ec2-a0a4-197d541599dc" providerId="AD" clId="Web-{C26D22C4-D625-AE44-B483-9E72BE702412}"/>
    <pc:docChg chg="addSld delSld modSld">
      <pc:chgData name="Nolan Games" userId="S::nolan.games_outlook.com#ext#@biblechurchoflittlerock.onmicrosoft.com::443f6f86-4016-4ec2-a0a4-197d541599dc" providerId="AD" clId="Web-{C26D22C4-D625-AE44-B483-9E72BE702412}" dt="2025-07-16T19:59:04.507" v="73" actId="1076"/>
      <pc:docMkLst>
        <pc:docMk/>
      </pc:docMkLst>
      <pc:sldChg chg="modSp">
        <pc:chgData name="Nolan Games" userId="S::nolan.games_outlook.com#ext#@biblechurchoflittlerock.onmicrosoft.com::443f6f86-4016-4ec2-a0a4-197d541599dc" providerId="AD" clId="Web-{C26D22C4-D625-AE44-B483-9E72BE702412}" dt="2025-07-16T13:45:30.736" v="14" actId="20577"/>
        <pc:sldMkLst>
          <pc:docMk/>
          <pc:sldMk cId="351693123" sldId="258"/>
        </pc:sldMkLst>
        <pc:spChg chg="mod">
          <ac:chgData name="Nolan Games" userId="S::nolan.games_outlook.com#ext#@biblechurchoflittlerock.onmicrosoft.com::443f6f86-4016-4ec2-a0a4-197d541599dc" providerId="AD" clId="Web-{C26D22C4-D625-AE44-B483-9E72BE702412}" dt="2025-07-16T13:45:30.736" v="14" actId="20577"/>
          <ac:spMkLst>
            <pc:docMk/>
            <pc:sldMk cId="351693123" sldId="258"/>
            <ac:spMk id="2" creationId="{2677B1BD-AC10-9DBF-AAA2-F46CF1173E71}"/>
          </ac:spMkLst>
        </pc:spChg>
        <pc:spChg chg="mod">
          <ac:chgData name="Nolan Games" userId="S::nolan.games_outlook.com#ext#@biblechurchoflittlerock.onmicrosoft.com::443f6f86-4016-4ec2-a0a4-197d541599dc" providerId="AD" clId="Web-{C26D22C4-D625-AE44-B483-9E72BE702412}" dt="2025-07-16T13:45:03.642" v="10" actId="20577"/>
          <ac:spMkLst>
            <pc:docMk/>
            <pc:sldMk cId="351693123" sldId="258"/>
            <ac:spMk id="3" creationId="{B7D23890-F918-2E06-489E-B0DB0AFA22A7}"/>
          </ac:spMkLst>
        </pc:spChg>
      </pc:sldChg>
      <pc:sldChg chg="addSp delSp modSp new">
        <pc:chgData name="Nolan Games" userId="S::nolan.games_outlook.com#ext#@biblechurchoflittlerock.onmicrosoft.com::443f6f86-4016-4ec2-a0a4-197d541599dc" providerId="AD" clId="Web-{C26D22C4-D625-AE44-B483-9E72BE702412}" dt="2025-07-16T19:59:04.507" v="73" actId="1076"/>
        <pc:sldMkLst>
          <pc:docMk/>
          <pc:sldMk cId="2020238862" sldId="270"/>
        </pc:sldMkLst>
        <pc:spChg chg="mod">
          <ac:chgData name="Nolan Games" userId="S::nolan.games_outlook.com#ext#@biblechurchoflittlerock.onmicrosoft.com::443f6f86-4016-4ec2-a0a4-197d541599dc" providerId="AD" clId="Web-{C26D22C4-D625-AE44-B483-9E72BE702412}" dt="2025-07-16T15:00:44.944" v="37" actId="20577"/>
          <ac:spMkLst>
            <pc:docMk/>
            <pc:sldMk cId="2020238862" sldId="270"/>
            <ac:spMk id="2" creationId="{0D8DE589-D97E-CB9F-0F5D-B77F882D09CD}"/>
          </ac:spMkLst>
        </pc:spChg>
        <pc:picChg chg="add mod">
          <ac:chgData name="Nolan Games" userId="S::nolan.games_outlook.com#ext#@biblechurchoflittlerock.onmicrosoft.com::443f6f86-4016-4ec2-a0a4-197d541599dc" providerId="AD" clId="Web-{C26D22C4-D625-AE44-B483-9E72BE702412}" dt="2025-07-16T19:59:04.507" v="73" actId="1076"/>
          <ac:picMkLst>
            <pc:docMk/>
            <pc:sldMk cId="2020238862" sldId="270"/>
            <ac:picMk id="5" creationId="{E3AB371F-5A76-B393-FDB9-EC198733035E}"/>
          </ac:picMkLst>
        </pc:picChg>
        <pc:picChg chg="add mod">
          <ac:chgData name="Nolan Games" userId="S::nolan.games_outlook.com#ext#@biblechurchoflittlerock.onmicrosoft.com::443f6f86-4016-4ec2-a0a4-197d541599dc" providerId="AD" clId="Web-{C26D22C4-D625-AE44-B483-9E72BE702412}" dt="2025-07-16T15:03:15.872" v="57"/>
          <ac:picMkLst>
            <pc:docMk/>
            <pc:sldMk cId="2020238862" sldId="270"/>
            <ac:picMk id="6" creationId="{136A69B0-19FD-C4A9-0E45-6BDF91F14A47}"/>
          </ac:picMkLst>
        </pc:picChg>
        <pc:picChg chg="add mod">
          <ac:chgData name="Nolan Games" userId="S::nolan.games_outlook.com#ext#@biblechurchoflittlerock.onmicrosoft.com::443f6f86-4016-4ec2-a0a4-197d541599dc" providerId="AD" clId="Web-{C26D22C4-D625-AE44-B483-9E72BE702412}" dt="2025-07-16T19:58:46.241" v="71" actId="1076"/>
          <ac:picMkLst>
            <pc:docMk/>
            <pc:sldMk cId="2020238862" sldId="270"/>
            <ac:picMk id="7" creationId="{A4B87926-C333-E53F-F041-6AEEFC48B9BD}"/>
          </ac:picMkLst>
        </pc:picChg>
      </pc:sldChg>
      <pc:sldChg chg="new del">
        <pc:chgData name="Nolan Games" userId="S::nolan.games_outlook.com#ext#@biblechurchoflittlerock.onmicrosoft.com::443f6f86-4016-4ec2-a0a4-197d541599dc" providerId="AD" clId="Web-{C26D22C4-D625-AE44-B483-9E72BE702412}" dt="2025-07-16T15:00:23.147" v="21"/>
        <pc:sldMkLst>
          <pc:docMk/>
          <pc:sldMk cId="1312548173" sldId="271"/>
        </pc:sldMkLst>
      </pc:sldChg>
    </pc:docChg>
  </pc:docChgLst>
  <pc:docChgLst>
    <pc:chgData name="Lawson Hembree" userId="d28c65f1ae6519d2" providerId="LiveId" clId="{21B7402F-16DB-41C5-A39D-C8DE77E51381}"/>
    <pc:docChg chg="undo redo custSel addSld modSld modMainMaster">
      <pc:chgData name="Lawson Hembree" userId="d28c65f1ae6519d2" providerId="LiveId" clId="{21B7402F-16DB-41C5-A39D-C8DE77E51381}" dt="2025-07-09T21:13:09.239" v="617" actId="2711"/>
      <pc:docMkLst>
        <pc:docMk/>
      </pc:docMkLst>
      <pc:sldChg chg="addSp delSp modSp mod">
        <pc:chgData name="Lawson Hembree" userId="d28c65f1ae6519d2" providerId="LiveId" clId="{21B7402F-16DB-41C5-A39D-C8DE77E51381}" dt="2025-07-09T21:06:24.645" v="508" actId="1076"/>
        <pc:sldMkLst>
          <pc:docMk/>
          <pc:sldMk cId="109857222" sldId="256"/>
        </pc:sldMkLst>
        <pc:spChg chg="mod">
          <ac:chgData name="Lawson Hembree" userId="d28c65f1ae6519d2" providerId="LiveId" clId="{21B7402F-16DB-41C5-A39D-C8DE77E51381}" dt="2025-07-09T20:57:27.538" v="284" actId="27636"/>
          <ac:spMkLst>
            <pc:docMk/>
            <pc:sldMk cId="109857222" sldId="256"/>
            <ac:spMk id="2" creationId="{00000000-0000-0000-0000-000000000000}"/>
          </ac:spMkLst>
        </pc:spChg>
        <pc:spChg chg="add mod">
          <ac:chgData name="Lawson Hembree" userId="d28c65f1ae6519d2" providerId="LiveId" clId="{21B7402F-16DB-41C5-A39D-C8DE77E51381}" dt="2025-07-09T21:05:38.752" v="492" actId="164"/>
          <ac:spMkLst>
            <pc:docMk/>
            <pc:sldMk cId="109857222" sldId="256"/>
            <ac:spMk id="4" creationId="{F036766E-9C67-8A82-4446-A06457C545D4}"/>
          </ac:spMkLst>
        </pc:spChg>
        <pc:spChg chg="add mod">
          <ac:chgData name="Lawson Hembree" userId="d28c65f1ae6519d2" providerId="LiveId" clId="{21B7402F-16DB-41C5-A39D-C8DE77E51381}" dt="2025-07-09T21:05:38.752" v="492" actId="164"/>
          <ac:spMkLst>
            <pc:docMk/>
            <pc:sldMk cId="109857222" sldId="256"/>
            <ac:spMk id="6" creationId="{E7813343-64DF-0786-3939-F901CF3BACA8}"/>
          </ac:spMkLst>
        </pc:spChg>
        <pc:grpChg chg="add mod">
          <ac:chgData name="Lawson Hembree" userId="d28c65f1ae6519d2" providerId="LiveId" clId="{21B7402F-16DB-41C5-A39D-C8DE77E51381}" dt="2025-07-09T21:06:24.645" v="508" actId="1076"/>
          <ac:grpSpMkLst>
            <pc:docMk/>
            <pc:sldMk cId="109857222" sldId="256"/>
            <ac:grpSpMk id="7" creationId="{17FA634A-F163-3C80-22FB-96E2D212B0B1}"/>
          </ac:grpSpMkLst>
        </pc:grpChg>
      </pc:sldChg>
      <pc:sldChg chg="addSp modSp new mod">
        <pc:chgData name="Lawson Hembree" userId="d28c65f1ae6519d2" providerId="LiveId" clId="{21B7402F-16DB-41C5-A39D-C8DE77E51381}" dt="2025-07-09T21:07:15.543" v="517" actId="1076"/>
        <pc:sldMkLst>
          <pc:docMk/>
          <pc:sldMk cId="4176991053" sldId="257"/>
        </pc:sldMkLst>
        <pc:spChg chg="mod">
          <ac:chgData name="Lawson Hembree" userId="d28c65f1ae6519d2" providerId="LiveId" clId="{21B7402F-16DB-41C5-A39D-C8DE77E51381}" dt="2025-07-09T21:00:58.771" v="444" actId="20577"/>
          <ac:spMkLst>
            <pc:docMk/>
            <pc:sldMk cId="4176991053" sldId="257"/>
            <ac:spMk id="2" creationId="{DCC4CC6C-B45A-5CA1-B813-A75076DB49DB}"/>
          </ac:spMkLst>
        </pc:spChg>
        <pc:spChg chg="mod">
          <ac:chgData name="Lawson Hembree" userId="d28c65f1ae6519d2" providerId="LiveId" clId="{21B7402F-16DB-41C5-A39D-C8DE77E51381}" dt="2025-07-09T20:55:01.580" v="236" actId="20577"/>
          <ac:spMkLst>
            <pc:docMk/>
            <pc:sldMk cId="4176991053" sldId="257"/>
            <ac:spMk id="3" creationId="{3F834401-4823-C57C-6CEA-71C834994EDC}"/>
          </ac:spMkLst>
        </pc:spChg>
        <pc:spChg chg="mod">
          <ac:chgData name="Lawson Hembree" userId="d28c65f1ae6519d2" providerId="LiveId" clId="{21B7402F-16DB-41C5-A39D-C8DE77E51381}" dt="2025-07-09T21:06:51.186" v="511"/>
          <ac:spMkLst>
            <pc:docMk/>
            <pc:sldMk cId="4176991053" sldId="257"/>
            <ac:spMk id="5" creationId="{863A4BC6-8188-B7AC-F04A-301F42704544}"/>
          </ac:spMkLst>
        </pc:spChg>
        <pc:spChg chg="mod">
          <ac:chgData name="Lawson Hembree" userId="d28c65f1ae6519d2" providerId="LiveId" clId="{21B7402F-16DB-41C5-A39D-C8DE77E51381}" dt="2025-07-09T21:06:51.186" v="511"/>
          <ac:spMkLst>
            <pc:docMk/>
            <pc:sldMk cId="4176991053" sldId="257"/>
            <ac:spMk id="6" creationId="{FF5053B3-BB1A-E392-D967-F805D16496A4}"/>
          </ac:spMkLst>
        </pc:spChg>
        <pc:grpChg chg="add mod">
          <ac:chgData name="Lawson Hembree" userId="d28c65f1ae6519d2" providerId="LiveId" clId="{21B7402F-16DB-41C5-A39D-C8DE77E51381}" dt="2025-07-09T21:07:15.543" v="517" actId="1076"/>
          <ac:grpSpMkLst>
            <pc:docMk/>
            <pc:sldMk cId="4176991053" sldId="257"/>
            <ac:grpSpMk id="4" creationId="{B30477A8-EF47-DB98-0A2C-C02311B5BE06}"/>
          </ac:grpSpMkLst>
        </pc:grpChg>
      </pc:sldChg>
      <pc:sldChg chg="modSp new mod">
        <pc:chgData name="Lawson Hembree" userId="d28c65f1ae6519d2" providerId="LiveId" clId="{21B7402F-16DB-41C5-A39D-C8DE77E51381}" dt="2025-07-09T20:56:00.371" v="246" actId="20577"/>
        <pc:sldMkLst>
          <pc:docMk/>
          <pc:sldMk cId="351693123" sldId="258"/>
        </pc:sldMkLst>
        <pc:spChg chg="mod">
          <ac:chgData name="Lawson Hembree" userId="d28c65f1ae6519d2" providerId="LiveId" clId="{21B7402F-16DB-41C5-A39D-C8DE77E51381}" dt="2025-07-09T20:56:00.371" v="246" actId="20577"/>
          <ac:spMkLst>
            <pc:docMk/>
            <pc:sldMk cId="351693123" sldId="258"/>
            <ac:spMk id="2" creationId="{2677B1BD-AC10-9DBF-AAA2-F46CF1173E71}"/>
          </ac:spMkLst>
        </pc:spChg>
      </pc:sldChg>
      <pc:sldChg chg="addSp modSp new mod">
        <pc:chgData name="Lawson Hembree" userId="d28c65f1ae6519d2" providerId="LiveId" clId="{21B7402F-16DB-41C5-A39D-C8DE77E51381}" dt="2025-07-09T21:07:21.740" v="518"/>
        <pc:sldMkLst>
          <pc:docMk/>
          <pc:sldMk cId="2580875752" sldId="259"/>
        </pc:sldMkLst>
        <pc:spChg chg="mod">
          <ac:chgData name="Lawson Hembree" userId="d28c65f1ae6519d2" providerId="LiveId" clId="{21B7402F-16DB-41C5-A39D-C8DE77E51381}" dt="2025-07-09T21:01:05.037" v="445"/>
          <ac:spMkLst>
            <pc:docMk/>
            <pc:sldMk cId="2580875752" sldId="259"/>
            <ac:spMk id="2" creationId="{0AFC2F96-600B-5D7F-C018-72BB6709F44C}"/>
          </ac:spMkLst>
        </pc:spChg>
        <pc:spChg chg="mod">
          <ac:chgData name="Lawson Hembree" userId="d28c65f1ae6519d2" providerId="LiveId" clId="{21B7402F-16DB-41C5-A39D-C8DE77E51381}" dt="2025-07-09T20:56:31.763" v="269" actId="20577"/>
          <ac:spMkLst>
            <pc:docMk/>
            <pc:sldMk cId="2580875752" sldId="259"/>
            <ac:spMk id="3" creationId="{A4F39776-8477-C807-6E96-7A7851765613}"/>
          </ac:spMkLst>
        </pc:spChg>
        <pc:spChg chg="mod">
          <ac:chgData name="Lawson Hembree" userId="d28c65f1ae6519d2" providerId="LiveId" clId="{21B7402F-16DB-41C5-A39D-C8DE77E51381}" dt="2025-07-09T21:07:21.740" v="518"/>
          <ac:spMkLst>
            <pc:docMk/>
            <pc:sldMk cId="2580875752" sldId="259"/>
            <ac:spMk id="5" creationId="{F1289320-9814-C2FB-B8FA-D01BFACFBB5C}"/>
          </ac:spMkLst>
        </pc:spChg>
        <pc:spChg chg="mod">
          <ac:chgData name="Lawson Hembree" userId="d28c65f1ae6519d2" providerId="LiveId" clId="{21B7402F-16DB-41C5-A39D-C8DE77E51381}" dt="2025-07-09T21:07:21.740" v="518"/>
          <ac:spMkLst>
            <pc:docMk/>
            <pc:sldMk cId="2580875752" sldId="259"/>
            <ac:spMk id="6" creationId="{92E38B31-226E-9CA1-665D-B2936CA4CA7C}"/>
          </ac:spMkLst>
        </pc:spChg>
        <pc:grpChg chg="add mod">
          <ac:chgData name="Lawson Hembree" userId="d28c65f1ae6519d2" providerId="LiveId" clId="{21B7402F-16DB-41C5-A39D-C8DE77E51381}" dt="2025-07-09T21:07:21.740" v="518"/>
          <ac:grpSpMkLst>
            <pc:docMk/>
            <pc:sldMk cId="2580875752" sldId="259"/>
            <ac:grpSpMk id="4" creationId="{F75496D4-B2EA-49E0-4902-0E819BB1E538}"/>
          </ac:grpSpMkLst>
        </pc:grpChg>
      </pc:sldChg>
      <pc:sldChg chg="add">
        <pc:chgData name="Lawson Hembree" userId="d28c65f1ae6519d2" providerId="LiveId" clId="{21B7402F-16DB-41C5-A39D-C8DE77E51381}" dt="2025-07-09T20:56:36.792" v="270"/>
        <pc:sldMkLst>
          <pc:docMk/>
          <pc:sldMk cId="3077774722" sldId="260"/>
        </pc:sldMkLst>
      </pc:sldChg>
      <pc:sldChg chg="addSp modSp new mod">
        <pc:chgData name="Lawson Hembree" userId="d28c65f1ae6519d2" providerId="LiveId" clId="{21B7402F-16DB-41C5-A39D-C8DE77E51381}" dt="2025-07-09T21:08:54.860" v="545" actId="20577"/>
        <pc:sldMkLst>
          <pc:docMk/>
          <pc:sldMk cId="3980277393" sldId="261"/>
        </pc:sldMkLst>
        <pc:spChg chg="mod">
          <ac:chgData name="Lawson Hembree" userId="d28c65f1ae6519d2" providerId="LiveId" clId="{21B7402F-16DB-41C5-A39D-C8DE77E51381}" dt="2025-07-09T20:57:01.677" v="278" actId="20577"/>
          <ac:spMkLst>
            <pc:docMk/>
            <pc:sldMk cId="3980277393" sldId="261"/>
            <ac:spMk id="2" creationId="{F50EBFAA-CB80-63DC-4171-31B61686C235}"/>
          </ac:spMkLst>
        </pc:spChg>
        <pc:spChg chg="mod">
          <ac:chgData name="Lawson Hembree" userId="d28c65f1ae6519d2" providerId="LiveId" clId="{21B7402F-16DB-41C5-A39D-C8DE77E51381}" dt="2025-07-09T21:08:54.860" v="545" actId="20577"/>
          <ac:spMkLst>
            <pc:docMk/>
            <pc:sldMk cId="3980277393" sldId="261"/>
            <ac:spMk id="3" creationId="{88C3C72F-CFE8-DE7D-AC7E-EA0F10EE51A3}"/>
          </ac:spMkLst>
        </pc:spChg>
        <pc:spChg chg="mod">
          <ac:chgData name="Lawson Hembree" userId="d28c65f1ae6519d2" providerId="LiveId" clId="{21B7402F-16DB-41C5-A39D-C8DE77E51381}" dt="2025-07-09T21:07:23.770" v="519"/>
          <ac:spMkLst>
            <pc:docMk/>
            <pc:sldMk cId="3980277393" sldId="261"/>
            <ac:spMk id="5" creationId="{72645F5F-58EB-1BF2-A7D9-B2568CA2C394}"/>
          </ac:spMkLst>
        </pc:spChg>
        <pc:spChg chg="mod">
          <ac:chgData name="Lawson Hembree" userId="d28c65f1ae6519d2" providerId="LiveId" clId="{21B7402F-16DB-41C5-A39D-C8DE77E51381}" dt="2025-07-09T21:07:23.770" v="519"/>
          <ac:spMkLst>
            <pc:docMk/>
            <pc:sldMk cId="3980277393" sldId="261"/>
            <ac:spMk id="6" creationId="{5E9B27C3-4FAF-6D3F-A8BB-B5C1818306BA}"/>
          </ac:spMkLst>
        </pc:spChg>
        <pc:grpChg chg="add mod">
          <ac:chgData name="Lawson Hembree" userId="d28c65f1ae6519d2" providerId="LiveId" clId="{21B7402F-16DB-41C5-A39D-C8DE77E51381}" dt="2025-07-09T21:07:23.770" v="519"/>
          <ac:grpSpMkLst>
            <pc:docMk/>
            <pc:sldMk cId="3980277393" sldId="261"/>
            <ac:grpSpMk id="4" creationId="{EA7ADE27-410F-3618-544A-C67F36960008}"/>
          </ac:grpSpMkLst>
        </pc:grpChg>
      </pc:sldChg>
      <pc:sldChg chg="addSp modSp add">
        <pc:chgData name="Lawson Hembree" userId="d28c65f1ae6519d2" providerId="LiveId" clId="{21B7402F-16DB-41C5-A39D-C8DE77E51381}" dt="2025-07-09T21:06:42.780" v="509"/>
        <pc:sldMkLst>
          <pc:docMk/>
          <pc:sldMk cId="4146586047" sldId="262"/>
        </pc:sldMkLst>
        <pc:spChg chg="mod">
          <ac:chgData name="Lawson Hembree" userId="d28c65f1ae6519d2" providerId="LiveId" clId="{21B7402F-16DB-41C5-A39D-C8DE77E51381}" dt="2025-07-09T21:06:42.780" v="509"/>
          <ac:spMkLst>
            <pc:docMk/>
            <pc:sldMk cId="4146586047" sldId="262"/>
            <ac:spMk id="4" creationId="{3D3897DB-E3C3-5B8E-7140-A147BECAC389}"/>
          </ac:spMkLst>
        </pc:spChg>
        <pc:spChg chg="mod">
          <ac:chgData name="Lawson Hembree" userId="d28c65f1ae6519d2" providerId="LiveId" clId="{21B7402F-16DB-41C5-A39D-C8DE77E51381}" dt="2025-07-09T21:06:42.780" v="509"/>
          <ac:spMkLst>
            <pc:docMk/>
            <pc:sldMk cId="4146586047" sldId="262"/>
            <ac:spMk id="5" creationId="{D855BAEE-EFDF-8AD1-B913-1843D6F0D57A}"/>
          </ac:spMkLst>
        </pc:spChg>
        <pc:grpChg chg="add mod">
          <ac:chgData name="Lawson Hembree" userId="d28c65f1ae6519d2" providerId="LiveId" clId="{21B7402F-16DB-41C5-A39D-C8DE77E51381}" dt="2025-07-09T21:06:42.780" v="509"/>
          <ac:grpSpMkLst>
            <pc:docMk/>
            <pc:sldMk cId="4146586047" sldId="262"/>
            <ac:grpSpMk id="3" creationId="{1B737803-4765-F49E-ABE5-DF9973A732D2}"/>
          </ac:grpSpMkLst>
        </pc:grpChg>
      </pc:sldChg>
      <pc:sldChg chg="addSp modSp add mod">
        <pc:chgData name="Lawson Hembree" userId="d28c65f1ae6519d2" providerId="LiveId" clId="{21B7402F-16DB-41C5-A39D-C8DE77E51381}" dt="2025-07-09T21:07:24.844" v="520"/>
        <pc:sldMkLst>
          <pc:docMk/>
          <pc:sldMk cId="4007348665" sldId="263"/>
        </pc:sldMkLst>
        <pc:spChg chg="mod">
          <ac:chgData name="Lawson Hembree" userId="d28c65f1ae6519d2" providerId="LiveId" clId="{21B7402F-16DB-41C5-A39D-C8DE77E51381}" dt="2025-07-09T21:01:08.690" v="446"/>
          <ac:spMkLst>
            <pc:docMk/>
            <pc:sldMk cId="4007348665" sldId="263"/>
            <ac:spMk id="2" creationId="{7F9F5C13-C903-2C0D-FA97-9F95271E8C3C}"/>
          </ac:spMkLst>
        </pc:spChg>
        <pc:spChg chg="mod">
          <ac:chgData name="Lawson Hembree" userId="d28c65f1ae6519d2" providerId="LiveId" clId="{21B7402F-16DB-41C5-A39D-C8DE77E51381}" dt="2025-07-09T20:58:09.811" v="308" actId="20577"/>
          <ac:spMkLst>
            <pc:docMk/>
            <pc:sldMk cId="4007348665" sldId="263"/>
            <ac:spMk id="3" creationId="{6789676A-038B-A3DB-4AE1-3E79D8CD5FC4}"/>
          </ac:spMkLst>
        </pc:spChg>
        <pc:spChg chg="mod">
          <ac:chgData name="Lawson Hembree" userId="d28c65f1ae6519d2" providerId="LiveId" clId="{21B7402F-16DB-41C5-A39D-C8DE77E51381}" dt="2025-07-09T21:07:24.844" v="520"/>
          <ac:spMkLst>
            <pc:docMk/>
            <pc:sldMk cId="4007348665" sldId="263"/>
            <ac:spMk id="5" creationId="{267952B8-BCC1-6C86-8B23-5F21AF50C453}"/>
          </ac:spMkLst>
        </pc:spChg>
        <pc:spChg chg="mod">
          <ac:chgData name="Lawson Hembree" userId="d28c65f1ae6519d2" providerId="LiveId" clId="{21B7402F-16DB-41C5-A39D-C8DE77E51381}" dt="2025-07-09T21:07:24.844" v="520"/>
          <ac:spMkLst>
            <pc:docMk/>
            <pc:sldMk cId="4007348665" sldId="263"/>
            <ac:spMk id="6" creationId="{CA553CE4-6D61-54AE-346B-ADACF47CAE2A}"/>
          </ac:spMkLst>
        </pc:spChg>
        <pc:grpChg chg="add mod">
          <ac:chgData name="Lawson Hembree" userId="d28c65f1ae6519d2" providerId="LiveId" clId="{21B7402F-16DB-41C5-A39D-C8DE77E51381}" dt="2025-07-09T21:07:24.844" v="520"/>
          <ac:grpSpMkLst>
            <pc:docMk/>
            <pc:sldMk cId="4007348665" sldId="263"/>
            <ac:grpSpMk id="4" creationId="{1783BC40-4A24-2B71-33F9-B7C2371C5D5A}"/>
          </ac:grpSpMkLst>
        </pc:grpChg>
      </pc:sldChg>
      <pc:sldChg chg="add">
        <pc:chgData name="Lawson Hembree" userId="d28c65f1ae6519d2" providerId="LiveId" clId="{21B7402F-16DB-41C5-A39D-C8DE77E51381}" dt="2025-07-09T20:58:01.258" v="286"/>
        <pc:sldMkLst>
          <pc:docMk/>
          <pc:sldMk cId="187955391" sldId="264"/>
        </pc:sldMkLst>
      </pc:sldChg>
      <pc:sldChg chg="addSp modSp add mod">
        <pc:chgData name="Lawson Hembree" userId="d28c65f1ae6519d2" providerId="LiveId" clId="{21B7402F-16DB-41C5-A39D-C8DE77E51381}" dt="2025-07-09T21:07:27.167" v="521"/>
        <pc:sldMkLst>
          <pc:docMk/>
          <pc:sldMk cId="3252659853" sldId="265"/>
        </pc:sldMkLst>
        <pc:spChg chg="mod">
          <ac:chgData name="Lawson Hembree" userId="d28c65f1ae6519d2" providerId="LiveId" clId="{21B7402F-16DB-41C5-A39D-C8DE77E51381}" dt="2025-07-09T21:01:12.589" v="447"/>
          <ac:spMkLst>
            <pc:docMk/>
            <pc:sldMk cId="3252659853" sldId="265"/>
            <ac:spMk id="2" creationId="{1460F639-0D03-0BB8-5F25-82930AEEB8B1}"/>
          </ac:spMkLst>
        </pc:spChg>
        <pc:spChg chg="mod">
          <ac:chgData name="Lawson Hembree" userId="d28c65f1ae6519d2" providerId="LiveId" clId="{21B7402F-16DB-41C5-A39D-C8DE77E51381}" dt="2025-07-09T20:58:18.388" v="325" actId="20577"/>
          <ac:spMkLst>
            <pc:docMk/>
            <pc:sldMk cId="3252659853" sldId="265"/>
            <ac:spMk id="3" creationId="{AD9B80A3-1877-4FA1-6C15-AAF59DDAA636}"/>
          </ac:spMkLst>
        </pc:spChg>
        <pc:spChg chg="mod">
          <ac:chgData name="Lawson Hembree" userId="d28c65f1ae6519d2" providerId="LiveId" clId="{21B7402F-16DB-41C5-A39D-C8DE77E51381}" dt="2025-07-09T21:07:27.167" v="521"/>
          <ac:spMkLst>
            <pc:docMk/>
            <pc:sldMk cId="3252659853" sldId="265"/>
            <ac:spMk id="5" creationId="{7CF7B832-00ED-EA25-B5A2-AB8AA567DD8D}"/>
          </ac:spMkLst>
        </pc:spChg>
        <pc:spChg chg="mod">
          <ac:chgData name="Lawson Hembree" userId="d28c65f1ae6519d2" providerId="LiveId" clId="{21B7402F-16DB-41C5-A39D-C8DE77E51381}" dt="2025-07-09T21:07:27.167" v="521"/>
          <ac:spMkLst>
            <pc:docMk/>
            <pc:sldMk cId="3252659853" sldId="265"/>
            <ac:spMk id="6" creationId="{CC5C01B5-E440-515D-4926-FBDF32D08055}"/>
          </ac:spMkLst>
        </pc:spChg>
        <pc:grpChg chg="add mod">
          <ac:chgData name="Lawson Hembree" userId="d28c65f1ae6519d2" providerId="LiveId" clId="{21B7402F-16DB-41C5-A39D-C8DE77E51381}" dt="2025-07-09T21:07:27.167" v="521"/>
          <ac:grpSpMkLst>
            <pc:docMk/>
            <pc:sldMk cId="3252659853" sldId="265"/>
            <ac:grpSpMk id="4" creationId="{724A1E61-F37C-B88D-6C7B-5615A023D6F0}"/>
          </ac:grpSpMkLst>
        </pc:grpChg>
      </pc:sldChg>
      <pc:sldChg chg="add">
        <pc:chgData name="Lawson Hembree" userId="d28c65f1ae6519d2" providerId="LiveId" clId="{21B7402F-16DB-41C5-A39D-C8DE77E51381}" dt="2025-07-09T20:58:01.258" v="286"/>
        <pc:sldMkLst>
          <pc:docMk/>
          <pc:sldMk cId="1948418560" sldId="266"/>
        </pc:sldMkLst>
      </pc:sldChg>
      <pc:sldChg chg="addSp modSp add mod">
        <pc:chgData name="Lawson Hembree" userId="d28c65f1ae6519d2" providerId="LiveId" clId="{21B7402F-16DB-41C5-A39D-C8DE77E51381}" dt="2025-07-09T21:09:17.553" v="614" actId="20577"/>
        <pc:sldMkLst>
          <pc:docMk/>
          <pc:sldMk cId="3664055799" sldId="267"/>
        </pc:sldMkLst>
        <pc:spChg chg="mod">
          <ac:chgData name="Lawson Hembree" userId="d28c65f1ae6519d2" providerId="LiveId" clId="{21B7402F-16DB-41C5-A39D-C8DE77E51381}" dt="2025-07-09T20:58:22.364" v="327" actId="20577"/>
          <ac:spMkLst>
            <pc:docMk/>
            <pc:sldMk cId="3664055799" sldId="267"/>
            <ac:spMk id="2" creationId="{217A2E37-EAE5-5E06-6483-E5D2765485C3}"/>
          </ac:spMkLst>
        </pc:spChg>
        <pc:spChg chg="mod">
          <ac:chgData name="Lawson Hembree" userId="d28c65f1ae6519d2" providerId="LiveId" clId="{21B7402F-16DB-41C5-A39D-C8DE77E51381}" dt="2025-07-09T21:09:17.553" v="614" actId="20577"/>
          <ac:spMkLst>
            <pc:docMk/>
            <pc:sldMk cId="3664055799" sldId="267"/>
            <ac:spMk id="3" creationId="{AD21CEC2-333F-6441-48E9-18BF14D02D15}"/>
          </ac:spMkLst>
        </pc:spChg>
        <pc:spChg chg="mod">
          <ac:chgData name="Lawson Hembree" userId="d28c65f1ae6519d2" providerId="LiveId" clId="{21B7402F-16DB-41C5-A39D-C8DE77E51381}" dt="2025-07-09T21:07:29.722" v="522"/>
          <ac:spMkLst>
            <pc:docMk/>
            <pc:sldMk cId="3664055799" sldId="267"/>
            <ac:spMk id="5" creationId="{3E4F735F-503D-CF8D-9D20-A81DB42900AA}"/>
          </ac:spMkLst>
        </pc:spChg>
        <pc:spChg chg="mod">
          <ac:chgData name="Lawson Hembree" userId="d28c65f1ae6519d2" providerId="LiveId" clId="{21B7402F-16DB-41C5-A39D-C8DE77E51381}" dt="2025-07-09T21:07:29.722" v="522"/>
          <ac:spMkLst>
            <pc:docMk/>
            <pc:sldMk cId="3664055799" sldId="267"/>
            <ac:spMk id="6" creationId="{039D6439-BC82-2258-DCEF-4BC63B7482ED}"/>
          </ac:spMkLst>
        </pc:spChg>
        <pc:grpChg chg="add mod">
          <ac:chgData name="Lawson Hembree" userId="d28c65f1ae6519d2" providerId="LiveId" clId="{21B7402F-16DB-41C5-A39D-C8DE77E51381}" dt="2025-07-09T21:07:29.722" v="522"/>
          <ac:grpSpMkLst>
            <pc:docMk/>
            <pc:sldMk cId="3664055799" sldId="267"/>
            <ac:grpSpMk id="4" creationId="{AD4084C7-D4E5-60E9-5536-4F47DB4242E7}"/>
          </ac:grpSpMkLst>
        </pc:grpChg>
      </pc:sldChg>
      <pc:sldChg chg="addSp modSp add">
        <pc:chgData name="Lawson Hembree" userId="d28c65f1ae6519d2" providerId="LiveId" clId="{21B7402F-16DB-41C5-A39D-C8DE77E51381}" dt="2025-07-09T21:06:45.373" v="510"/>
        <pc:sldMkLst>
          <pc:docMk/>
          <pc:sldMk cId="1940559827" sldId="268"/>
        </pc:sldMkLst>
        <pc:spChg chg="mod">
          <ac:chgData name="Lawson Hembree" userId="d28c65f1ae6519d2" providerId="LiveId" clId="{21B7402F-16DB-41C5-A39D-C8DE77E51381}" dt="2025-07-09T21:06:45.373" v="510"/>
          <ac:spMkLst>
            <pc:docMk/>
            <pc:sldMk cId="1940559827" sldId="268"/>
            <ac:spMk id="4" creationId="{D770DA1A-0ED7-3BDF-0557-593AAE2F705A}"/>
          </ac:spMkLst>
        </pc:spChg>
        <pc:spChg chg="mod">
          <ac:chgData name="Lawson Hembree" userId="d28c65f1ae6519d2" providerId="LiveId" clId="{21B7402F-16DB-41C5-A39D-C8DE77E51381}" dt="2025-07-09T21:06:45.373" v="510"/>
          <ac:spMkLst>
            <pc:docMk/>
            <pc:sldMk cId="1940559827" sldId="268"/>
            <ac:spMk id="5" creationId="{9F244AC8-8825-FE45-B503-06D2CC5C75AB}"/>
          </ac:spMkLst>
        </pc:spChg>
        <pc:grpChg chg="add mod">
          <ac:chgData name="Lawson Hembree" userId="d28c65f1ae6519d2" providerId="LiveId" clId="{21B7402F-16DB-41C5-A39D-C8DE77E51381}" dt="2025-07-09T21:06:45.373" v="510"/>
          <ac:grpSpMkLst>
            <pc:docMk/>
            <pc:sldMk cId="1940559827" sldId="268"/>
            <ac:grpSpMk id="3" creationId="{5B7400C8-41D0-F5D0-87DC-79704DEA5583}"/>
          </ac:grpSpMkLst>
        </pc:grpChg>
      </pc:sldChg>
      <pc:sldChg chg="modSp new mod">
        <pc:chgData name="Lawson Hembree" userId="d28c65f1ae6519d2" providerId="LiveId" clId="{21B7402F-16DB-41C5-A39D-C8DE77E51381}" dt="2025-07-09T21:09:09.348" v="592" actId="20577"/>
        <pc:sldMkLst>
          <pc:docMk/>
          <pc:sldMk cId="1708952965" sldId="269"/>
        </pc:sldMkLst>
        <pc:spChg chg="mod">
          <ac:chgData name="Lawson Hembree" userId="d28c65f1ae6519d2" providerId="LiveId" clId="{21B7402F-16DB-41C5-A39D-C8DE77E51381}" dt="2025-07-09T20:59:07.900" v="356" actId="20577"/>
          <ac:spMkLst>
            <pc:docMk/>
            <pc:sldMk cId="1708952965" sldId="269"/>
            <ac:spMk id="2" creationId="{4A20B226-6959-49DB-F15F-460CF339AE47}"/>
          </ac:spMkLst>
        </pc:spChg>
        <pc:spChg chg="mod">
          <ac:chgData name="Lawson Hembree" userId="d28c65f1ae6519d2" providerId="LiveId" clId="{21B7402F-16DB-41C5-A39D-C8DE77E51381}" dt="2025-07-09T21:09:09.348" v="592" actId="20577"/>
          <ac:spMkLst>
            <pc:docMk/>
            <pc:sldMk cId="1708952965" sldId="269"/>
            <ac:spMk id="3" creationId="{2CD328B8-E727-B0D6-E16F-97C6D67789AE}"/>
          </ac:spMkLst>
        </pc:spChg>
      </pc:sldChg>
      <pc:sldMasterChg chg="addSp delSp modSp mod modSldLayout">
        <pc:chgData name="Lawson Hembree" userId="d28c65f1ae6519d2" providerId="LiveId" clId="{21B7402F-16DB-41C5-A39D-C8DE77E51381}" dt="2025-07-09T21:13:09.239" v="617" actId="2711"/>
        <pc:sldMasterMkLst>
          <pc:docMk/>
          <pc:sldMasterMk cId="2460954070" sldId="2147483660"/>
        </pc:sldMasterMkLst>
        <pc:spChg chg="mod">
          <ac:chgData name="Lawson Hembree" userId="d28c65f1ae6519d2" providerId="LiveId" clId="{21B7402F-16DB-41C5-A39D-C8DE77E51381}" dt="2025-07-09T20:49:41.835" v="151" actId="14100"/>
          <ac:spMkLst>
            <pc:docMk/>
            <pc:sldMasterMk cId="2460954070" sldId="2147483660"/>
            <ac:spMk id="2" creationId="{00000000-0000-0000-0000-000000000000}"/>
          </ac:spMkLst>
        </pc:spChg>
        <pc:spChg chg="mod">
          <ac:chgData name="Lawson Hembree" userId="d28c65f1ae6519d2" providerId="LiveId" clId="{21B7402F-16DB-41C5-A39D-C8DE77E51381}" dt="2025-07-09T21:13:09.239" v="617" actId="2711"/>
          <ac:spMkLst>
            <pc:docMk/>
            <pc:sldMasterMk cId="2460954070" sldId="2147483660"/>
            <ac:spMk id="3" creationId="{00000000-0000-0000-0000-000000000000}"/>
          </ac:spMkLst>
        </pc:spChg>
        <pc:spChg chg="add mod">
          <ac:chgData name="Lawson Hembree" userId="d28c65f1ae6519d2" providerId="LiveId" clId="{21B7402F-16DB-41C5-A39D-C8DE77E51381}" dt="2025-07-09T20:38:57.982" v="131" actId="12789"/>
          <ac:spMkLst>
            <pc:docMk/>
            <pc:sldMasterMk cId="2460954070" sldId="2147483660"/>
            <ac:spMk id="4" creationId="{72A2A848-A24F-4E9F-6734-EEE352A55ECC}"/>
          </ac:spMkLst>
        </pc:spChg>
        <pc:picChg chg="add mod ord">
          <ac:chgData name="Lawson Hembree" userId="d28c65f1ae6519d2" providerId="LiveId" clId="{21B7402F-16DB-41C5-A39D-C8DE77E51381}" dt="2025-07-09T20:25:44.132" v="55" actId="167"/>
          <ac:picMkLst>
            <pc:docMk/>
            <pc:sldMasterMk cId="2460954070" sldId="2147483660"/>
            <ac:picMk id="10" creationId="{E02FF2C4-2E47-6C09-A7B7-45E19784F77F}"/>
          </ac:picMkLst>
        </pc:picChg>
        <pc:picChg chg="add mod">
          <ac:chgData name="Lawson Hembree" userId="d28c65f1ae6519d2" providerId="LiveId" clId="{21B7402F-16DB-41C5-A39D-C8DE77E51381}" dt="2025-07-09T20:39:54.722" v="135" actId="1076"/>
          <ac:picMkLst>
            <pc:docMk/>
            <pc:sldMasterMk cId="2460954070" sldId="2147483660"/>
            <ac:picMk id="1026" creationId="{96A9D818-E072-5E4F-A80D-D6CA54238FC9}"/>
          </ac:picMkLst>
        </pc:picChg>
        <pc:picChg chg="add mod">
          <ac:chgData name="Lawson Hembree" userId="d28c65f1ae6519d2" providerId="LiveId" clId="{21B7402F-16DB-41C5-A39D-C8DE77E51381}" dt="2025-07-09T20:39:48.898" v="134" actId="14100"/>
          <ac:picMkLst>
            <pc:docMk/>
            <pc:sldMasterMk cId="2460954070" sldId="2147483660"/>
            <ac:picMk id="1027" creationId="{F9863DAA-9601-2A3A-3069-2E98292B8B90}"/>
          </ac:picMkLst>
        </pc:picChg>
        <pc:sldLayoutChg chg="addSp delSp modSp mod">
          <pc:chgData name="Lawson Hembree" userId="d28c65f1ae6519d2" providerId="LiveId" clId="{21B7402F-16DB-41C5-A39D-C8DE77E51381}" dt="2025-07-09T20:53:42.404" v="204" actId="478"/>
          <pc:sldLayoutMkLst>
            <pc:docMk/>
            <pc:sldMasterMk cId="2460954070" sldId="2147483660"/>
            <pc:sldLayoutMk cId="2385387890" sldId="2147483661"/>
          </pc:sldLayoutMkLst>
          <pc:spChg chg="mod">
            <ac:chgData name="Lawson Hembree" userId="d28c65f1ae6519d2" providerId="LiveId" clId="{21B7402F-16DB-41C5-A39D-C8DE77E51381}" dt="2025-07-09T20:52:18.953" v="190" actId="2085"/>
            <ac:spMkLst>
              <pc:docMk/>
              <pc:sldMasterMk cId="2460954070" sldId="2147483660"/>
              <pc:sldLayoutMk cId="2385387890" sldId="2147483661"/>
              <ac:spMk id="3" creationId="{00000000-0000-0000-0000-000000000000}"/>
            </ac:spMkLst>
          </pc:spChg>
        </pc:sldLayoutChg>
        <pc:sldLayoutChg chg="addSp delSp modSp mod">
          <pc:chgData name="Lawson Hembree" userId="d28c65f1ae6519d2" providerId="LiveId" clId="{21B7402F-16DB-41C5-A39D-C8DE77E51381}" dt="2025-07-09T20:51:11.801" v="183" actId="478"/>
          <pc:sldLayoutMkLst>
            <pc:docMk/>
            <pc:sldMasterMk cId="2460954070" sldId="2147483660"/>
            <pc:sldLayoutMk cId="949138452" sldId="2147483662"/>
          </pc:sldLayoutMkLst>
          <pc:spChg chg="add mod">
            <ac:chgData name="Lawson Hembree" userId="d28c65f1ae6519d2" providerId="LiveId" clId="{21B7402F-16DB-41C5-A39D-C8DE77E51381}" dt="2025-07-09T20:51:07.373" v="182"/>
            <ac:spMkLst>
              <pc:docMk/>
              <pc:sldMasterMk cId="2460954070" sldId="2147483660"/>
              <pc:sldLayoutMk cId="949138452" sldId="2147483662"/>
              <ac:spMk id="7" creationId="{A8E2392F-A968-6C21-D1FF-720A658F3B34}"/>
            </ac:spMkLst>
          </pc:spChg>
        </pc:sldLayoutChg>
        <pc:sldLayoutChg chg="addSp delSp modSp mod">
          <pc:chgData name="Lawson Hembree" userId="d28c65f1ae6519d2" providerId="LiveId" clId="{21B7402F-16DB-41C5-A39D-C8DE77E51381}" dt="2025-07-09T21:00:49.133" v="437" actId="1035"/>
          <pc:sldLayoutMkLst>
            <pc:docMk/>
            <pc:sldMasterMk cId="2460954070" sldId="2147483660"/>
            <pc:sldLayoutMk cId="2591524520" sldId="2147483663"/>
          </pc:sldLayoutMkLst>
          <pc:spChg chg="mod">
            <ac:chgData name="Lawson Hembree" userId="d28c65f1ae6519d2" providerId="LiveId" clId="{21B7402F-16DB-41C5-A39D-C8DE77E51381}" dt="2025-07-09T21:00:49.133" v="437" actId="1035"/>
            <ac:spMkLst>
              <pc:docMk/>
              <pc:sldMasterMk cId="2460954070" sldId="2147483660"/>
              <pc:sldLayoutMk cId="2591524520" sldId="2147483663"/>
              <ac:spMk id="2" creationId="{00000000-0000-0000-0000-000000000000}"/>
            </ac:spMkLst>
          </pc:spChg>
          <pc:spChg chg="mod">
            <ac:chgData name="Lawson Hembree" userId="d28c65f1ae6519d2" providerId="LiveId" clId="{21B7402F-16DB-41C5-A39D-C8DE77E51381}" dt="2025-07-09T21:00:49.133" v="437" actId="1035"/>
            <ac:spMkLst>
              <pc:docMk/>
              <pc:sldMasterMk cId="2460954070" sldId="2147483660"/>
              <pc:sldLayoutMk cId="2591524520" sldId="2147483663"/>
              <ac:spMk id="3" creationId="{00000000-0000-0000-0000-000000000000}"/>
            </ac:spMkLst>
          </pc:spChg>
          <pc:spChg chg="add mod">
            <ac:chgData name="Lawson Hembree" userId="d28c65f1ae6519d2" providerId="LiveId" clId="{21B7402F-16DB-41C5-A39D-C8DE77E51381}" dt="2025-07-09T21:00:49.133" v="437" actId="1035"/>
            <ac:spMkLst>
              <pc:docMk/>
              <pc:sldMasterMk cId="2460954070" sldId="2147483660"/>
              <pc:sldLayoutMk cId="2591524520" sldId="2147483663"/>
              <ac:spMk id="7" creationId="{72D0800B-7D1B-C55D-D61F-5293CAACA89A}"/>
            </ac:spMkLst>
          </pc:spChg>
        </pc:sldLayoutChg>
      </pc:sldMasterChg>
    </pc:docChg>
  </pc:docChgLst>
  <pc:docChgLst>
    <pc:chgData name="Lawson Hembree" userId="S::lawsonhembree_gmail.com#ext#@biblechurchoflittlerock.onmicrosoft.com::e60c654f-5854-4b76-9d10-021cf99aaed0" providerId="AD" clId="Web-{B57D30A7-709D-447B-9F0B-E158539CCE4A}"/>
    <pc:docChg chg="addSld modSld sldOrd">
      <pc:chgData name="Lawson Hembree" userId="S::lawsonhembree_gmail.com#ext#@biblechurchoflittlerock.onmicrosoft.com::e60c654f-5854-4b76-9d10-021cf99aaed0" providerId="AD" clId="Web-{B57D30A7-709D-447B-9F0B-E158539CCE4A}" dt="2025-07-19T01:46:37.440" v="44" actId="20577"/>
      <pc:docMkLst>
        <pc:docMk/>
      </pc:docMkLst>
      <pc:sldChg chg="modSp add ord replId">
        <pc:chgData name="Lawson Hembree" userId="S::lawsonhembree_gmail.com#ext#@biblechurchoflittlerock.onmicrosoft.com::e60c654f-5854-4b76-9d10-021cf99aaed0" providerId="AD" clId="Web-{B57D30A7-709D-447B-9F0B-E158539CCE4A}" dt="2025-07-19T01:46:37.440" v="44" actId="20577"/>
        <pc:sldMkLst>
          <pc:docMk/>
          <pc:sldMk cId="1152000899" sldId="300"/>
        </pc:sldMkLst>
        <pc:spChg chg="mod">
          <ac:chgData name="Lawson Hembree" userId="S::lawsonhembree_gmail.com#ext#@biblechurchoflittlerock.onmicrosoft.com::e60c654f-5854-4b76-9d10-021cf99aaed0" providerId="AD" clId="Web-{B57D30A7-709D-447B-9F0B-E158539CCE4A}" dt="2025-07-19T01:46:12.658" v="3" actId="20577"/>
          <ac:spMkLst>
            <pc:docMk/>
            <pc:sldMk cId="1152000899" sldId="300"/>
            <ac:spMk id="2" creationId="{3F614740-6001-B0C5-F329-862F7B3D4819}"/>
          </ac:spMkLst>
        </pc:spChg>
        <pc:spChg chg="mod">
          <ac:chgData name="Lawson Hembree" userId="S::lawsonhembree_gmail.com#ext#@biblechurchoflittlerock.onmicrosoft.com::e60c654f-5854-4b76-9d10-021cf99aaed0" providerId="AD" clId="Web-{B57D30A7-709D-447B-9F0B-E158539CCE4A}" dt="2025-07-19T01:46:37.440" v="44" actId="20577"/>
          <ac:spMkLst>
            <pc:docMk/>
            <pc:sldMk cId="1152000899" sldId="300"/>
            <ac:spMk id="3" creationId="{A2B901D6-6460-5AD6-9E08-5C62ACB0DAFC}"/>
          </ac:spMkLst>
        </pc:spChg>
      </pc:sldChg>
    </pc:docChg>
  </pc:docChgLst>
  <pc:docChgLst>
    <pc:chgData name="Lawson Hembree" userId="S::lawsonhembree_gmail.com#ext#@biblechurchoflittlerock.onmicrosoft.com::e60c654f-5854-4b76-9d10-021cf99aaed0" providerId="AD" clId="Web-{91859E4D-77DF-4379-A413-13A4EB5EE24B}"/>
    <pc:docChg chg="addSld modSld sldOrd">
      <pc:chgData name="Lawson Hembree" userId="S::lawsonhembree_gmail.com#ext#@biblechurchoflittlerock.onmicrosoft.com::e60c654f-5854-4b76-9d10-021cf99aaed0" providerId="AD" clId="Web-{91859E4D-77DF-4379-A413-13A4EB5EE24B}" dt="2025-07-16T21:26:20.773" v="440" actId="20577"/>
      <pc:docMkLst>
        <pc:docMk/>
      </pc:docMkLst>
      <pc:sldChg chg="ord">
        <pc:chgData name="Lawson Hembree" userId="S::lawsonhembree_gmail.com#ext#@biblechurchoflittlerock.onmicrosoft.com::e60c654f-5854-4b76-9d10-021cf99aaed0" providerId="AD" clId="Web-{91859E4D-77DF-4379-A413-13A4EB5EE24B}" dt="2025-07-16T20:39:18.800" v="234"/>
        <pc:sldMkLst>
          <pc:docMk/>
          <pc:sldMk cId="4146586047" sldId="262"/>
        </pc:sldMkLst>
      </pc:sldChg>
      <pc:sldChg chg="modSp">
        <pc:chgData name="Lawson Hembree" userId="S::lawsonhembree_gmail.com#ext#@biblechurchoflittlerock.onmicrosoft.com::e60c654f-5854-4b76-9d10-021cf99aaed0" providerId="AD" clId="Web-{91859E4D-77DF-4379-A413-13A4EB5EE24B}" dt="2025-07-16T20:29:16.877" v="170" actId="20577"/>
        <pc:sldMkLst>
          <pc:docMk/>
          <pc:sldMk cId="187955391" sldId="264"/>
        </pc:sldMkLst>
        <pc:spChg chg="mod">
          <ac:chgData name="Lawson Hembree" userId="S::lawsonhembree_gmail.com#ext#@biblechurchoflittlerock.onmicrosoft.com::e60c654f-5854-4b76-9d10-021cf99aaed0" providerId="AD" clId="Web-{91859E4D-77DF-4379-A413-13A4EB5EE24B}" dt="2025-07-16T20:13:32.657" v="21" actId="20577"/>
          <ac:spMkLst>
            <pc:docMk/>
            <pc:sldMk cId="187955391" sldId="264"/>
            <ac:spMk id="2" creationId="{647E59F6-A5D5-753E-165F-3A58237BA8FB}"/>
          </ac:spMkLst>
        </pc:spChg>
        <pc:spChg chg="mod">
          <ac:chgData name="Lawson Hembree" userId="S::lawsonhembree_gmail.com#ext#@biblechurchoflittlerock.onmicrosoft.com::e60c654f-5854-4b76-9d10-021cf99aaed0" providerId="AD" clId="Web-{91859E4D-77DF-4379-A413-13A4EB5EE24B}" dt="2025-07-16T20:29:16.877" v="170" actId="20577"/>
          <ac:spMkLst>
            <pc:docMk/>
            <pc:sldMk cId="187955391" sldId="264"/>
            <ac:spMk id="3" creationId="{AD9F31F9-86BF-EEC4-7789-C434B56CA3A4}"/>
          </ac:spMkLst>
        </pc:spChg>
      </pc:sldChg>
      <pc:sldChg chg="modSp add replId">
        <pc:chgData name="Lawson Hembree" userId="S::lawsonhembree_gmail.com#ext#@biblechurchoflittlerock.onmicrosoft.com::e60c654f-5854-4b76-9d10-021cf99aaed0" providerId="AD" clId="Web-{91859E4D-77DF-4379-A413-13A4EB5EE24B}" dt="2025-07-16T20:38:32.690" v="216" actId="20577"/>
        <pc:sldMkLst>
          <pc:docMk/>
          <pc:sldMk cId="3317968192" sldId="271"/>
        </pc:sldMkLst>
        <pc:spChg chg="mod">
          <ac:chgData name="Lawson Hembree" userId="S::lawsonhembree_gmail.com#ext#@biblechurchoflittlerock.onmicrosoft.com::e60c654f-5854-4b76-9d10-021cf99aaed0" providerId="AD" clId="Web-{91859E4D-77DF-4379-A413-13A4EB5EE24B}" dt="2025-07-16T20:38:32.690" v="216" actId="20577"/>
          <ac:spMkLst>
            <pc:docMk/>
            <pc:sldMk cId="3317968192" sldId="271"/>
            <ac:spMk id="3" creationId="{8FC4DDF6-0094-8826-A16D-0C40D0F06EFA}"/>
          </ac:spMkLst>
        </pc:spChg>
      </pc:sldChg>
      <pc:sldChg chg="modSp add replId">
        <pc:chgData name="Lawson Hembree" userId="S::lawsonhembree_gmail.com#ext#@biblechurchoflittlerock.onmicrosoft.com::e60c654f-5854-4b76-9d10-021cf99aaed0" providerId="AD" clId="Web-{91859E4D-77DF-4379-A413-13A4EB5EE24B}" dt="2025-07-16T21:03:18.240" v="325" actId="20577"/>
        <pc:sldMkLst>
          <pc:docMk/>
          <pc:sldMk cId="2578636400" sldId="272"/>
        </pc:sldMkLst>
        <pc:spChg chg="mod">
          <ac:chgData name="Lawson Hembree" userId="S::lawsonhembree_gmail.com#ext#@biblechurchoflittlerock.onmicrosoft.com::e60c654f-5854-4b76-9d10-021cf99aaed0" providerId="AD" clId="Web-{91859E4D-77DF-4379-A413-13A4EB5EE24B}" dt="2025-07-16T21:03:18.240" v="325" actId="20577"/>
          <ac:spMkLst>
            <pc:docMk/>
            <pc:sldMk cId="2578636400" sldId="272"/>
            <ac:spMk id="3" creationId="{54FA0BF1-B6DB-2473-FD75-B580892DD817}"/>
          </ac:spMkLst>
        </pc:spChg>
      </pc:sldChg>
      <pc:sldChg chg="add replId">
        <pc:chgData name="Lawson Hembree" userId="S::lawsonhembree_gmail.com#ext#@biblechurchoflittlerock.onmicrosoft.com::e60c654f-5854-4b76-9d10-021cf99aaed0" providerId="AD" clId="Web-{91859E4D-77DF-4379-A413-13A4EB5EE24B}" dt="2025-07-16T20:39:07.612" v="231"/>
        <pc:sldMkLst>
          <pc:docMk/>
          <pc:sldMk cId="2867495999" sldId="273"/>
        </pc:sldMkLst>
      </pc:sldChg>
      <pc:sldChg chg="add replId">
        <pc:chgData name="Lawson Hembree" userId="S::lawsonhembree_gmail.com#ext#@biblechurchoflittlerock.onmicrosoft.com::e60c654f-5854-4b76-9d10-021cf99aaed0" providerId="AD" clId="Web-{91859E4D-77DF-4379-A413-13A4EB5EE24B}" dt="2025-07-16T20:39:16.222" v="233"/>
        <pc:sldMkLst>
          <pc:docMk/>
          <pc:sldMk cId="1528874558" sldId="274"/>
        </pc:sldMkLst>
      </pc:sldChg>
      <pc:sldChg chg="add ord replId">
        <pc:chgData name="Lawson Hembree" userId="S::lawsonhembree_gmail.com#ext#@biblechurchoflittlerock.onmicrosoft.com::e60c654f-5854-4b76-9d10-021cf99aaed0" providerId="AD" clId="Web-{91859E4D-77DF-4379-A413-13A4EB5EE24B}" dt="2025-07-16T20:39:31.690" v="236"/>
        <pc:sldMkLst>
          <pc:docMk/>
          <pc:sldMk cId="4203074173" sldId="275"/>
        </pc:sldMkLst>
      </pc:sldChg>
      <pc:sldChg chg="add ord replId">
        <pc:chgData name="Lawson Hembree" userId="S::lawsonhembree_gmail.com#ext#@biblechurchoflittlerock.onmicrosoft.com::e60c654f-5854-4b76-9d10-021cf99aaed0" providerId="AD" clId="Web-{91859E4D-77DF-4379-A413-13A4EB5EE24B}" dt="2025-07-16T20:39:40.409" v="238"/>
        <pc:sldMkLst>
          <pc:docMk/>
          <pc:sldMk cId="3898040417" sldId="276"/>
        </pc:sldMkLst>
      </pc:sldChg>
      <pc:sldChg chg="add ord replId">
        <pc:chgData name="Lawson Hembree" userId="S::lawsonhembree_gmail.com#ext#@biblechurchoflittlerock.onmicrosoft.com::e60c654f-5854-4b76-9d10-021cf99aaed0" providerId="AD" clId="Web-{91859E4D-77DF-4379-A413-13A4EB5EE24B}" dt="2025-07-16T20:39:46.362" v="240"/>
        <pc:sldMkLst>
          <pc:docMk/>
          <pc:sldMk cId="864053956" sldId="277"/>
        </pc:sldMkLst>
      </pc:sldChg>
      <pc:sldChg chg="add replId">
        <pc:chgData name="Lawson Hembree" userId="S::lawsonhembree_gmail.com#ext#@biblechurchoflittlerock.onmicrosoft.com::e60c654f-5854-4b76-9d10-021cf99aaed0" providerId="AD" clId="Web-{91859E4D-77DF-4379-A413-13A4EB5EE24B}" dt="2025-07-16T21:03:11.724" v="323"/>
        <pc:sldMkLst>
          <pc:docMk/>
          <pc:sldMk cId="3969871986" sldId="278"/>
        </pc:sldMkLst>
      </pc:sldChg>
      <pc:sldChg chg="addSp delSp modSp new">
        <pc:chgData name="Lawson Hembree" userId="S::lawsonhembree_gmail.com#ext#@biblechurchoflittlerock.onmicrosoft.com::e60c654f-5854-4b76-9d10-021cf99aaed0" providerId="AD" clId="Web-{91859E4D-77DF-4379-A413-13A4EB5EE24B}" dt="2025-07-16T21:08:04.271" v="352" actId="1076"/>
        <pc:sldMkLst>
          <pc:docMk/>
          <pc:sldMk cId="2743996768" sldId="279"/>
        </pc:sldMkLst>
        <pc:spChg chg="add mod ord">
          <ac:chgData name="Lawson Hembree" userId="S::lawsonhembree_gmail.com#ext#@biblechurchoflittlerock.onmicrosoft.com::e60c654f-5854-4b76-9d10-021cf99aaed0" providerId="AD" clId="Web-{91859E4D-77DF-4379-A413-13A4EB5EE24B}" dt="2025-07-16T21:07:06.037" v="346"/>
          <ac:spMkLst>
            <pc:docMk/>
            <pc:sldMk cId="2743996768" sldId="279"/>
            <ac:spMk id="8" creationId="{21760A40-0336-7D12-EF96-D50C23B828A6}"/>
          </ac:spMkLst>
        </pc:spChg>
        <pc:picChg chg="add mod modCrop">
          <ac:chgData name="Lawson Hembree" userId="S::lawsonhembree_gmail.com#ext#@biblechurchoflittlerock.onmicrosoft.com::e60c654f-5854-4b76-9d10-021cf99aaed0" providerId="AD" clId="Web-{91859E4D-77DF-4379-A413-13A4EB5EE24B}" dt="2025-07-16T21:08:04.271" v="352" actId="1076"/>
          <ac:picMkLst>
            <pc:docMk/>
            <pc:sldMk cId="2743996768" sldId="279"/>
            <ac:picMk id="3" creationId="{A1C6C775-EAE3-23C1-EDC9-98D3D61BA6CC}"/>
          </ac:picMkLst>
        </pc:picChg>
      </pc:sldChg>
      <pc:sldChg chg="modSp add replId">
        <pc:chgData name="Lawson Hembree" userId="S::lawsonhembree_gmail.com#ext#@biblechurchoflittlerock.onmicrosoft.com::e60c654f-5854-4b76-9d10-021cf99aaed0" providerId="AD" clId="Web-{91859E4D-77DF-4379-A413-13A4EB5EE24B}" dt="2025-07-16T21:26:20.773" v="440" actId="20577"/>
        <pc:sldMkLst>
          <pc:docMk/>
          <pc:sldMk cId="1496182272" sldId="280"/>
        </pc:sldMkLst>
        <pc:spChg chg="mod">
          <ac:chgData name="Lawson Hembree" userId="S::lawsonhembree_gmail.com#ext#@biblechurchoflittlerock.onmicrosoft.com::e60c654f-5854-4b76-9d10-021cf99aaed0" providerId="AD" clId="Web-{91859E4D-77DF-4379-A413-13A4EB5EE24B}" dt="2025-07-16T21:14:51.241" v="384" actId="20577"/>
          <ac:spMkLst>
            <pc:docMk/>
            <pc:sldMk cId="1496182272" sldId="280"/>
            <ac:spMk id="2" creationId="{285080F0-5354-A28D-04C5-862D6113C975}"/>
          </ac:spMkLst>
        </pc:spChg>
        <pc:spChg chg="mod">
          <ac:chgData name="Lawson Hembree" userId="S::lawsonhembree_gmail.com#ext#@biblechurchoflittlerock.onmicrosoft.com::e60c654f-5854-4b76-9d10-021cf99aaed0" providerId="AD" clId="Web-{91859E4D-77DF-4379-A413-13A4EB5EE24B}" dt="2025-07-16T21:26:20.773" v="440" actId="20577"/>
          <ac:spMkLst>
            <pc:docMk/>
            <pc:sldMk cId="1496182272" sldId="280"/>
            <ac:spMk id="3" creationId="{14A668AC-7E7A-4286-09F4-73A7C612BE1C}"/>
          </ac:spMkLst>
        </pc:spChg>
      </pc:sldChg>
    </pc:docChg>
  </pc:docChgLst>
  <pc:docChgLst>
    <pc:chgData clId="Web-{C113F568-B62F-438B-8CD9-90A661D35AEB}"/>
    <pc:docChg chg="modSld">
      <pc:chgData name="" userId="" providerId="" clId="Web-{C113F568-B62F-438B-8CD9-90A661D35AEB}" dt="2025-07-09T20:09:25.479" v="2" actId="20577"/>
      <pc:docMkLst>
        <pc:docMk/>
      </pc:docMkLst>
      <pc:sldChg chg="modSp">
        <pc:chgData name="" userId="" providerId="" clId="Web-{C113F568-B62F-438B-8CD9-90A661D35AEB}" dt="2025-07-09T20:09:25.479" v="2" actId="20577"/>
        <pc:sldMkLst>
          <pc:docMk/>
          <pc:sldMk cId="109857222" sldId="256"/>
        </pc:sldMkLst>
        <pc:spChg chg="mod">
          <ac:chgData name="" userId="" providerId="" clId="Web-{C113F568-B62F-438B-8CD9-90A661D35AEB}" dt="2025-07-09T20:09:25.479" v="2" actId="20577"/>
          <ac:spMkLst>
            <pc:docMk/>
            <pc:sldMk cId="109857222" sldId="256"/>
            <ac:spMk id="2" creationId="{00000000-0000-0000-0000-000000000000}"/>
          </ac:spMkLst>
        </pc:spChg>
      </pc:sldChg>
    </pc:docChg>
  </pc:docChgLst>
  <pc:docChgLst>
    <pc:chgData name="Lawson Hembree" userId="S::lawsonhembree_gmail.com#ext#@biblechurchoflittlerock.onmicrosoft.com::e60c654f-5854-4b76-9d10-021cf99aaed0" providerId="AD" clId="Web-{C113F568-B62F-438B-8CD9-90A661D35AEB}"/>
    <pc:docChg chg="addSld delSld modSld">
      <pc:chgData name="Lawson Hembree" userId="S::lawsonhembree_gmail.com#ext#@biblechurchoflittlerock.onmicrosoft.com::e60c654f-5854-4b76-9d10-021cf99aaed0" providerId="AD" clId="Web-{C113F568-B62F-438B-8CD9-90A661D35AEB}" dt="2025-07-09T20:13:17.938" v="33"/>
      <pc:docMkLst>
        <pc:docMk/>
      </pc:docMkLst>
      <pc:sldChg chg="modSp mod setBg">
        <pc:chgData name="Lawson Hembree" userId="S::lawsonhembree_gmail.com#ext#@biblechurchoflittlerock.onmicrosoft.com::e60c654f-5854-4b76-9d10-021cf99aaed0" providerId="AD" clId="Web-{C113F568-B62F-438B-8CD9-90A661D35AEB}" dt="2025-07-09T20:13:17.938" v="33"/>
        <pc:sldMkLst>
          <pc:docMk/>
          <pc:sldMk cId="109857222" sldId="256"/>
        </pc:sldMkLst>
        <pc:spChg chg="mod">
          <ac:chgData name="Lawson Hembree" userId="S::lawsonhembree_gmail.com#ext#@biblechurchoflittlerock.onmicrosoft.com::e60c654f-5854-4b76-9d10-021cf99aaed0" providerId="AD" clId="Web-{C113F568-B62F-438B-8CD9-90A661D35AEB}" dt="2025-07-09T20:09:33.386" v="21" actId="20577"/>
          <ac:spMkLst>
            <pc:docMk/>
            <pc:sldMk cId="109857222" sldId="256"/>
            <ac:spMk id="2" creationId="{00000000-0000-0000-0000-000000000000}"/>
          </ac:spMkLst>
        </pc:spChg>
      </pc:sldChg>
      <pc:sldChg chg="new del">
        <pc:chgData name="Lawson Hembree" userId="S::lawsonhembree_gmail.com#ext#@biblechurchoflittlerock.onmicrosoft.com::e60c654f-5854-4b76-9d10-021cf99aaed0" providerId="AD" clId="Web-{C113F568-B62F-438B-8CD9-90A661D35AEB}" dt="2025-07-09T20:13:05.548" v="28"/>
        <pc:sldMkLst>
          <pc:docMk/>
          <pc:sldMk cId="855977216" sldId="257"/>
        </pc:sldMkLst>
      </pc:sldChg>
    </pc:docChg>
  </pc:docChgLst>
  <pc:docChgLst>
    <pc:chgData name="Nolan Games" userId="S::nolan.games_outlook.com#ext#@biblechurchoflittlerock.onmicrosoft.com::443f6f86-4016-4ec2-a0a4-197d541599dc" providerId="AD" clId="Web-{DF7DC7EA-6B22-92E1-9928-59CFFA8663C8}"/>
    <pc:docChg chg="modSld">
      <pc:chgData name="Nolan Games" userId="S::nolan.games_outlook.com#ext#@biblechurchoflittlerock.onmicrosoft.com::443f6f86-4016-4ec2-a0a4-197d541599dc" providerId="AD" clId="Web-{DF7DC7EA-6B22-92E1-9928-59CFFA8663C8}" dt="2025-07-19T13:40:15.958" v="69" actId="20577"/>
      <pc:docMkLst>
        <pc:docMk/>
      </pc:docMkLst>
      <pc:sldChg chg="modSp">
        <pc:chgData name="Nolan Games" userId="S::nolan.games_outlook.com#ext#@biblechurchoflittlerock.onmicrosoft.com::443f6f86-4016-4ec2-a0a4-197d541599dc" providerId="AD" clId="Web-{DF7DC7EA-6B22-92E1-9928-59CFFA8663C8}" dt="2025-07-19T13:40:15.958" v="69" actId="20577"/>
        <pc:sldMkLst>
          <pc:docMk/>
          <pc:sldMk cId="1708952965" sldId="269"/>
        </pc:sldMkLst>
        <pc:spChg chg="mod">
          <ac:chgData name="Nolan Games" userId="S::nolan.games_outlook.com#ext#@biblechurchoflittlerock.onmicrosoft.com::443f6f86-4016-4ec2-a0a4-197d541599dc" providerId="AD" clId="Web-{DF7DC7EA-6B22-92E1-9928-59CFFA8663C8}" dt="2025-07-19T13:40:15.958" v="69" actId="20577"/>
          <ac:spMkLst>
            <pc:docMk/>
            <pc:sldMk cId="1708952965" sldId="269"/>
            <ac:spMk id="3" creationId="{2CD328B8-E727-B0D6-E16F-97C6D67789AE}"/>
          </ac:spMkLst>
        </pc:spChg>
      </pc:sldChg>
    </pc:docChg>
  </pc:docChgLst>
  <pc:docChgLst>
    <pc:chgData name="garrettplunkett@gmail.com" userId="S::garrettplunkett_gmail.com#ext#@biblechurchoflittlerock.onmicrosoft.com::c30739ed-962f-4229-98ea-98cdea8dde4e" providerId="AD" clId="Web-{BF624F72-657B-28F7-BDF6-563F3CF1F864}"/>
    <pc:docChg chg="modSld">
      <pc:chgData name="garrettplunkett@gmail.com" userId="S::garrettplunkett_gmail.com#ext#@biblechurchoflittlerock.onmicrosoft.com::c30739ed-962f-4229-98ea-98cdea8dde4e" providerId="AD" clId="Web-{BF624F72-657B-28F7-BDF6-563F3CF1F864}" dt="2025-07-18T01:31:52.430" v="3" actId="20577"/>
      <pc:docMkLst>
        <pc:docMk/>
      </pc:docMkLst>
      <pc:sldChg chg="modSp">
        <pc:chgData name="garrettplunkett@gmail.com" userId="S::garrettplunkett_gmail.com#ext#@biblechurchoflittlerock.onmicrosoft.com::c30739ed-962f-4229-98ea-98cdea8dde4e" providerId="AD" clId="Web-{BF624F72-657B-28F7-BDF6-563F3CF1F864}" dt="2025-07-18T01:31:52.430" v="3" actId="20577"/>
        <pc:sldMkLst>
          <pc:docMk/>
          <pc:sldMk cId="204824511" sldId="296"/>
        </pc:sldMkLst>
        <pc:spChg chg="mod">
          <ac:chgData name="garrettplunkett@gmail.com" userId="S::garrettplunkett_gmail.com#ext#@biblechurchoflittlerock.onmicrosoft.com::c30739ed-962f-4229-98ea-98cdea8dde4e" providerId="AD" clId="Web-{BF624F72-657B-28F7-BDF6-563F3CF1F864}" dt="2025-07-18T01:31:52.430" v="3" actId="20577"/>
          <ac:spMkLst>
            <pc:docMk/>
            <pc:sldMk cId="204824511" sldId="296"/>
            <ac:spMk id="2" creationId="{379FDDAF-0361-4328-DF11-339421DBD5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02CCA8-5A95-4555-6AD6-73D5135C7E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6A64DC-C524-CCD1-C011-D6502DF110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7A4B32-96AD-48F0-9951-CEBE6DFE8290}" type="datetimeFigureOut">
              <a:rPr lang="en-US" smtClean="0"/>
              <a:t>7/19/2025</a:t>
            </a:fld>
            <a:endParaRPr lang="en-US"/>
          </a:p>
        </p:txBody>
      </p:sp>
      <p:sp>
        <p:nvSpPr>
          <p:cNvPr id="4" name="Footer Placeholder 3">
            <a:extLst>
              <a:ext uri="{FF2B5EF4-FFF2-40B4-BE49-F238E27FC236}">
                <a16:creationId xmlns:a16="http://schemas.microsoft.com/office/drawing/2014/main" id="{EF11F8A7-F496-6CB3-0B90-B40CC457FD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CCC57E-8616-B62D-455B-A67492EB79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587898-09EC-4096-B361-7A9CF7F44990}" type="slidenum">
              <a:rPr lang="en-US" smtClean="0"/>
              <a:t>‹#›</a:t>
            </a:fld>
            <a:endParaRPr lang="en-US"/>
          </a:p>
        </p:txBody>
      </p:sp>
    </p:spTree>
    <p:extLst>
      <p:ext uri="{BB962C8B-B14F-4D97-AF65-F5344CB8AC3E}">
        <p14:creationId xmlns:p14="http://schemas.microsoft.com/office/powerpoint/2010/main" val="39875912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noFill/>
          <a:ln>
            <a:noFill/>
          </a:ln>
        </p:spPr>
        <p:txBody>
          <a:bodyPr/>
          <a:lstStyle>
            <a:lvl1pPr marL="0" indent="0" algn="ctr">
              <a:buNone/>
              <a:defRPr sz="2400">
                <a:solidFill>
                  <a:srgbClr val="99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Rounded Corners 6">
            <a:extLst>
              <a:ext uri="{FF2B5EF4-FFF2-40B4-BE49-F238E27FC236}">
                <a16:creationId xmlns:a16="http://schemas.microsoft.com/office/drawing/2014/main" id="{A8E2392F-A968-6C21-D1FF-720A658F3B34}"/>
              </a:ext>
            </a:extLst>
          </p:cNvPr>
          <p:cNvSpPr/>
          <p:nvPr userDrawn="1"/>
        </p:nvSpPr>
        <p:spPr>
          <a:xfrm>
            <a:off x="838198" y="1193496"/>
            <a:ext cx="10515601" cy="45719"/>
          </a:xfrm>
          <a:prstGeom prst="roundRect">
            <a:avLst>
              <a:gd name="adj" fmla="val 35812"/>
            </a:avLst>
          </a:prstGeom>
          <a:gradFill flip="none" rotWithShape="1">
            <a:gsLst>
              <a:gs pos="0">
                <a:srgbClr val="996600"/>
              </a:gs>
              <a:gs pos="100000">
                <a:srgbClr val="1F662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9544"/>
            <a:ext cx="10515600" cy="28205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2989268"/>
            <a:ext cx="10515600" cy="1500187"/>
          </a:xfrm>
          <a:noFill/>
          <a:ln>
            <a:noFill/>
          </a:ln>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Rectangle: Rounded Corners 6">
            <a:extLst>
              <a:ext uri="{FF2B5EF4-FFF2-40B4-BE49-F238E27FC236}">
                <a16:creationId xmlns:a16="http://schemas.microsoft.com/office/drawing/2014/main" id="{72D0800B-7D1B-C55D-D61F-5293CAACA89A}"/>
              </a:ext>
            </a:extLst>
          </p:cNvPr>
          <p:cNvSpPr/>
          <p:nvPr userDrawn="1"/>
        </p:nvSpPr>
        <p:spPr>
          <a:xfrm>
            <a:off x="831849" y="2930055"/>
            <a:ext cx="10515601" cy="45719"/>
          </a:xfrm>
          <a:prstGeom prst="roundRect">
            <a:avLst>
              <a:gd name="adj" fmla="val 35812"/>
            </a:avLst>
          </a:prstGeom>
          <a:gradFill flip="none" rotWithShape="1">
            <a:gsLst>
              <a:gs pos="0">
                <a:srgbClr val="996600"/>
              </a:gs>
              <a:gs pos="100000">
                <a:srgbClr val="1F662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Neon wave particles on a black background">
            <a:extLst>
              <a:ext uri="{FF2B5EF4-FFF2-40B4-BE49-F238E27FC236}">
                <a16:creationId xmlns:a16="http://schemas.microsoft.com/office/drawing/2014/main" id="{E02FF2C4-2E47-6C09-A7B7-45E19784F77F}"/>
              </a:ext>
            </a:extLst>
          </p:cNvPr>
          <p:cNvPicPr>
            <a:picLocks noChangeAspect="1"/>
          </p:cNvPicPr>
          <p:nvPr userDrawn="1"/>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356" cy="6858000"/>
          </a:xfrm>
          <a:prstGeom prst="rect">
            <a:avLst/>
          </a:prstGeom>
        </p:spPr>
      </p:pic>
      <p:sp>
        <p:nvSpPr>
          <p:cNvPr id="2" name="Title Placeholder 1"/>
          <p:cNvSpPr>
            <a:spLocks noGrp="1"/>
          </p:cNvSpPr>
          <p:nvPr>
            <p:ph type="title"/>
          </p:nvPr>
        </p:nvSpPr>
        <p:spPr>
          <a:xfrm>
            <a:off x="838200" y="365126"/>
            <a:ext cx="10515600" cy="8203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290918"/>
            <a:ext cx="10515600" cy="5127811"/>
          </a:xfrm>
          <a:prstGeom prst="rect">
            <a:avLst/>
          </a:prstGeom>
          <a:solidFill>
            <a:srgbClr val="FFFFFF">
              <a:alpha val="54902"/>
            </a:srgbClr>
          </a:solidFill>
          <a:ln w="19050">
            <a:solidFill>
              <a:srgbClr val="996600"/>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72A2A848-A24F-4E9F-6734-EEE352A55ECC}"/>
              </a:ext>
            </a:extLst>
          </p:cNvPr>
          <p:cNvSpPr txBox="1"/>
          <p:nvPr userDrawn="1"/>
        </p:nvSpPr>
        <p:spPr>
          <a:xfrm>
            <a:off x="3651301" y="6467694"/>
            <a:ext cx="4888753" cy="369332"/>
          </a:xfrm>
          <a:prstGeom prst="rect">
            <a:avLst/>
          </a:prstGeom>
          <a:noFill/>
        </p:spPr>
        <p:txBody>
          <a:bodyPr wrap="square" rtlCol="0">
            <a:spAutoFit/>
          </a:bodyPr>
          <a:lstStyle/>
          <a:p>
            <a:pPr algn="ctr"/>
            <a:r>
              <a:rPr lang="en-US">
                <a:solidFill>
                  <a:srgbClr val="996600"/>
                </a:solidFill>
                <a:latin typeface="Aptos Black" panose="020B0004020202020204" pitchFamily="34" charset="0"/>
              </a:rPr>
              <a:t>2025 LIVING FOR GOD CONFERENCE</a:t>
            </a:r>
          </a:p>
        </p:txBody>
      </p:sp>
      <p:pic>
        <p:nvPicPr>
          <p:cNvPr id="1026" name="Picture 2" descr="A white text with a brain and heart&#10;&#10;Description automatically generated">
            <a:extLst>
              <a:ext uri="{FF2B5EF4-FFF2-40B4-BE49-F238E27FC236}">
                <a16:creationId xmlns:a16="http://schemas.microsoft.com/office/drawing/2014/main" id="{96A9D818-E072-5E4F-A80D-D6CA54238FC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623" y="6492875"/>
            <a:ext cx="821884" cy="2720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background with white text&#10;&#10;Description automatically generated">
            <a:extLst>
              <a:ext uri="{FF2B5EF4-FFF2-40B4-BE49-F238E27FC236}">
                <a16:creationId xmlns:a16="http://schemas.microsoft.com/office/drawing/2014/main" id="{F9863DAA-9601-2A3A-3069-2E98292B8B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75699" y="6492875"/>
            <a:ext cx="920678" cy="27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Aptos Black"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blehub.com/genesis/1-2.htm" TargetMode="External"/><Relationship Id="rId2" Type="http://schemas.openxmlformats.org/officeDocument/2006/relationships/hyperlink" Target="http://biblehub.com/genesis/1-1.htm" TargetMode="External"/><Relationship Id="rId1" Type="http://schemas.openxmlformats.org/officeDocument/2006/relationships/slideLayout" Target="../slideLayouts/slideLayout2.xml"/><Relationship Id="rId5" Type="http://schemas.openxmlformats.org/officeDocument/2006/relationships/hyperlink" Target="http://biblehub.com/genesis/1-27.htm" TargetMode="External"/><Relationship Id="rId4" Type="http://schemas.openxmlformats.org/officeDocument/2006/relationships/hyperlink" Target="http://biblehub.com/genesis/1-26.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iblehub.com/genesis/2-16.htm" TargetMode="External"/><Relationship Id="rId2" Type="http://schemas.openxmlformats.org/officeDocument/2006/relationships/hyperlink" Target="http://biblehub.com/genesis/2-15.htm" TargetMode="External"/><Relationship Id="rId1" Type="http://schemas.openxmlformats.org/officeDocument/2006/relationships/slideLayout" Target="../slideLayouts/slideLayout2.xml"/><Relationship Id="rId4" Type="http://schemas.openxmlformats.org/officeDocument/2006/relationships/hyperlink" Target="http://biblehub.com/genesis/2-17.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biblehub.com/genesis/4-19.htm" TargetMode="External"/><Relationship Id="rId2" Type="http://schemas.openxmlformats.org/officeDocument/2006/relationships/hyperlink" Target="http://biblehub.com/genesis/4-17.htm" TargetMode="External"/><Relationship Id="rId1" Type="http://schemas.openxmlformats.org/officeDocument/2006/relationships/slideLayout" Target="../slideLayouts/slideLayout2.xml"/><Relationship Id="rId6" Type="http://schemas.openxmlformats.org/officeDocument/2006/relationships/hyperlink" Target="http://biblehub.com/genesis/4-22.htm" TargetMode="External"/><Relationship Id="rId5" Type="http://schemas.openxmlformats.org/officeDocument/2006/relationships/hyperlink" Target="http://biblehub.com/genesis/4-21.htm" TargetMode="External"/><Relationship Id="rId4" Type="http://schemas.openxmlformats.org/officeDocument/2006/relationships/hyperlink" Target="http://biblehub.com/genesis/4-20.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iblehub.com/genesis/6-14.htm" TargetMode="External"/><Relationship Id="rId2" Type="http://schemas.openxmlformats.org/officeDocument/2006/relationships/hyperlink" Target="http://biblehub.com/genesis/6-13.htm" TargetMode="External"/><Relationship Id="rId1" Type="http://schemas.openxmlformats.org/officeDocument/2006/relationships/slideLayout" Target="../slideLayouts/slideLayout2.xml"/><Relationship Id="rId5" Type="http://schemas.openxmlformats.org/officeDocument/2006/relationships/hyperlink" Target="http://biblehub.com/genesis/6-16.htm" TargetMode="External"/><Relationship Id="rId4" Type="http://schemas.openxmlformats.org/officeDocument/2006/relationships/hyperlink" Target="http://biblehub.com/genesis/6-15.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iblehub.com/genesis/11-3.htm" TargetMode="External"/><Relationship Id="rId2" Type="http://schemas.openxmlformats.org/officeDocument/2006/relationships/hyperlink" Target="http://biblehub.com/genesis/11-1.htm" TargetMode="External"/><Relationship Id="rId1" Type="http://schemas.openxmlformats.org/officeDocument/2006/relationships/slideLayout" Target="../slideLayouts/slideLayout2.xml"/><Relationship Id="rId4" Type="http://schemas.openxmlformats.org/officeDocument/2006/relationships/hyperlink" Target="http://biblehub.com/genesis/11-4.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iblehub.com/isaiah/28-27.htm" TargetMode="External"/><Relationship Id="rId2" Type="http://schemas.openxmlformats.org/officeDocument/2006/relationships/hyperlink" Target="http://biblehub.com/isaiah/28-26.htm" TargetMode="External"/><Relationship Id="rId1" Type="http://schemas.openxmlformats.org/officeDocument/2006/relationships/slideLayout" Target="../slideLayouts/slideLayout2.xml"/><Relationship Id="rId5" Type="http://schemas.openxmlformats.org/officeDocument/2006/relationships/hyperlink" Target="http://biblehub.com/isaiah/28-29.htm" TargetMode="External"/><Relationship Id="rId4" Type="http://schemas.openxmlformats.org/officeDocument/2006/relationships/hyperlink" Target="http://biblehub.com/isaiah/28-28.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iblehub.com/isaiah/44-12.htm" TargetMode="External"/><Relationship Id="rId2" Type="http://schemas.openxmlformats.org/officeDocument/2006/relationships/hyperlink" Target="http://biblehub.com/isaiah/44-9.htm" TargetMode="External"/><Relationship Id="rId1" Type="http://schemas.openxmlformats.org/officeDocument/2006/relationships/slideLayout" Target="../slideLayouts/slideLayout2.xml"/><Relationship Id="rId4" Type="http://schemas.openxmlformats.org/officeDocument/2006/relationships/hyperlink" Target="http://biblehub.com/isaiah/44-20.htm"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biblehub.com/isaiah/54-16.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iblehub.com/isaiah/53-5.htm" TargetMode="External"/><Relationship Id="rId2" Type="http://schemas.openxmlformats.org/officeDocument/2006/relationships/hyperlink" Target="http://biblehub.com/isaiah/53-4.htm" TargetMode="External"/><Relationship Id="rId1" Type="http://schemas.openxmlformats.org/officeDocument/2006/relationships/slideLayout" Target="../slideLayouts/slideLayout2.xml"/><Relationship Id="rId4" Type="http://schemas.openxmlformats.org/officeDocument/2006/relationships/hyperlink" Target="http://biblehub.com/isaiah/53-6.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iblehub.com/isaiah/2-3.htm" TargetMode="External"/><Relationship Id="rId2" Type="http://schemas.openxmlformats.org/officeDocument/2006/relationships/hyperlink" Target="http://biblehub.com/isaiah/2-2.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iblehub.com/revelation/18-24.htm" TargetMode="External"/><Relationship Id="rId2" Type="http://schemas.openxmlformats.org/officeDocument/2006/relationships/hyperlink" Target="http://biblehub.com/revelation/18-7.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blehub.com/revelation/21-2.htm" TargetMode="External"/><Relationship Id="rId2" Type="http://schemas.openxmlformats.org/officeDocument/2006/relationships/hyperlink" Target="http://biblehub.com/revelation/21-1.htm" TargetMode="External"/><Relationship Id="rId1" Type="http://schemas.openxmlformats.org/officeDocument/2006/relationships/slideLayout" Target="../slideLayouts/slideLayout2.xml"/><Relationship Id="rId4" Type="http://schemas.openxmlformats.org/officeDocument/2006/relationships/hyperlink" Target="http://biblehub.com/revelation/21-3.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7" name="Group 6">
            <a:extLst>
              <a:ext uri="{FF2B5EF4-FFF2-40B4-BE49-F238E27FC236}">
                <a16:creationId xmlns:a16="http://schemas.microsoft.com/office/drawing/2014/main" id="{17FA634A-F163-3C80-22FB-96E2D212B0B1}"/>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F036766E-9C67-8A82-4446-A06457C545D4}"/>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E7813343-64DF-0786-3939-F901CF3BACA8}"/>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72837-2977-3BC8-3209-6896801A9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E77F7-DA4E-7EAC-F9AC-6BCC4BFB577A}"/>
              </a:ext>
            </a:extLst>
          </p:cNvPr>
          <p:cNvSpPr>
            <a:spLocks noGrp="1"/>
          </p:cNvSpPr>
          <p:nvPr>
            <p:ph type="title"/>
          </p:nvPr>
        </p:nvSpPr>
        <p:spPr/>
        <p:txBody>
          <a:bodyPr>
            <a:normAutofit fontScale="90000"/>
          </a:bodyPr>
          <a:lstStyle/>
          <a:p>
            <a:r>
              <a:rPr lang="en-US">
                <a:latin typeface="Aptos Black"/>
              </a:rPr>
              <a:t>Technology &amp; the Purposes of God and Man</a:t>
            </a:r>
            <a:endParaRPr lang="en-US"/>
          </a:p>
        </p:txBody>
      </p:sp>
      <p:sp>
        <p:nvSpPr>
          <p:cNvPr id="3" name="Content Placeholder 2">
            <a:extLst>
              <a:ext uri="{FF2B5EF4-FFF2-40B4-BE49-F238E27FC236}">
                <a16:creationId xmlns:a16="http://schemas.microsoft.com/office/drawing/2014/main" id="{02CF9603-E73C-C64C-AA38-A99A82014158}"/>
              </a:ext>
            </a:extLst>
          </p:cNvPr>
          <p:cNvSpPr>
            <a:spLocks noGrp="1"/>
          </p:cNvSpPr>
          <p:nvPr>
            <p:ph idx="1"/>
          </p:nvPr>
        </p:nvSpPr>
        <p:spPr/>
        <p:txBody>
          <a:bodyPr vert="horz" lIns="91440" tIns="45720" rIns="91440" bIns="45720" rtlCol="0" anchor="t">
            <a:normAutofit/>
          </a:bodyPr>
          <a:lstStyle/>
          <a:p>
            <a:endParaRPr lang="en-US"/>
          </a:p>
          <a:p>
            <a:pPr>
              <a:spcAft>
                <a:spcPts val="1000"/>
              </a:spcAft>
            </a:pPr>
            <a:r>
              <a:rPr lang="en-US" sz="3000"/>
              <a:t>BIG IDEA: </a:t>
            </a:r>
            <a:r>
              <a:rPr lang="en-US" sz="3000" b="0"/>
              <a:t>Technology Accomplishes God's Purposes for Man, Bringing Him from Eden to Eternity</a:t>
            </a:r>
          </a:p>
          <a:p>
            <a:r>
              <a:rPr lang="en-US" sz="3000"/>
              <a:t>OUTLINE:</a:t>
            </a:r>
          </a:p>
          <a:p>
            <a:pPr marL="457200" lvl="1" indent="0">
              <a:buNone/>
            </a:pPr>
            <a:r>
              <a:rPr lang="en-US" sz="2600" b="0"/>
              <a:t>Technology, Biblically Defined</a:t>
            </a:r>
          </a:p>
          <a:p>
            <a:pPr marL="971550" lvl="1" indent="-514350">
              <a:spcAft>
                <a:spcPts val="500"/>
              </a:spcAft>
              <a:buAutoNum type="arabicPeriod"/>
            </a:pPr>
            <a:r>
              <a:rPr lang="en-US" sz="2600" b="0"/>
              <a:t>Technology is a Good Gift of God but is Tainted by Sin</a:t>
            </a:r>
          </a:p>
          <a:p>
            <a:pPr marL="971550" lvl="1" indent="-514350">
              <a:spcAft>
                <a:spcPts val="500"/>
              </a:spcAft>
              <a:buAutoNum type="arabicPeriod"/>
            </a:pPr>
            <a:r>
              <a:rPr lang="en-US" sz="2600" b="0"/>
              <a:t>Technology Accomplishes God's Sovereign Purposes for Creation</a:t>
            </a:r>
          </a:p>
          <a:p>
            <a:pPr marL="971550" lvl="1" indent="-514350">
              <a:spcAft>
                <a:spcPts val="500"/>
              </a:spcAft>
              <a:buAutoNum type="arabicPeriod"/>
            </a:pPr>
            <a:r>
              <a:rPr lang="en-US" sz="2600" b="0"/>
              <a:t>God Uses Technology to Prepare the Eternal City of God and Judge the Fallen City of Man</a:t>
            </a:r>
          </a:p>
          <a:p>
            <a:pPr marL="971550" lvl="1" indent="-514350">
              <a:spcAft>
                <a:spcPts val="500"/>
              </a:spcAft>
              <a:buAutoNum type="arabicPeriod"/>
            </a:pPr>
            <a:endParaRPr lang="en-US"/>
          </a:p>
        </p:txBody>
      </p:sp>
    </p:spTree>
    <p:extLst>
      <p:ext uri="{BB962C8B-B14F-4D97-AF65-F5344CB8AC3E}">
        <p14:creationId xmlns:p14="http://schemas.microsoft.com/office/powerpoint/2010/main" val="307777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E2C3-9DE2-05A9-E7E8-35499F3B4A9B}"/>
              </a:ext>
            </a:extLst>
          </p:cNvPr>
          <p:cNvSpPr>
            <a:spLocks noGrp="1"/>
          </p:cNvSpPr>
          <p:nvPr>
            <p:ph type="title"/>
          </p:nvPr>
        </p:nvSpPr>
        <p:spPr/>
        <p:txBody>
          <a:bodyPr>
            <a:normAutofit/>
          </a:bodyPr>
          <a:lstStyle/>
          <a:p>
            <a:r>
              <a:rPr lang="en-US" sz="4000">
                <a:latin typeface="Aptos Black"/>
              </a:rPr>
              <a:t>What is Technology, Biblically Defined?</a:t>
            </a:r>
            <a:endParaRPr lang="en-US" sz="4000"/>
          </a:p>
        </p:txBody>
      </p:sp>
      <p:sp>
        <p:nvSpPr>
          <p:cNvPr id="3" name="Content Placeholder 2">
            <a:extLst>
              <a:ext uri="{FF2B5EF4-FFF2-40B4-BE49-F238E27FC236}">
                <a16:creationId xmlns:a16="http://schemas.microsoft.com/office/drawing/2014/main" id="{303B1F8F-7CD4-7277-0E13-8A035337D884}"/>
              </a:ext>
            </a:extLst>
          </p:cNvPr>
          <p:cNvSpPr>
            <a:spLocks noGrp="1"/>
          </p:cNvSpPr>
          <p:nvPr>
            <p:ph idx="1"/>
          </p:nvPr>
        </p:nvSpPr>
        <p:spPr/>
        <p:txBody>
          <a:bodyPr vert="horz" lIns="91440" tIns="45720" rIns="91440" bIns="45720" rtlCol="0" anchor="t">
            <a:normAutofit/>
          </a:bodyPr>
          <a:lstStyle/>
          <a:p>
            <a:endParaRPr lang="en-US"/>
          </a:p>
          <a:p>
            <a:r>
              <a:rPr lang="en-US"/>
              <a:t>Key Takeaways: </a:t>
            </a:r>
          </a:p>
          <a:p>
            <a:pPr lvl="1" indent="-514350">
              <a:spcAft>
                <a:spcPts val="500"/>
              </a:spcAft>
              <a:buFont typeface="Courier New"/>
              <a:buChar char="o"/>
            </a:pPr>
            <a:r>
              <a:rPr lang="en-US" b="0">
                <a:solidFill>
                  <a:srgbClr val="001320"/>
                </a:solidFill>
              </a:rPr>
              <a:t>Jesus of Nazareth was a </a:t>
            </a:r>
            <a:r>
              <a:rPr lang="en-US" b="0" err="1">
                <a:solidFill>
                  <a:srgbClr val="001320"/>
                </a:solidFill>
                <a:ea typeface="+mn-lt"/>
                <a:cs typeface="+mn-lt"/>
              </a:rPr>
              <a:t>τέκτων</a:t>
            </a:r>
            <a:r>
              <a:rPr lang="en-US" b="0">
                <a:solidFill>
                  <a:srgbClr val="001320"/>
                </a:solidFill>
              </a:rPr>
              <a:t> (</a:t>
            </a:r>
            <a:r>
              <a:rPr lang="en-US" b="0" err="1">
                <a:solidFill>
                  <a:srgbClr val="001320"/>
                </a:solidFill>
              </a:rPr>
              <a:t>tekton</a:t>
            </a:r>
            <a:r>
              <a:rPr lang="en-US" b="0">
                <a:solidFill>
                  <a:srgbClr val="001320"/>
                </a:solidFill>
              </a:rPr>
              <a:t>)</a:t>
            </a:r>
            <a:endParaRPr lang="en-US">
              <a:solidFill>
                <a:srgbClr val="171717"/>
              </a:solidFill>
            </a:endParaRPr>
          </a:p>
          <a:p>
            <a:pPr lvl="1" indent="-514350">
              <a:spcAft>
                <a:spcPts val="500"/>
              </a:spcAft>
              <a:buFont typeface="Courier New"/>
              <a:buChar char="o"/>
            </a:pPr>
            <a:r>
              <a:rPr lang="en-US" b="0" err="1">
                <a:solidFill>
                  <a:srgbClr val="001320"/>
                </a:solidFill>
              </a:rPr>
              <a:t>τέκτων</a:t>
            </a:r>
            <a:r>
              <a:rPr lang="en-US" b="0">
                <a:solidFill>
                  <a:srgbClr val="001320"/>
                </a:solidFill>
              </a:rPr>
              <a:t> (</a:t>
            </a:r>
            <a:r>
              <a:rPr lang="en-US" b="0" err="1">
                <a:solidFill>
                  <a:srgbClr val="001320"/>
                </a:solidFill>
              </a:rPr>
              <a:t>tekton</a:t>
            </a:r>
            <a:r>
              <a:rPr lang="en-US" b="0">
                <a:solidFill>
                  <a:srgbClr val="001320"/>
                </a:solidFill>
              </a:rPr>
              <a:t>) = "a skilled carpenter or stone mason"</a:t>
            </a:r>
            <a:endParaRPr lang="en-US">
              <a:solidFill>
                <a:srgbClr val="171717"/>
              </a:solidFill>
            </a:endParaRPr>
          </a:p>
          <a:p>
            <a:pPr lvl="1" indent="-514350">
              <a:spcAft>
                <a:spcPts val="500"/>
              </a:spcAft>
              <a:buFont typeface="Courier New"/>
              <a:buChar char="o"/>
            </a:pPr>
            <a:r>
              <a:rPr lang="en-US">
                <a:solidFill>
                  <a:srgbClr val="001320"/>
                </a:solidFill>
              </a:rPr>
              <a:t>Uses</a:t>
            </a:r>
            <a:r>
              <a:rPr lang="en-US" b="0">
                <a:solidFill>
                  <a:srgbClr val="001320"/>
                </a:solidFill>
              </a:rPr>
              <a:t>: Matthew 13:55, Mark 6:3</a:t>
            </a:r>
          </a:p>
          <a:p>
            <a:pPr lvl="1" indent="-514350">
              <a:spcAft>
                <a:spcPts val="500"/>
              </a:spcAft>
              <a:buFont typeface="Courier New"/>
              <a:buChar char="o"/>
            </a:pPr>
            <a:endParaRPr lang="en-US" b="0">
              <a:solidFill>
                <a:srgbClr val="001320"/>
              </a:solidFill>
            </a:endParaRPr>
          </a:p>
          <a:p>
            <a:pPr lvl="1" indent="-514350">
              <a:spcAft>
                <a:spcPts val="500"/>
              </a:spcAft>
              <a:buFont typeface="Courier New,monospace"/>
              <a:buChar char="o"/>
            </a:pPr>
            <a:r>
              <a:rPr lang="en-US" b="0" err="1">
                <a:solidFill>
                  <a:srgbClr val="001320"/>
                </a:solidFill>
              </a:rPr>
              <a:t>Τέχνη</a:t>
            </a:r>
            <a:r>
              <a:rPr lang="en-US" b="0">
                <a:solidFill>
                  <a:srgbClr val="001320"/>
                </a:solidFill>
              </a:rPr>
              <a:t> (techne) = "A skilled art, practical craft, or professional trade"</a:t>
            </a:r>
            <a:endParaRPr lang="en-US" b="0">
              <a:solidFill>
                <a:srgbClr val="000000"/>
              </a:solidFill>
            </a:endParaRPr>
          </a:p>
          <a:p>
            <a:pPr lvl="1" indent="-514350">
              <a:spcAft>
                <a:spcPts val="500"/>
              </a:spcAft>
              <a:buFont typeface="Courier New,monospace"/>
              <a:buChar char="o"/>
            </a:pPr>
            <a:r>
              <a:rPr lang="en-US">
                <a:solidFill>
                  <a:srgbClr val="001320"/>
                </a:solidFill>
              </a:rPr>
              <a:t>Uses:</a:t>
            </a:r>
            <a:r>
              <a:rPr lang="en-US" b="0">
                <a:solidFill>
                  <a:srgbClr val="001320"/>
                </a:solidFill>
              </a:rPr>
              <a:t> Acts 17:29, Acts 18:3, Revelation 18:22</a:t>
            </a:r>
            <a:endParaRPr lang="en-US" b="0">
              <a:solidFill>
                <a:srgbClr val="000000"/>
              </a:solidFill>
            </a:endParaRPr>
          </a:p>
          <a:p>
            <a:pPr lvl="1" indent="-514350">
              <a:spcAft>
                <a:spcPts val="500"/>
              </a:spcAft>
              <a:buFont typeface="Courier New"/>
              <a:buChar char="o"/>
            </a:pPr>
            <a:endParaRPr lang="en-US" b="0">
              <a:solidFill>
                <a:srgbClr val="001320"/>
              </a:solidFill>
            </a:endParaRPr>
          </a:p>
          <a:p>
            <a:endParaRPr lang="en-US"/>
          </a:p>
          <a:p>
            <a:endParaRPr lang="en-US"/>
          </a:p>
        </p:txBody>
      </p:sp>
    </p:spTree>
    <p:extLst>
      <p:ext uri="{BB962C8B-B14F-4D97-AF65-F5344CB8AC3E}">
        <p14:creationId xmlns:p14="http://schemas.microsoft.com/office/powerpoint/2010/main" val="137384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F2C9-8E68-1ED4-1869-9A5E8E282FCF}"/>
              </a:ext>
            </a:extLst>
          </p:cNvPr>
          <p:cNvSpPr>
            <a:spLocks noGrp="1"/>
          </p:cNvSpPr>
          <p:nvPr>
            <p:ph type="title"/>
          </p:nvPr>
        </p:nvSpPr>
        <p:spPr/>
        <p:txBody>
          <a:bodyPr>
            <a:normAutofit/>
          </a:bodyPr>
          <a:lstStyle/>
          <a:p>
            <a:r>
              <a:rPr lang="en-US" sz="4000">
                <a:latin typeface="Aptos Black"/>
              </a:rPr>
              <a:t>Point 1: A Biblical Theology of Genesis</a:t>
            </a:r>
            <a:endParaRPr lang="en-US" sz="4000"/>
          </a:p>
        </p:txBody>
      </p:sp>
      <p:sp>
        <p:nvSpPr>
          <p:cNvPr id="3" name="Content Placeholder 2">
            <a:extLst>
              <a:ext uri="{FF2B5EF4-FFF2-40B4-BE49-F238E27FC236}">
                <a16:creationId xmlns:a16="http://schemas.microsoft.com/office/drawing/2014/main" id="{AFC0FF43-C275-E542-7B91-FAA5B2322FE1}"/>
              </a:ext>
            </a:extLst>
          </p:cNvPr>
          <p:cNvSpPr>
            <a:spLocks noGrp="1"/>
          </p:cNvSpPr>
          <p:nvPr>
            <p:ph idx="1"/>
          </p:nvPr>
        </p:nvSpPr>
        <p:spPr/>
        <p:txBody>
          <a:bodyPr vert="horz" lIns="91440" tIns="45720" rIns="91440" bIns="45720" rtlCol="0" anchor="t">
            <a:normAutofit/>
          </a:bodyPr>
          <a:lstStyle/>
          <a:p>
            <a:endParaRPr lang="en-US"/>
          </a:p>
          <a:p>
            <a:pPr>
              <a:spcAft>
                <a:spcPts val="500"/>
              </a:spcAft>
            </a:pPr>
            <a:r>
              <a:rPr lang="en-US"/>
              <a:t>KEY TAKEAWAYS:</a:t>
            </a:r>
          </a:p>
          <a:p>
            <a:pPr lvl="1" indent="-514350">
              <a:buFont typeface="Courier New" panose="05000000000000000000" pitchFamily="2" charset="2"/>
              <a:buChar char="o"/>
            </a:pPr>
            <a:r>
              <a:rPr lang="en-US" sz="2000"/>
              <a:t>God Creates Mankind to Reflect His "Making" Nature </a:t>
            </a:r>
          </a:p>
          <a:p>
            <a:pPr marL="914400" lvl="2" indent="0">
              <a:buNone/>
            </a:pPr>
            <a:r>
              <a:rPr lang="en-US" b="0"/>
              <a:t>(Genesis 1:1-2:3)</a:t>
            </a:r>
          </a:p>
          <a:p>
            <a:pPr lvl="1" indent="-514350">
              <a:buFont typeface="Courier New" panose="05000000000000000000" pitchFamily="2" charset="2"/>
              <a:buChar char="o"/>
            </a:pPr>
            <a:r>
              <a:rPr lang="en-US" sz="2000"/>
              <a:t>God Tasks Mankind to Accomplish His Will for Creation </a:t>
            </a:r>
          </a:p>
          <a:p>
            <a:pPr marL="914400" lvl="2" indent="0">
              <a:buNone/>
            </a:pPr>
            <a:r>
              <a:rPr lang="en-US" b="0"/>
              <a:t>(Genesis 2:15-17)</a:t>
            </a:r>
          </a:p>
          <a:p>
            <a:pPr lvl="1" indent="-514350">
              <a:buFont typeface="Courier New" panose="05000000000000000000" pitchFamily="2" charset="2"/>
              <a:buChar char="o"/>
            </a:pPr>
            <a:r>
              <a:rPr lang="en-US" sz="2000"/>
              <a:t>God Uses Technology to Advance Human Culture</a:t>
            </a:r>
          </a:p>
          <a:p>
            <a:pPr marL="914400" lvl="2" indent="0">
              <a:buNone/>
            </a:pPr>
            <a:r>
              <a:rPr lang="en-US" b="0"/>
              <a:t>(Genesis 4:17-22)</a:t>
            </a:r>
          </a:p>
          <a:p>
            <a:pPr lvl="1" indent="-514350">
              <a:buFont typeface="Courier New,monospace" panose="05000000000000000000" pitchFamily="2" charset="2"/>
              <a:buChar char="o"/>
            </a:pPr>
            <a:r>
              <a:rPr lang="en-US" sz="2000"/>
              <a:t>God Uses Technology to Preserve a Remnant of Mankind</a:t>
            </a:r>
            <a:endParaRPr lang="en-US" sz="2000">
              <a:solidFill>
                <a:srgbClr val="000000"/>
              </a:solidFill>
            </a:endParaRPr>
          </a:p>
          <a:p>
            <a:pPr marL="914400" lvl="2" indent="0">
              <a:buNone/>
            </a:pPr>
            <a:r>
              <a:rPr lang="en-US" b="0"/>
              <a:t>(Genesis 6:13-16)</a:t>
            </a:r>
          </a:p>
          <a:p>
            <a:pPr lvl="1" indent="-514350">
              <a:buFont typeface="Courier New,monospace"/>
              <a:buChar char="o"/>
            </a:pPr>
            <a:r>
              <a:rPr lang="en-US" sz="2000"/>
              <a:t>God Sovereignly Repurposes Effort to Build a City to Glorify Man </a:t>
            </a:r>
            <a:endParaRPr lang="en-US" sz="2000">
              <a:solidFill>
                <a:srgbClr val="000000"/>
              </a:solidFill>
            </a:endParaRPr>
          </a:p>
          <a:p>
            <a:pPr marL="914400" lvl="2" indent="0">
              <a:buNone/>
            </a:pPr>
            <a:r>
              <a:rPr lang="en-US" b="0"/>
              <a:t>(Genesis 11:1-9)</a:t>
            </a:r>
            <a:endParaRPr lang="en-US" b="0">
              <a:solidFill>
                <a:srgbClr val="000000"/>
              </a:solidFill>
            </a:endParaRPr>
          </a:p>
          <a:p>
            <a:pPr marL="914400" lvl="2" indent="0">
              <a:buNone/>
            </a:pPr>
            <a:endParaRPr lang="en-US" b="0"/>
          </a:p>
        </p:txBody>
      </p:sp>
    </p:spTree>
    <p:extLst>
      <p:ext uri="{BB962C8B-B14F-4D97-AF65-F5344CB8AC3E}">
        <p14:creationId xmlns:p14="http://schemas.microsoft.com/office/powerpoint/2010/main" val="369887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0A4AA-E839-AF68-0D72-207563641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42AE2-271E-BDE3-B9AE-15CEE926F5EB}"/>
              </a:ext>
            </a:extLst>
          </p:cNvPr>
          <p:cNvSpPr>
            <a:spLocks noGrp="1"/>
          </p:cNvSpPr>
          <p:nvPr>
            <p:ph type="title"/>
          </p:nvPr>
        </p:nvSpPr>
        <p:spPr/>
        <p:txBody>
          <a:bodyPr>
            <a:normAutofit/>
          </a:bodyPr>
          <a:lstStyle/>
          <a:p>
            <a:r>
              <a:rPr lang="en-US" sz="4000">
                <a:latin typeface="Aptos Black"/>
              </a:rPr>
              <a:t>Technology's </a:t>
            </a:r>
            <a:r>
              <a:rPr lang="en-US" sz="4000">
                <a:solidFill>
                  <a:schemeClr val="accent2">
                    <a:lumMod val="40000"/>
                    <a:lumOff val="60000"/>
                  </a:schemeClr>
                </a:solidFill>
                <a:latin typeface="Aptos Black"/>
              </a:rPr>
              <a:t>Origins</a:t>
            </a:r>
            <a:r>
              <a:rPr lang="en-US" sz="4000">
                <a:latin typeface="Aptos Black"/>
              </a:rPr>
              <a:t>: Genesis 1:1-2:3</a:t>
            </a:r>
            <a:endParaRPr lang="en-US" sz="4000"/>
          </a:p>
        </p:txBody>
      </p:sp>
      <p:sp>
        <p:nvSpPr>
          <p:cNvPr id="3" name="Content Placeholder 2">
            <a:extLst>
              <a:ext uri="{FF2B5EF4-FFF2-40B4-BE49-F238E27FC236}">
                <a16:creationId xmlns:a16="http://schemas.microsoft.com/office/drawing/2014/main" id="{1FF6DF37-9311-D8AA-D1C2-2BCC63C5EE8A}"/>
              </a:ext>
            </a:extLst>
          </p:cNvPr>
          <p:cNvSpPr>
            <a:spLocks noGrp="1"/>
          </p:cNvSpPr>
          <p:nvPr>
            <p:ph idx="1"/>
          </p:nvPr>
        </p:nvSpPr>
        <p:spPr/>
        <p:txBody>
          <a:bodyPr vert="horz" lIns="91440" tIns="45720" rIns="91440" bIns="45720" rtlCol="0" anchor="t">
            <a:normAutofit/>
          </a:bodyPr>
          <a:lstStyle/>
          <a:p>
            <a:endParaRPr lang="en-US" sz="2000">
              <a:solidFill>
                <a:schemeClr val="tx1"/>
              </a:solidFill>
              <a:ea typeface="+mn-lt"/>
              <a:cs typeface="+mn-lt"/>
            </a:endParaRPr>
          </a:p>
          <a:p>
            <a:pPr>
              <a:spcAft>
                <a:spcPts val="1000"/>
              </a:spcAft>
            </a:pPr>
            <a:endParaRPr lang="en-US" sz="2200">
              <a:solidFill>
                <a:schemeClr val="tx1"/>
              </a:solidFill>
              <a:ea typeface="+mn-lt"/>
              <a:cs typeface="+mn-lt"/>
            </a:endParaRPr>
          </a:p>
          <a:p>
            <a:pPr>
              <a:spcAft>
                <a:spcPts val="1000"/>
              </a:spcAft>
            </a:pPr>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1</a:t>
            </a:r>
            <a:r>
              <a:rPr lang="en-US" sz="2400" b="0">
                <a:solidFill>
                  <a:schemeClr val="tx1"/>
                </a:solidFill>
                <a:ea typeface="+mn-lt"/>
                <a:cs typeface="+mn-lt"/>
              </a:rPr>
              <a:t>In the beginning, God </a:t>
            </a:r>
            <a:r>
              <a:rPr lang="en-US" sz="2400">
                <a:solidFill>
                  <a:schemeClr val="tx1"/>
                </a:solidFill>
                <a:ea typeface="+mn-lt"/>
                <a:cs typeface="+mn-lt"/>
              </a:rPr>
              <a:t>created</a:t>
            </a:r>
            <a:r>
              <a:rPr lang="en-US" sz="2400" b="0">
                <a:solidFill>
                  <a:schemeClr val="tx1"/>
                </a:solidFill>
                <a:ea typeface="+mn-lt"/>
                <a:cs typeface="+mn-lt"/>
              </a:rPr>
              <a:t> (</a:t>
            </a:r>
            <a:r>
              <a:rPr lang="en-US" sz="2400" i="1">
                <a:solidFill>
                  <a:schemeClr val="accent2"/>
                </a:solidFill>
                <a:ea typeface="+mn-lt"/>
                <a:cs typeface="+mn-lt"/>
              </a:rPr>
              <a:t>bara</a:t>
            </a:r>
            <a:r>
              <a:rPr lang="en-US" sz="2400" b="0">
                <a:solidFill>
                  <a:schemeClr val="tx1"/>
                </a:solidFill>
                <a:ea typeface="+mn-lt"/>
                <a:cs typeface="+mn-lt"/>
              </a:rPr>
              <a:t>) the heavens and the earth. </a:t>
            </a:r>
            <a:r>
              <a:rPr lang="en-US" sz="2400">
                <a:solidFill>
                  <a:schemeClr val="tx1"/>
                </a:solidFill>
                <a:ea typeface="+mn-lt"/>
                <a:cs typeface="+mn-lt"/>
                <a:hlinkClick r:id="rId3">
                  <a:extLst>
                    <a:ext uri="{A12FA001-AC4F-418D-AE19-62706E023703}">
                      <ahyp:hlinkClr xmlns:ahyp="http://schemas.microsoft.com/office/drawing/2018/hyperlinkcolor" val="tx"/>
                    </a:ext>
                  </a:extLst>
                </a:hlinkClick>
              </a:rPr>
              <a:t>2</a:t>
            </a:r>
            <a:r>
              <a:rPr lang="en-US" sz="2400" b="0">
                <a:solidFill>
                  <a:schemeClr val="tx1"/>
                </a:solidFill>
                <a:ea typeface="+mn-lt"/>
                <a:cs typeface="+mn-lt"/>
              </a:rPr>
              <a:t>The earth was without form (</a:t>
            </a:r>
            <a:r>
              <a:rPr lang="en-US" sz="2400" i="1" err="1">
                <a:solidFill>
                  <a:schemeClr val="accent2"/>
                </a:solidFill>
                <a:ea typeface="+mn-lt"/>
                <a:cs typeface="+mn-lt"/>
              </a:rPr>
              <a:t>tohu</a:t>
            </a:r>
            <a:r>
              <a:rPr lang="en-US" sz="2400" b="0">
                <a:solidFill>
                  <a:schemeClr val="tx1"/>
                </a:solidFill>
                <a:ea typeface="+mn-lt"/>
                <a:cs typeface="+mn-lt"/>
              </a:rPr>
              <a:t>) and void, and darkness was over the face of the deep. </a:t>
            </a:r>
            <a:endParaRPr lang="en-US" sz="2400" b="0">
              <a:solidFill>
                <a:schemeClr val="tx1"/>
              </a:solidFill>
            </a:endParaRPr>
          </a:p>
          <a:p>
            <a:pPr>
              <a:spcAft>
                <a:spcPts val="1000"/>
              </a:spcAft>
            </a:pPr>
            <a:r>
              <a:rPr lang="en-US" sz="2400">
                <a:solidFill>
                  <a:schemeClr val="tx1"/>
                </a:solidFill>
                <a:ea typeface="+mn-lt"/>
                <a:cs typeface="+mn-lt"/>
                <a:hlinkClick r:id="rId4">
                  <a:extLst>
                    <a:ext uri="{A12FA001-AC4F-418D-AE19-62706E023703}">
                      <ahyp:hlinkClr xmlns:ahyp="http://schemas.microsoft.com/office/drawing/2018/hyperlinkcolor" val="tx"/>
                    </a:ext>
                  </a:extLst>
                </a:hlinkClick>
              </a:rPr>
              <a:t>26</a:t>
            </a:r>
            <a:r>
              <a:rPr lang="en-US" sz="2400" b="0">
                <a:solidFill>
                  <a:schemeClr val="tx1"/>
                </a:solidFill>
                <a:ea typeface="+mn-lt"/>
                <a:cs typeface="+mn-lt"/>
              </a:rPr>
              <a:t>Then God said, “Let us </a:t>
            </a:r>
            <a:r>
              <a:rPr lang="en-US" sz="2400">
                <a:solidFill>
                  <a:schemeClr val="tx1"/>
                </a:solidFill>
                <a:ea typeface="+mn-lt"/>
                <a:cs typeface="+mn-lt"/>
              </a:rPr>
              <a:t>make</a:t>
            </a:r>
            <a:r>
              <a:rPr lang="en-US" sz="2400" b="0">
                <a:solidFill>
                  <a:schemeClr val="tx1"/>
                </a:solidFill>
                <a:ea typeface="+mn-lt"/>
                <a:cs typeface="+mn-lt"/>
              </a:rPr>
              <a:t> (</a:t>
            </a:r>
            <a:r>
              <a:rPr lang="en-US" sz="2400" i="1" err="1">
                <a:solidFill>
                  <a:schemeClr val="accent2"/>
                </a:solidFill>
                <a:ea typeface="+mn-lt"/>
                <a:cs typeface="+mn-lt"/>
              </a:rPr>
              <a:t>asah</a:t>
            </a:r>
            <a:r>
              <a:rPr lang="en-US" sz="2400" b="0">
                <a:solidFill>
                  <a:schemeClr val="tx1"/>
                </a:solidFill>
                <a:ea typeface="+mn-lt"/>
                <a:cs typeface="+mn-lt"/>
              </a:rPr>
              <a:t>) man in our </a:t>
            </a:r>
            <a:r>
              <a:rPr lang="en-US" sz="2400">
                <a:solidFill>
                  <a:schemeClr val="tx1"/>
                </a:solidFill>
                <a:ea typeface="+mn-lt"/>
                <a:cs typeface="+mn-lt"/>
              </a:rPr>
              <a:t>image</a:t>
            </a:r>
            <a:r>
              <a:rPr lang="en-US" sz="2400" b="0">
                <a:solidFill>
                  <a:schemeClr val="tx1"/>
                </a:solidFill>
                <a:ea typeface="+mn-lt"/>
                <a:cs typeface="+mn-lt"/>
              </a:rPr>
              <a:t> (</a:t>
            </a:r>
            <a:r>
              <a:rPr lang="en-US" sz="2400" i="1" err="1">
                <a:solidFill>
                  <a:schemeClr val="accent2"/>
                </a:solidFill>
                <a:ea typeface="+mn-lt"/>
                <a:cs typeface="+mn-lt"/>
              </a:rPr>
              <a:t>tselem</a:t>
            </a:r>
            <a:r>
              <a:rPr lang="en-US" sz="2400" b="0">
                <a:solidFill>
                  <a:schemeClr val="tx1"/>
                </a:solidFill>
                <a:ea typeface="+mn-lt"/>
                <a:cs typeface="+mn-lt"/>
              </a:rPr>
              <a:t>), after our likeness. </a:t>
            </a:r>
            <a:r>
              <a:rPr lang="en-US" sz="2400">
                <a:solidFill>
                  <a:schemeClr val="tx1"/>
                </a:solidFill>
                <a:ea typeface="+mn-lt"/>
                <a:cs typeface="+mn-lt"/>
                <a:hlinkClick r:id="rId5">
                  <a:extLst>
                    <a:ext uri="{A12FA001-AC4F-418D-AE19-62706E023703}">
                      <ahyp:hlinkClr xmlns:ahyp="http://schemas.microsoft.com/office/drawing/2018/hyperlinkcolor" val="tx"/>
                    </a:ext>
                  </a:extLst>
                </a:hlinkClick>
              </a:rPr>
              <a:t>27</a:t>
            </a:r>
            <a:r>
              <a:rPr lang="en-US" sz="2400" b="0">
                <a:solidFill>
                  <a:schemeClr val="tx1"/>
                </a:solidFill>
                <a:ea typeface="+mn-lt"/>
                <a:cs typeface="+mn-lt"/>
              </a:rPr>
              <a:t>So God </a:t>
            </a:r>
            <a:r>
              <a:rPr lang="en-US" sz="2400">
                <a:solidFill>
                  <a:schemeClr val="tx1"/>
                </a:solidFill>
                <a:ea typeface="+mn-lt"/>
                <a:cs typeface="+mn-lt"/>
              </a:rPr>
              <a:t>created</a:t>
            </a:r>
            <a:r>
              <a:rPr lang="en-US" sz="2400" b="0">
                <a:solidFill>
                  <a:schemeClr val="tx1"/>
                </a:solidFill>
                <a:ea typeface="+mn-lt"/>
                <a:cs typeface="+mn-lt"/>
              </a:rPr>
              <a:t> </a:t>
            </a:r>
            <a:r>
              <a:rPr lang="en-US" sz="2400">
                <a:solidFill>
                  <a:schemeClr val="accent2"/>
                </a:solidFill>
                <a:ea typeface="+mn-lt"/>
                <a:cs typeface="+mn-lt"/>
              </a:rPr>
              <a:t>(</a:t>
            </a:r>
            <a:r>
              <a:rPr lang="en-US" sz="2400" i="1">
                <a:solidFill>
                  <a:schemeClr val="accent2"/>
                </a:solidFill>
                <a:ea typeface="+mn-lt"/>
                <a:cs typeface="+mn-lt"/>
              </a:rPr>
              <a:t>bara</a:t>
            </a:r>
            <a:r>
              <a:rPr lang="en-US" sz="2400" b="0">
                <a:solidFill>
                  <a:schemeClr val="tx1"/>
                </a:solidFill>
                <a:ea typeface="+mn-lt"/>
                <a:cs typeface="+mn-lt"/>
              </a:rPr>
              <a:t>) man in his own </a:t>
            </a:r>
            <a:r>
              <a:rPr lang="en-US" sz="2400">
                <a:solidFill>
                  <a:schemeClr val="tx1"/>
                </a:solidFill>
                <a:ea typeface="+mn-lt"/>
                <a:cs typeface="+mn-lt"/>
              </a:rPr>
              <a:t>image</a:t>
            </a:r>
            <a:r>
              <a:rPr lang="en-US" sz="2400" b="0">
                <a:solidFill>
                  <a:schemeClr val="tx1"/>
                </a:solidFill>
                <a:ea typeface="+mn-lt"/>
                <a:cs typeface="+mn-lt"/>
              </a:rPr>
              <a:t> (</a:t>
            </a:r>
            <a:r>
              <a:rPr lang="en-US" sz="2400" i="1" err="1">
                <a:solidFill>
                  <a:schemeClr val="accent2"/>
                </a:solidFill>
                <a:ea typeface="+mn-lt"/>
                <a:cs typeface="+mn-lt"/>
              </a:rPr>
              <a:t>tselem</a:t>
            </a:r>
            <a:r>
              <a:rPr lang="en-US" sz="2400" b="0">
                <a:solidFill>
                  <a:schemeClr val="tx1"/>
                </a:solidFill>
                <a:ea typeface="+mn-lt"/>
                <a:cs typeface="+mn-lt"/>
              </a:rPr>
              <a:t>),</a:t>
            </a:r>
            <a:br>
              <a:rPr lang="en-US" sz="2400" b="0">
                <a:ea typeface="+mn-lt"/>
                <a:cs typeface="+mn-lt"/>
              </a:rPr>
            </a:br>
            <a:r>
              <a:rPr lang="en-US" sz="2400" b="0">
                <a:solidFill>
                  <a:schemeClr val="tx1"/>
                </a:solidFill>
                <a:ea typeface="+mn-lt"/>
                <a:cs typeface="+mn-lt"/>
              </a:rPr>
              <a:t> in the </a:t>
            </a:r>
            <a:r>
              <a:rPr lang="en-US" sz="2400">
                <a:solidFill>
                  <a:schemeClr val="tx1"/>
                </a:solidFill>
                <a:ea typeface="+mn-lt"/>
                <a:cs typeface="+mn-lt"/>
              </a:rPr>
              <a:t>image</a:t>
            </a:r>
            <a:r>
              <a:rPr lang="en-US" sz="2400" b="0">
                <a:solidFill>
                  <a:schemeClr val="tx1"/>
                </a:solidFill>
                <a:ea typeface="+mn-lt"/>
                <a:cs typeface="+mn-lt"/>
              </a:rPr>
              <a:t> (</a:t>
            </a:r>
            <a:r>
              <a:rPr lang="en-US" sz="2400" i="1" err="1">
                <a:solidFill>
                  <a:schemeClr val="accent2"/>
                </a:solidFill>
                <a:ea typeface="+mn-lt"/>
                <a:cs typeface="+mn-lt"/>
              </a:rPr>
              <a:t>tselem</a:t>
            </a:r>
            <a:r>
              <a:rPr lang="en-US" sz="2400" b="0">
                <a:solidFill>
                  <a:schemeClr val="tx1"/>
                </a:solidFill>
                <a:ea typeface="+mn-lt"/>
                <a:cs typeface="+mn-lt"/>
              </a:rPr>
              <a:t>) of God he </a:t>
            </a:r>
            <a:r>
              <a:rPr lang="en-US" sz="2400">
                <a:solidFill>
                  <a:schemeClr val="tx1"/>
                </a:solidFill>
                <a:ea typeface="+mn-lt"/>
                <a:cs typeface="+mn-lt"/>
              </a:rPr>
              <a:t>created</a:t>
            </a:r>
            <a:r>
              <a:rPr lang="en-US" sz="2400" b="0">
                <a:solidFill>
                  <a:schemeClr val="tx1"/>
                </a:solidFill>
                <a:ea typeface="+mn-lt"/>
                <a:cs typeface="+mn-lt"/>
              </a:rPr>
              <a:t> (</a:t>
            </a:r>
            <a:r>
              <a:rPr lang="en-US" sz="2400" i="1">
                <a:solidFill>
                  <a:schemeClr val="accent2"/>
                </a:solidFill>
                <a:ea typeface="+mn-lt"/>
                <a:cs typeface="+mn-lt"/>
              </a:rPr>
              <a:t>bara</a:t>
            </a:r>
            <a:r>
              <a:rPr lang="en-US" sz="2400" b="0">
                <a:solidFill>
                  <a:schemeClr val="tx1"/>
                </a:solidFill>
                <a:ea typeface="+mn-lt"/>
                <a:cs typeface="+mn-lt"/>
              </a:rPr>
              <a:t>) him;</a:t>
            </a:r>
            <a:br>
              <a:rPr lang="en-US" sz="2400" b="0">
                <a:ea typeface="+mn-lt"/>
                <a:cs typeface="+mn-lt"/>
              </a:rPr>
            </a:br>
            <a:r>
              <a:rPr lang="en-US" sz="2400" b="0">
                <a:solidFill>
                  <a:schemeClr val="tx1"/>
                </a:solidFill>
                <a:ea typeface="+mn-lt"/>
                <a:cs typeface="+mn-lt"/>
              </a:rPr>
              <a:t> male and female he </a:t>
            </a:r>
            <a:r>
              <a:rPr lang="en-US" sz="2400">
                <a:solidFill>
                  <a:schemeClr val="tx1"/>
                </a:solidFill>
                <a:ea typeface="+mn-lt"/>
                <a:cs typeface="+mn-lt"/>
              </a:rPr>
              <a:t>created</a:t>
            </a:r>
            <a:r>
              <a:rPr lang="en-US" sz="2400" b="0">
                <a:solidFill>
                  <a:schemeClr val="tx1"/>
                </a:solidFill>
                <a:ea typeface="+mn-lt"/>
                <a:cs typeface="+mn-lt"/>
              </a:rPr>
              <a:t> (</a:t>
            </a:r>
            <a:r>
              <a:rPr lang="en-US" sz="2400" i="1">
                <a:solidFill>
                  <a:schemeClr val="accent2"/>
                </a:solidFill>
                <a:ea typeface="+mn-lt"/>
                <a:cs typeface="+mn-lt"/>
              </a:rPr>
              <a:t>bara</a:t>
            </a:r>
            <a:r>
              <a:rPr lang="en-US" sz="2400" b="0">
                <a:solidFill>
                  <a:schemeClr val="tx1"/>
                </a:solidFill>
                <a:ea typeface="+mn-lt"/>
                <a:cs typeface="+mn-lt"/>
              </a:rPr>
              <a:t>) them.</a:t>
            </a:r>
            <a:endParaRPr lang="en-US" sz="2400">
              <a:solidFill>
                <a:schemeClr val="tx1"/>
              </a:solidFill>
            </a:endParaRPr>
          </a:p>
          <a:p>
            <a:endParaRPr lang="en-US" sz="2600"/>
          </a:p>
        </p:txBody>
      </p:sp>
    </p:spTree>
    <p:extLst>
      <p:ext uri="{BB962C8B-B14F-4D97-AF65-F5344CB8AC3E}">
        <p14:creationId xmlns:p14="http://schemas.microsoft.com/office/powerpoint/2010/main" val="399991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171A-D743-BC62-1C6E-78A49E35D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F82B3-D891-53F9-C691-082B66B0B3C8}"/>
              </a:ext>
            </a:extLst>
          </p:cNvPr>
          <p:cNvSpPr>
            <a:spLocks noGrp="1"/>
          </p:cNvSpPr>
          <p:nvPr>
            <p:ph type="title"/>
          </p:nvPr>
        </p:nvSpPr>
        <p:spPr/>
        <p:txBody>
          <a:bodyPr>
            <a:normAutofit/>
          </a:bodyPr>
          <a:lstStyle/>
          <a:p>
            <a:r>
              <a:rPr lang="en-US" sz="4000">
                <a:latin typeface="Aptos Black"/>
              </a:rPr>
              <a:t>Technology's </a:t>
            </a:r>
            <a:r>
              <a:rPr lang="en-US" sz="4000">
                <a:solidFill>
                  <a:schemeClr val="accent2">
                    <a:lumMod val="40000"/>
                    <a:lumOff val="60000"/>
                  </a:schemeClr>
                </a:solidFill>
                <a:latin typeface="Aptos Black"/>
              </a:rPr>
              <a:t>Task</a:t>
            </a:r>
            <a:r>
              <a:rPr lang="en-US" sz="4000">
                <a:latin typeface="Aptos Black"/>
              </a:rPr>
              <a:t>: Genesis 2:15-17</a:t>
            </a:r>
            <a:endParaRPr lang="en-US" sz="4000"/>
          </a:p>
        </p:txBody>
      </p:sp>
      <p:sp>
        <p:nvSpPr>
          <p:cNvPr id="3" name="Content Placeholder 2">
            <a:extLst>
              <a:ext uri="{FF2B5EF4-FFF2-40B4-BE49-F238E27FC236}">
                <a16:creationId xmlns:a16="http://schemas.microsoft.com/office/drawing/2014/main" id="{3776254D-03D9-7EAE-C41E-7A04C7B8F866}"/>
              </a:ext>
            </a:extLst>
          </p:cNvPr>
          <p:cNvSpPr>
            <a:spLocks noGrp="1"/>
          </p:cNvSpPr>
          <p:nvPr>
            <p:ph idx="1"/>
          </p:nvPr>
        </p:nvSpPr>
        <p:spPr/>
        <p:txBody>
          <a:bodyPr vert="horz" lIns="91440" tIns="45720" rIns="91440" bIns="45720" rtlCol="0" anchor="t">
            <a:noAutofit/>
          </a:bodyPr>
          <a:lstStyle/>
          <a:p>
            <a:endParaRPr lang="en-US"/>
          </a:p>
          <a:p>
            <a:endParaRPr lang="en-US" sz="2000">
              <a:solidFill>
                <a:schemeClr val="tx1"/>
              </a:solidFill>
              <a:ea typeface="+mn-lt"/>
              <a:cs typeface="+mn-lt"/>
            </a:endParaRPr>
          </a:p>
          <a:p>
            <a:endParaRPr lang="en-US" sz="2400">
              <a:solidFill>
                <a:schemeClr val="tx1"/>
              </a:solidFill>
              <a:ea typeface="+mn-lt"/>
              <a:cs typeface="+mn-lt"/>
            </a:endParaRPr>
          </a:p>
          <a:p>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15</a:t>
            </a:r>
            <a:r>
              <a:rPr lang="en-US" sz="2400" b="0">
                <a:solidFill>
                  <a:schemeClr val="tx1"/>
                </a:solidFill>
                <a:ea typeface="+mn-lt"/>
                <a:cs typeface="+mn-lt"/>
              </a:rPr>
              <a:t>The Lord God took the man and put him in the garden of Eden </a:t>
            </a:r>
            <a:r>
              <a:rPr lang="en-US" sz="2400">
                <a:solidFill>
                  <a:schemeClr val="tx1"/>
                </a:solidFill>
                <a:ea typeface="+mn-lt"/>
                <a:cs typeface="+mn-lt"/>
              </a:rPr>
              <a:t>to work</a:t>
            </a:r>
            <a:r>
              <a:rPr lang="en-US" sz="2400" b="0">
                <a:solidFill>
                  <a:schemeClr val="tx1"/>
                </a:solidFill>
                <a:ea typeface="+mn-lt"/>
                <a:cs typeface="+mn-lt"/>
              </a:rPr>
              <a:t> (</a:t>
            </a:r>
            <a:r>
              <a:rPr lang="en-US" sz="2400" i="1" err="1">
                <a:solidFill>
                  <a:schemeClr val="accent2"/>
                </a:solidFill>
                <a:ea typeface="+mn-lt"/>
                <a:cs typeface="+mn-lt"/>
              </a:rPr>
              <a:t>abad</a:t>
            </a:r>
            <a:r>
              <a:rPr lang="en-US" sz="2400" b="0">
                <a:solidFill>
                  <a:schemeClr val="tx1"/>
                </a:solidFill>
                <a:ea typeface="+mn-lt"/>
                <a:cs typeface="+mn-lt"/>
              </a:rPr>
              <a:t>) it and </a:t>
            </a:r>
            <a:r>
              <a:rPr lang="en-US" sz="2400">
                <a:solidFill>
                  <a:schemeClr val="tx1"/>
                </a:solidFill>
                <a:ea typeface="+mn-lt"/>
                <a:cs typeface="+mn-lt"/>
              </a:rPr>
              <a:t>keep</a:t>
            </a:r>
            <a:r>
              <a:rPr lang="en-US" sz="2400" b="0">
                <a:solidFill>
                  <a:schemeClr val="tx1"/>
                </a:solidFill>
                <a:ea typeface="+mn-lt"/>
                <a:cs typeface="+mn-lt"/>
              </a:rPr>
              <a:t> (</a:t>
            </a:r>
            <a:r>
              <a:rPr lang="en-US" sz="2400" i="1" err="1">
                <a:solidFill>
                  <a:schemeClr val="accent2"/>
                </a:solidFill>
                <a:ea typeface="+mn-lt"/>
                <a:cs typeface="+mn-lt"/>
              </a:rPr>
              <a:t>shamar</a:t>
            </a:r>
            <a:r>
              <a:rPr lang="en-US" sz="2400" b="0">
                <a:solidFill>
                  <a:schemeClr val="tx1"/>
                </a:solidFill>
                <a:ea typeface="+mn-lt"/>
                <a:cs typeface="+mn-lt"/>
              </a:rPr>
              <a:t>) it. </a:t>
            </a:r>
            <a:r>
              <a:rPr lang="en-US" sz="2400">
                <a:solidFill>
                  <a:schemeClr val="tx1"/>
                </a:solidFill>
                <a:ea typeface="+mn-lt"/>
                <a:cs typeface="+mn-lt"/>
                <a:hlinkClick r:id="rId3">
                  <a:extLst>
                    <a:ext uri="{A12FA001-AC4F-418D-AE19-62706E023703}">
                      <ahyp:hlinkClr xmlns:ahyp="http://schemas.microsoft.com/office/drawing/2018/hyperlinkcolor" val="tx"/>
                    </a:ext>
                  </a:extLst>
                </a:hlinkClick>
              </a:rPr>
              <a:t>16</a:t>
            </a:r>
            <a:r>
              <a:rPr lang="en-US" sz="2400" b="0">
                <a:solidFill>
                  <a:schemeClr val="tx1"/>
                </a:solidFill>
                <a:ea typeface="+mn-lt"/>
                <a:cs typeface="+mn-lt"/>
              </a:rPr>
              <a:t>And the Lord God commanded the man, saying, “You may surely eat of every tree of the garden, </a:t>
            </a:r>
            <a:r>
              <a:rPr lang="en-US" sz="2400">
                <a:solidFill>
                  <a:schemeClr val="tx1"/>
                </a:solidFill>
                <a:ea typeface="+mn-lt"/>
                <a:cs typeface="+mn-lt"/>
                <a:hlinkClick r:id="rId4">
                  <a:extLst>
                    <a:ext uri="{A12FA001-AC4F-418D-AE19-62706E023703}">
                      <ahyp:hlinkClr xmlns:ahyp="http://schemas.microsoft.com/office/drawing/2018/hyperlinkcolor" val="tx"/>
                    </a:ext>
                  </a:extLst>
                </a:hlinkClick>
              </a:rPr>
              <a:t>17</a:t>
            </a:r>
            <a:r>
              <a:rPr lang="en-US" sz="2400" b="0">
                <a:solidFill>
                  <a:schemeClr val="tx1"/>
                </a:solidFill>
                <a:ea typeface="+mn-lt"/>
                <a:cs typeface="+mn-lt"/>
              </a:rPr>
              <a:t>but of the tree of the knowledge of good and evil you shall not eat, for in the day that you eat of it you shall surely die.”</a:t>
            </a:r>
            <a:endParaRPr lang="en-US" sz="2400" b="0">
              <a:solidFill>
                <a:schemeClr val="tx1"/>
              </a:solidFill>
            </a:endParaRPr>
          </a:p>
          <a:p>
            <a:endParaRPr lang="en-US" sz="2200" b="0"/>
          </a:p>
        </p:txBody>
      </p:sp>
    </p:spTree>
    <p:extLst>
      <p:ext uri="{BB962C8B-B14F-4D97-AF65-F5344CB8AC3E}">
        <p14:creationId xmlns:p14="http://schemas.microsoft.com/office/powerpoint/2010/main" val="152742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C1C32-D29F-75B4-9FFF-FF076D43C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27454-78D2-6F3C-84AB-B148E586E462}"/>
              </a:ext>
            </a:extLst>
          </p:cNvPr>
          <p:cNvSpPr>
            <a:spLocks noGrp="1"/>
          </p:cNvSpPr>
          <p:nvPr>
            <p:ph type="title"/>
          </p:nvPr>
        </p:nvSpPr>
        <p:spPr/>
        <p:txBody>
          <a:bodyPr>
            <a:normAutofit/>
          </a:bodyPr>
          <a:lstStyle/>
          <a:p>
            <a:r>
              <a:rPr lang="en-US" sz="4000">
                <a:latin typeface="Aptos Black"/>
              </a:rPr>
              <a:t>Technology's Revolution: Genesis 4:17-22</a:t>
            </a:r>
            <a:endParaRPr lang="en-US" sz="4000"/>
          </a:p>
        </p:txBody>
      </p:sp>
      <p:sp>
        <p:nvSpPr>
          <p:cNvPr id="3" name="Content Placeholder 2">
            <a:extLst>
              <a:ext uri="{FF2B5EF4-FFF2-40B4-BE49-F238E27FC236}">
                <a16:creationId xmlns:a16="http://schemas.microsoft.com/office/drawing/2014/main" id="{AC462F8A-AC7A-814C-D10D-33F2D5A48832}"/>
              </a:ext>
            </a:extLst>
          </p:cNvPr>
          <p:cNvSpPr>
            <a:spLocks noGrp="1"/>
          </p:cNvSpPr>
          <p:nvPr>
            <p:ph idx="1"/>
          </p:nvPr>
        </p:nvSpPr>
        <p:spPr/>
        <p:txBody>
          <a:bodyPr vert="horz" lIns="91440" tIns="45720" rIns="91440" bIns="45720" rtlCol="0" anchor="t">
            <a:normAutofit/>
          </a:bodyPr>
          <a:lstStyle/>
          <a:p>
            <a:endParaRPr lang="en-US"/>
          </a:p>
          <a:p>
            <a:endParaRPr lang="en-US" sz="2400">
              <a:solidFill>
                <a:schemeClr val="tx1"/>
              </a:solidFill>
              <a:ea typeface="+mn-lt"/>
              <a:cs typeface="+mn-lt"/>
            </a:endParaRPr>
          </a:p>
          <a:p>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17</a:t>
            </a:r>
            <a:r>
              <a:rPr lang="en-US" sz="2400" b="0">
                <a:solidFill>
                  <a:schemeClr val="tx1"/>
                </a:solidFill>
                <a:ea typeface="+mn-lt"/>
                <a:cs typeface="+mn-lt"/>
              </a:rPr>
              <a:t>Cain knew his wife, and she conceived and bore Enoch. When </a:t>
            </a:r>
            <a:r>
              <a:rPr lang="en-US" sz="2400">
                <a:solidFill>
                  <a:schemeClr val="tx1"/>
                </a:solidFill>
                <a:ea typeface="+mn-lt"/>
                <a:cs typeface="+mn-lt"/>
              </a:rPr>
              <a:t>he built a city,</a:t>
            </a:r>
            <a:r>
              <a:rPr lang="en-US" sz="2400" b="0">
                <a:solidFill>
                  <a:schemeClr val="tx1"/>
                </a:solidFill>
                <a:ea typeface="+mn-lt"/>
                <a:cs typeface="+mn-lt"/>
              </a:rPr>
              <a:t> he called the name of the city after the name of his son, Enoch…</a:t>
            </a:r>
            <a:r>
              <a:rPr lang="en-US" sz="2400">
                <a:solidFill>
                  <a:schemeClr val="tx1"/>
                </a:solidFill>
                <a:ea typeface="+mn-lt"/>
                <a:cs typeface="+mn-lt"/>
              </a:rPr>
              <a:t> </a:t>
            </a:r>
            <a:r>
              <a:rPr lang="en-US" sz="2400">
                <a:solidFill>
                  <a:schemeClr val="tx1"/>
                </a:solidFill>
                <a:ea typeface="+mn-lt"/>
                <a:cs typeface="+mn-lt"/>
                <a:hlinkClick r:id="rId3">
                  <a:extLst>
                    <a:ext uri="{A12FA001-AC4F-418D-AE19-62706E023703}">
                      <ahyp:hlinkClr xmlns:ahyp="http://schemas.microsoft.com/office/drawing/2018/hyperlinkcolor" val="tx"/>
                    </a:ext>
                  </a:extLst>
                </a:hlinkClick>
              </a:rPr>
              <a:t>19</a:t>
            </a:r>
            <a:r>
              <a:rPr lang="en-US" sz="2400" b="0">
                <a:solidFill>
                  <a:schemeClr val="tx1"/>
                </a:solidFill>
                <a:ea typeface="+mn-lt"/>
                <a:cs typeface="+mn-lt"/>
              </a:rPr>
              <a:t>And Lamech took two wives…</a:t>
            </a:r>
            <a:r>
              <a:rPr lang="en-US" sz="2400">
                <a:solidFill>
                  <a:schemeClr val="tx1"/>
                </a:solidFill>
                <a:ea typeface="+mn-lt"/>
                <a:cs typeface="+mn-lt"/>
                <a:hlinkClick r:id="rId4">
                  <a:extLst>
                    <a:ext uri="{A12FA001-AC4F-418D-AE19-62706E023703}">
                      <ahyp:hlinkClr xmlns:ahyp="http://schemas.microsoft.com/office/drawing/2018/hyperlinkcolor" val="tx"/>
                    </a:ext>
                  </a:extLst>
                </a:hlinkClick>
              </a:rPr>
              <a:t>20</a:t>
            </a:r>
            <a:r>
              <a:rPr lang="en-US" sz="2400" b="0">
                <a:solidFill>
                  <a:schemeClr val="tx1"/>
                </a:solidFill>
                <a:ea typeface="+mn-lt"/>
                <a:cs typeface="+mn-lt"/>
              </a:rPr>
              <a:t>Adah bore Jabal; he was</a:t>
            </a:r>
            <a:r>
              <a:rPr lang="en-US" sz="2400">
                <a:solidFill>
                  <a:schemeClr val="tx1"/>
                </a:solidFill>
                <a:ea typeface="+mn-lt"/>
                <a:cs typeface="+mn-lt"/>
              </a:rPr>
              <a:t> the father of those who dwell in tents and have livestock</a:t>
            </a:r>
            <a:r>
              <a:rPr lang="en-US" sz="2400" b="0">
                <a:solidFill>
                  <a:schemeClr val="tx1"/>
                </a:solidFill>
                <a:ea typeface="+mn-lt"/>
                <a:cs typeface="+mn-lt"/>
              </a:rPr>
              <a:t>. </a:t>
            </a:r>
            <a:r>
              <a:rPr lang="en-US" sz="2400">
                <a:solidFill>
                  <a:schemeClr val="tx1"/>
                </a:solidFill>
                <a:ea typeface="+mn-lt"/>
                <a:cs typeface="+mn-lt"/>
                <a:hlinkClick r:id="rId5">
                  <a:extLst>
                    <a:ext uri="{A12FA001-AC4F-418D-AE19-62706E023703}">
                      <ahyp:hlinkClr xmlns:ahyp="http://schemas.microsoft.com/office/drawing/2018/hyperlinkcolor" val="tx"/>
                    </a:ext>
                  </a:extLst>
                </a:hlinkClick>
              </a:rPr>
              <a:t>21</a:t>
            </a:r>
            <a:r>
              <a:rPr lang="en-US" sz="2400" b="0">
                <a:solidFill>
                  <a:schemeClr val="tx1"/>
                </a:solidFill>
                <a:ea typeface="+mn-lt"/>
                <a:cs typeface="+mn-lt"/>
              </a:rPr>
              <a:t>His brother’s name was Jubal; he was </a:t>
            </a:r>
            <a:r>
              <a:rPr lang="en-US" sz="2400">
                <a:solidFill>
                  <a:schemeClr val="tx1"/>
                </a:solidFill>
                <a:ea typeface="+mn-lt"/>
                <a:cs typeface="+mn-lt"/>
              </a:rPr>
              <a:t>the father of all those who play the lyre and pipe</a:t>
            </a:r>
            <a:r>
              <a:rPr lang="en-US" sz="2400" b="0">
                <a:solidFill>
                  <a:schemeClr val="tx1"/>
                </a:solidFill>
                <a:ea typeface="+mn-lt"/>
                <a:cs typeface="+mn-lt"/>
              </a:rPr>
              <a:t>. </a:t>
            </a:r>
            <a:r>
              <a:rPr lang="en-US" sz="2400">
                <a:solidFill>
                  <a:schemeClr val="tx1"/>
                </a:solidFill>
                <a:ea typeface="+mn-lt"/>
                <a:cs typeface="+mn-lt"/>
                <a:hlinkClick r:id="rId6">
                  <a:extLst>
                    <a:ext uri="{A12FA001-AC4F-418D-AE19-62706E023703}">
                      <ahyp:hlinkClr xmlns:ahyp="http://schemas.microsoft.com/office/drawing/2018/hyperlinkcolor" val="tx"/>
                    </a:ext>
                  </a:extLst>
                </a:hlinkClick>
              </a:rPr>
              <a:t>22</a:t>
            </a:r>
            <a:r>
              <a:rPr lang="en-US" sz="2400" b="0">
                <a:solidFill>
                  <a:schemeClr val="tx1"/>
                </a:solidFill>
                <a:ea typeface="+mn-lt"/>
                <a:cs typeface="+mn-lt"/>
              </a:rPr>
              <a:t>Zillah also bore Tubal-</a:t>
            </a:r>
            <a:r>
              <a:rPr lang="en-US" sz="2400" b="0" err="1">
                <a:solidFill>
                  <a:schemeClr val="tx1"/>
                </a:solidFill>
                <a:ea typeface="+mn-lt"/>
                <a:cs typeface="+mn-lt"/>
              </a:rPr>
              <a:t>cain</a:t>
            </a:r>
            <a:r>
              <a:rPr lang="en-US" sz="2400" b="0">
                <a:solidFill>
                  <a:schemeClr val="tx1"/>
                </a:solidFill>
                <a:ea typeface="+mn-lt"/>
                <a:cs typeface="+mn-lt"/>
              </a:rPr>
              <a:t>; he was t</a:t>
            </a:r>
            <a:r>
              <a:rPr lang="en-US" sz="2400">
                <a:solidFill>
                  <a:schemeClr val="tx1"/>
                </a:solidFill>
                <a:ea typeface="+mn-lt"/>
                <a:cs typeface="+mn-lt"/>
              </a:rPr>
              <a:t>he forger of all instruments of bronze and iron.</a:t>
            </a:r>
            <a:r>
              <a:rPr lang="en-US" sz="2400" b="0">
                <a:solidFill>
                  <a:schemeClr val="tx1"/>
                </a:solidFill>
                <a:ea typeface="+mn-lt"/>
                <a:cs typeface="+mn-lt"/>
              </a:rPr>
              <a:t> </a:t>
            </a:r>
            <a:endParaRPr lang="en-US" sz="2400" b="0">
              <a:solidFill>
                <a:schemeClr val="tx1"/>
              </a:solidFill>
            </a:endParaRPr>
          </a:p>
          <a:p>
            <a:endParaRPr lang="en-US" sz="2400" b="0"/>
          </a:p>
        </p:txBody>
      </p:sp>
    </p:spTree>
    <p:extLst>
      <p:ext uri="{BB962C8B-B14F-4D97-AF65-F5344CB8AC3E}">
        <p14:creationId xmlns:p14="http://schemas.microsoft.com/office/powerpoint/2010/main" val="3428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70705-9833-2671-FAB0-7F646C041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6475B-AEF2-C1BA-E61E-58CC3525D1B4}"/>
              </a:ext>
            </a:extLst>
          </p:cNvPr>
          <p:cNvSpPr>
            <a:spLocks noGrp="1"/>
          </p:cNvSpPr>
          <p:nvPr>
            <p:ph type="title"/>
          </p:nvPr>
        </p:nvSpPr>
        <p:spPr/>
        <p:txBody>
          <a:bodyPr>
            <a:normAutofit/>
          </a:bodyPr>
          <a:lstStyle/>
          <a:p>
            <a:r>
              <a:rPr lang="en-US" sz="4000">
                <a:latin typeface="Aptos Black"/>
              </a:rPr>
              <a:t>Technology's </a:t>
            </a:r>
            <a:r>
              <a:rPr lang="en-US" sz="4000">
                <a:solidFill>
                  <a:schemeClr val="accent2">
                    <a:lumMod val="40000"/>
                    <a:lumOff val="60000"/>
                  </a:schemeClr>
                </a:solidFill>
                <a:latin typeface="Aptos Black"/>
              </a:rPr>
              <a:t>Inspiration</a:t>
            </a:r>
            <a:r>
              <a:rPr lang="en-US" sz="4000">
                <a:latin typeface="Aptos Black"/>
              </a:rPr>
              <a:t>: Genesis 6:13-16</a:t>
            </a:r>
            <a:endParaRPr lang="en-US" sz="4000"/>
          </a:p>
        </p:txBody>
      </p:sp>
      <p:sp>
        <p:nvSpPr>
          <p:cNvPr id="3" name="Content Placeholder 2">
            <a:extLst>
              <a:ext uri="{FF2B5EF4-FFF2-40B4-BE49-F238E27FC236}">
                <a16:creationId xmlns:a16="http://schemas.microsoft.com/office/drawing/2014/main" id="{254B0538-6899-FE1B-684E-819EC2939EC5}"/>
              </a:ext>
            </a:extLst>
          </p:cNvPr>
          <p:cNvSpPr>
            <a:spLocks noGrp="1"/>
          </p:cNvSpPr>
          <p:nvPr>
            <p:ph idx="1"/>
          </p:nvPr>
        </p:nvSpPr>
        <p:spPr/>
        <p:txBody>
          <a:bodyPr vert="horz" lIns="91440" tIns="45720" rIns="91440" bIns="45720" rtlCol="0" anchor="t">
            <a:normAutofit/>
          </a:bodyPr>
          <a:lstStyle/>
          <a:p>
            <a:endParaRPr lang="en-US"/>
          </a:p>
          <a:p>
            <a:endParaRPr lang="en-US" sz="2400">
              <a:solidFill>
                <a:schemeClr val="tx1"/>
              </a:solidFill>
              <a:ea typeface="+mn-lt"/>
              <a:cs typeface="+mn-lt"/>
            </a:endParaRPr>
          </a:p>
          <a:p>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13</a:t>
            </a:r>
            <a:r>
              <a:rPr lang="en-US" sz="2400" b="0">
                <a:solidFill>
                  <a:schemeClr val="tx1"/>
                </a:solidFill>
                <a:ea typeface="+mn-lt"/>
                <a:cs typeface="+mn-lt"/>
              </a:rPr>
              <a:t>And God said to Noah, “I have determined to make an end of all flesh, for the earth is filled with violence through them. Behold, I will destroy them with the earth. </a:t>
            </a:r>
            <a:r>
              <a:rPr lang="en-US" sz="2400">
                <a:solidFill>
                  <a:schemeClr val="tx1"/>
                </a:solidFill>
                <a:ea typeface="+mn-lt"/>
                <a:cs typeface="+mn-lt"/>
                <a:hlinkClick r:id="rId3">
                  <a:extLst>
                    <a:ext uri="{A12FA001-AC4F-418D-AE19-62706E023703}">
                      <ahyp:hlinkClr xmlns:ahyp="http://schemas.microsoft.com/office/drawing/2018/hyperlinkcolor" val="tx"/>
                    </a:ext>
                  </a:extLst>
                </a:hlinkClick>
              </a:rPr>
              <a:t>14</a:t>
            </a:r>
            <a:r>
              <a:rPr lang="en-US" sz="2400">
                <a:solidFill>
                  <a:schemeClr val="tx1"/>
                </a:solidFill>
                <a:ea typeface="+mn-lt"/>
                <a:cs typeface="+mn-lt"/>
              </a:rPr>
              <a:t>Make</a:t>
            </a:r>
            <a:r>
              <a:rPr lang="en-US" sz="2400" b="0">
                <a:solidFill>
                  <a:schemeClr val="tx1"/>
                </a:solidFill>
                <a:ea typeface="+mn-lt"/>
                <a:cs typeface="+mn-lt"/>
              </a:rPr>
              <a:t> (</a:t>
            </a:r>
            <a:r>
              <a:rPr lang="en-US" sz="2400" i="1" err="1">
                <a:solidFill>
                  <a:schemeClr val="accent2"/>
                </a:solidFill>
                <a:ea typeface="+mn-lt"/>
                <a:cs typeface="+mn-lt"/>
              </a:rPr>
              <a:t>asah</a:t>
            </a:r>
            <a:r>
              <a:rPr lang="en-US" sz="2400" b="0">
                <a:solidFill>
                  <a:schemeClr val="tx1"/>
                </a:solidFill>
                <a:ea typeface="+mn-lt"/>
                <a:cs typeface="+mn-lt"/>
              </a:rPr>
              <a:t>) yourself an ark of gopher wood. </a:t>
            </a:r>
            <a:r>
              <a:rPr lang="en-US" sz="2400">
                <a:solidFill>
                  <a:schemeClr val="tx1"/>
                </a:solidFill>
                <a:ea typeface="+mn-lt"/>
                <a:cs typeface="+mn-lt"/>
              </a:rPr>
              <a:t>Make</a:t>
            </a:r>
            <a:r>
              <a:rPr lang="en-US" sz="2400" b="0">
                <a:solidFill>
                  <a:schemeClr val="tx1"/>
                </a:solidFill>
                <a:ea typeface="+mn-lt"/>
                <a:cs typeface="+mn-lt"/>
              </a:rPr>
              <a:t> (</a:t>
            </a:r>
            <a:r>
              <a:rPr lang="en-US" sz="2400" i="1" err="1">
                <a:solidFill>
                  <a:schemeClr val="accent2"/>
                </a:solidFill>
                <a:ea typeface="+mn-lt"/>
                <a:cs typeface="+mn-lt"/>
              </a:rPr>
              <a:t>asah</a:t>
            </a:r>
            <a:r>
              <a:rPr lang="en-US" sz="2400" b="0">
                <a:solidFill>
                  <a:schemeClr val="tx1"/>
                </a:solidFill>
                <a:ea typeface="+mn-lt"/>
                <a:cs typeface="+mn-lt"/>
              </a:rPr>
              <a:t>) rooms in the ark, and cover it inside and out with pitch. </a:t>
            </a:r>
            <a:r>
              <a:rPr lang="en-US" sz="2400">
                <a:solidFill>
                  <a:schemeClr val="tx1"/>
                </a:solidFill>
                <a:ea typeface="+mn-lt"/>
                <a:cs typeface="+mn-lt"/>
                <a:hlinkClick r:id="rId4">
                  <a:extLst>
                    <a:ext uri="{A12FA001-AC4F-418D-AE19-62706E023703}">
                      <ahyp:hlinkClr xmlns:ahyp="http://schemas.microsoft.com/office/drawing/2018/hyperlinkcolor" val="tx"/>
                    </a:ext>
                  </a:extLst>
                </a:hlinkClick>
              </a:rPr>
              <a:t>15</a:t>
            </a:r>
            <a:r>
              <a:rPr lang="en-US" sz="2400" b="0">
                <a:solidFill>
                  <a:schemeClr val="tx1"/>
                </a:solidFill>
                <a:ea typeface="+mn-lt"/>
                <a:cs typeface="+mn-lt"/>
              </a:rPr>
              <a:t>This is how you are to </a:t>
            </a:r>
            <a:r>
              <a:rPr lang="en-US" sz="2400">
                <a:solidFill>
                  <a:schemeClr val="tx1"/>
                </a:solidFill>
                <a:ea typeface="+mn-lt"/>
                <a:cs typeface="+mn-lt"/>
              </a:rPr>
              <a:t>make</a:t>
            </a:r>
            <a:r>
              <a:rPr lang="en-US" sz="2400" b="0">
                <a:solidFill>
                  <a:schemeClr val="tx1"/>
                </a:solidFill>
                <a:ea typeface="+mn-lt"/>
                <a:cs typeface="+mn-lt"/>
              </a:rPr>
              <a:t> (</a:t>
            </a:r>
            <a:r>
              <a:rPr lang="en-US" sz="2400" i="1" err="1">
                <a:solidFill>
                  <a:schemeClr val="accent2"/>
                </a:solidFill>
                <a:ea typeface="+mn-lt"/>
                <a:cs typeface="+mn-lt"/>
              </a:rPr>
              <a:t>asah</a:t>
            </a:r>
            <a:r>
              <a:rPr lang="en-US" sz="2400" i="1">
                <a:solidFill>
                  <a:schemeClr val="tx1"/>
                </a:solidFill>
                <a:ea typeface="+mn-lt"/>
                <a:cs typeface="+mn-lt"/>
              </a:rPr>
              <a:t>)</a:t>
            </a:r>
            <a:r>
              <a:rPr lang="en-US" sz="2400" b="0">
                <a:solidFill>
                  <a:schemeClr val="tx1"/>
                </a:solidFill>
                <a:ea typeface="+mn-lt"/>
                <a:cs typeface="+mn-lt"/>
              </a:rPr>
              <a:t> it: the length of the ark 300 cubits, its breadth 50 cubits, and its height 30 cubits. </a:t>
            </a:r>
            <a:r>
              <a:rPr lang="en-US" sz="2400">
                <a:solidFill>
                  <a:schemeClr val="tx1"/>
                </a:solidFill>
                <a:ea typeface="+mn-lt"/>
                <a:cs typeface="+mn-lt"/>
                <a:hlinkClick r:id="rId5">
                  <a:extLst>
                    <a:ext uri="{A12FA001-AC4F-418D-AE19-62706E023703}">
                      <ahyp:hlinkClr xmlns:ahyp="http://schemas.microsoft.com/office/drawing/2018/hyperlinkcolor" val="tx"/>
                    </a:ext>
                  </a:extLst>
                </a:hlinkClick>
              </a:rPr>
              <a:t>16</a:t>
            </a:r>
            <a:r>
              <a:rPr lang="en-US" sz="2400">
                <a:solidFill>
                  <a:schemeClr val="tx1"/>
                </a:solidFill>
                <a:ea typeface="+mn-lt"/>
                <a:cs typeface="+mn-lt"/>
              </a:rPr>
              <a:t>Make</a:t>
            </a:r>
            <a:r>
              <a:rPr lang="en-US" sz="2400" b="0">
                <a:solidFill>
                  <a:schemeClr val="tx1"/>
                </a:solidFill>
                <a:ea typeface="+mn-lt"/>
                <a:cs typeface="+mn-lt"/>
              </a:rPr>
              <a:t> (</a:t>
            </a:r>
            <a:r>
              <a:rPr lang="en-US" sz="2400" i="1" err="1">
                <a:solidFill>
                  <a:schemeClr val="accent2"/>
                </a:solidFill>
                <a:ea typeface="+mn-lt"/>
                <a:cs typeface="+mn-lt"/>
              </a:rPr>
              <a:t>asah</a:t>
            </a:r>
            <a:r>
              <a:rPr lang="en-US" sz="2400" b="0">
                <a:solidFill>
                  <a:schemeClr val="tx1"/>
                </a:solidFill>
                <a:ea typeface="+mn-lt"/>
                <a:cs typeface="+mn-lt"/>
              </a:rPr>
              <a:t>) a roof for the ark, and finish it to a cubit above, and set the door of the ark in its side. </a:t>
            </a:r>
            <a:endParaRPr lang="en-US" sz="2400" b="0">
              <a:solidFill>
                <a:schemeClr val="tx1"/>
              </a:solidFill>
            </a:endParaRPr>
          </a:p>
          <a:p>
            <a:endParaRPr lang="en-US" sz="2400" b="0"/>
          </a:p>
        </p:txBody>
      </p:sp>
    </p:spTree>
    <p:extLst>
      <p:ext uri="{BB962C8B-B14F-4D97-AF65-F5344CB8AC3E}">
        <p14:creationId xmlns:p14="http://schemas.microsoft.com/office/powerpoint/2010/main" val="71004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6BAD4-292E-EBFB-A237-8EEC6FC91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BE200-68EF-9308-9293-7D8FE0958B13}"/>
              </a:ext>
            </a:extLst>
          </p:cNvPr>
          <p:cNvSpPr>
            <a:spLocks noGrp="1"/>
          </p:cNvSpPr>
          <p:nvPr>
            <p:ph type="title"/>
          </p:nvPr>
        </p:nvSpPr>
        <p:spPr/>
        <p:txBody>
          <a:bodyPr>
            <a:normAutofit/>
          </a:bodyPr>
          <a:lstStyle/>
          <a:p>
            <a:r>
              <a:rPr lang="en-US" sz="4000">
                <a:latin typeface="Aptos Black"/>
              </a:rPr>
              <a:t>Technology's </a:t>
            </a:r>
            <a:r>
              <a:rPr lang="en-US" sz="4000">
                <a:solidFill>
                  <a:schemeClr val="accent2">
                    <a:lumMod val="40000"/>
                    <a:lumOff val="60000"/>
                  </a:schemeClr>
                </a:solidFill>
                <a:latin typeface="Aptos Black"/>
              </a:rPr>
              <a:t>Glory</a:t>
            </a:r>
            <a:r>
              <a:rPr lang="en-US" sz="4000">
                <a:latin typeface="Aptos Black"/>
              </a:rPr>
              <a:t>: Genesis 11:1-9</a:t>
            </a:r>
            <a:endParaRPr lang="en-US" sz="4000"/>
          </a:p>
        </p:txBody>
      </p:sp>
      <p:sp>
        <p:nvSpPr>
          <p:cNvPr id="3" name="Content Placeholder 2">
            <a:extLst>
              <a:ext uri="{FF2B5EF4-FFF2-40B4-BE49-F238E27FC236}">
                <a16:creationId xmlns:a16="http://schemas.microsoft.com/office/drawing/2014/main" id="{A5D86B5F-9376-6F91-1D84-B4BC565E3AB6}"/>
              </a:ext>
            </a:extLst>
          </p:cNvPr>
          <p:cNvSpPr>
            <a:spLocks noGrp="1"/>
          </p:cNvSpPr>
          <p:nvPr>
            <p:ph idx="1"/>
          </p:nvPr>
        </p:nvSpPr>
        <p:spPr/>
        <p:txBody>
          <a:bodyPr vert="horz" lIns="91440" tIns="45720" rIns="91440" bIns="45720" rtlCol="0" anchor="t">
            <a:normAutofit/>
          </a:bodyPr>
          <a:lstStyle/>
          <a:p>
            <a:endParaRPr lang="en-US"/>
          </a:p>
          <a:p>
            <a:endParaRPr lang="en-US" sz="2400">
              <a:ea typeface="+mn-lt"/>
              <a:cs typeface="+mn-lt"/>
            </a:endParaRPr>
          </a:p>
          <a:p>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1</a:t>
            </a:r>
            <a:r>
              <a:rPr lang="en-US" sz="2400" b="0">
                <a:solidFill>
                  <a:schemeClr val="tx1"/>
                </a:solidFill>
                <a:ea typeface="+mn-lt"/>
                <a:cs typeface="+mn-lt"/>
              </a:rPr>
              <a:t>Now the whole earth had one language and the same words… </a:t>
            </a:r>
          </a:p>
          <a:p>
            <a:r>
              <a:rPr lang="en-US" sz="2400">
                <a:solidFill>
                  <a:schemeClr val="tx1"/>
                </a:solidFill>
                <a:ea typeface="+mn-lt"/>
                <a:cs typeface="+mn-lt"/>
                <a:hlinkClick r:id="rId3">
                  <a:extLst>
                    <a:ext uri="{A12FA001-AC4F-418D-AE19-62706E023703}">
                      <ahyp:hlinkClr xmlns:ahyp="http://schemas.microsoft.com/office/drawing/2018/hyperlinkcolor" val="tx"/>
                    </a:ext>
                  </a:extLst>
                </a:hlinkClick>
              </a:rPr>
              <a:t>3</a:t>
            </a:r>
            <a:r>
              <a:rPr lang="en-US" sz="2400" b="0">
                <a:solidFill>
                  <a:schemeClr val="tx1"/>
                </a:solidFill>
                <a:ea typeface="+mn-lt"/>
                <a:cs typeface="+mn-lt"/>
              </a:rPr>
              <a:t>And they said to one another, “Come, let us make bricks, and burn them thoroughly.” And they had brick for stone, and bitumen for mortar. </a:t>
            </a:r>
            <a:r>
              <a:rPr lang="en-US" sz="2400">
                <a:solidFill>
                  <a:schemeClr val="tx1"/>
                </a:solidFill>
                <a:ea typeface="+mn-lt"/>
                <a:cs typeface="+mn-lt"/>
                <a:hlinkClick r:id="rId4">
                  <a:extLst>
                    <a:ext uri="{A12FA001-AC4F-418D-AE19-62706E023703}">
                      <ahyp:hlinkClr xmlns:ahyp="http://schemas.microsoft.com/office/drawing/2018/hyperlinkcolor" val="tx"/>
                    </a:ext>
                  </a:extLst>
                </a:hlinkClick>
              </a:rPr>
              <a:t>4</a:t>
            </a:r>
            <a:r>
              <a:rPr lang="en-US" sz="2400" b="0">
                <a:solidFill>
                  <a:schemeClr val="tx1"/>
                </a:solidFill>
                <a:ea typeface="+mn-lt"/>
                <a:cs typeface="+mn-lt"/>
              </a:rPr>
              <a:t>Then they said, “Come, </a:t>
            </a:r>
            <a:r>
              <a:rPr lang="en-US" sz="2400">
                <a:solidFill>
                  <a:schemeClr val="tx1"/>
                </a:solidFill>
                <a:ea typeface="+mn-lt"/>
                <a:cs typeface="+mn-lt"/>
              </a:rPr>
              <a:t>let us build ourselves a city</a:t>
            </a:r>
            <a:r>
              <a:rPr lang="en-US" sz="2400" b="0">
                <a:solidFill>
                  <a:schemeClr val="tx1"/>
                </a:solidFill>
                <a:ea typeface="+mn-lt"/>
                <a:cs typeface="+mn-lt"/>
              </a:rPr>
              <a:t> and a tower with its top in the heavens, and </a:t>
            </a:r>
            <a:r>
              <a:rPr lang="en-US" sz="2400">
                <a:solidFill>
                  <a:schemeClr val="tx1"/>
                </a:solidFill>
                <a:ea typeface="+mn-lt"/>
                <a:cs typeface="+mn-lt"/>
              </a:rPr>
              <a:t>let us make a name for ourselves</a:t>
            </a:r>
            <a:r>
              <a:rPr lang="en-US" sz="2400" b="0">
                <a:solidFill>
                  <a:schemeClr val="tx1"/>
                </a:solidFill>
                <a:ea typeface="+mn-lt"/>
                <a:cs typeface="+mn-lt"/>
              </a:rPr>
              <a:t>, lest we be dispersed over the face of the whole earth.”…</a:t>
            </a:r>
          </a:p>
          <a:p>
            <a:r>
              <a:rPr lang="en-US" sz="2400" b="0">
                <a:solidFill>
                  <a:schemeClr val="tx1"/>
                </a:solidFill>
                <a:ea typeface="+mn-lt"/>
                <a:cs typeface="+mn-lt"/>
              </a:rPr>
              <a:t>...And from there the Lord dispersed them over the face of all the earth.</a:t>
            </a:r>
            <a:endParaRPr lang="en-US" sz="2400" b="0">
              <a:solidFill>
                <a:schemeClr val="tx1"/>
              </a:solidFill>
            </a:endParaRPr>
          </a:p>
          <a:p>
            <a:endParaRPr lang="en-US" sz="2400" b="0"/>
          </a:p>
          <a:p>
            <a:endParaRPr lang="en-US" sz="2400" b="0"/>
          </a:p>
          <a:p>
            <a:endParaRPr lang="en-US" sz="2400" b="0"/>
          </a:p>
        </p:txBody>
      </p:sp>
    </p:spTree>
    <p:extLst>
      <p:ext uri="{BB962C8B-B14F-4D97-AF65-F5344CB8AC3E}">
        <p14:creationId xmlns:p14="http://schemas.microsoft.com/office/powerpoint/2010/main" val="166335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AA2D-46E6-F860-252F-3B1792F8CA1A}"/>
              </a:ext>
            </a:extLst>
          </p:cNvPr>
          <p:cNvSpPr>
            <a:spLocks noGrp="1"/>
          </p:cNvSpPr>
          <p:nvPr>
            <p:ph type="title"/>
          </p:nvPr>
        </p:nvSpPr>
        <p:spPr/>
        <p:txBody>
          <a:bodyPr>
            <a:normAutofit/>
          </a:bodyPr>
          <a:lstStyle/>
          <a:p>
            <a:r>
              <a:rPr lang="en-US" sz="4200">
                <a:latin typeface="Aptos Black"/>
              </a:rPr>
              <a:t>Point 2: A Biblical Theology of Isaiah</a:t>
            </a:r>
            <a:endParaRPr lang="en-US" sz="4200"/>
          </a:p>
        </p:txBody>
      </p:sp>
      <p:sp>
        <p:nvSpPr>
          <p:cNvPr id="3" name="Content Placeholder 2">
            <a:extLst>
              <a:ext uri="{FF2B5EF4-FFF2-40B4-BE49-F238E27FC236}">
                <a16:creationId xmlns:a16="http://schemas.microsoft.com/office/drawing/2014/main" id="{5B2D9A33-38CC-220B-0CF0-6D4831941698}"/>
              </a:ext>
            </a:extLst>
          </p:cNvPr>
          <p:cNvSpPr>
            <a:spLocks noGrp="1"/>
          </p:cNvSpPr>
          <p:nvPr>
            <p:ph idx="1"/>
          </p:nvPr>
        </p:nvSpPr>
        <p:spPr/>
        <p:txBody>
          <a:bodyPr vert="horz" lIns="91440" tIns="45720" rIns="91440" bIns="45720" rtlCol="0" anchor="t">
            <a:normAutofit/>
          </a:bodyPr>
          <a:lstStyle/>
          <a:p>
            <a:pPr lvl="1" indent="-514350">
              <a:buFont typeface="Courier New,monospace" panose="05000000000000000000" pitchFamily="2" charset="2"/>
              <a:buChar char="o"/>
            </a:pPr>
            <a:endParaRPr lang="en-US" b="0"/>
          </a:p>
          <a:p>
            <a:pPr>
              <a:spcAft>
                <a:spcPts val="500"/>
              </a:spcAft>
            </a:pPr>
            <a:r>
              <a:rPr lang="en-US"/>
              <a:t>KEY TAKEAWAYS:</a:t>
            </a:r>
            <a:endParaRPr lang="en-US" b="0">
              <a:solidFill>
                <a:srgbClr val="000000"/>
              </a:solidFill>
            </a:endParaRPr>
          </a:p>
          <a:p>
            <a:pPr lvl="1" indent="-514350">
              <a:buFont typeface="Courier New,monospace" panose="05000000000000000000" pitchFamily="2" charset="2"/>
              <a:buChar char="o"/>
            </a:pPr>
            <a:r>
              <a:rPr lang="en-US" sz="2000"/>
              <a:t>God Teaches Mankind Technology so He May Flourish in the Fall </a:t>
            </a:r>
            <a:endParaRPr lang="en-US" sz="2000">
              <a:solidFill>
                <a:srgbClr val="000000"/>
              </a:solidFill>
            </a:endParaRPr>
          </a:p>
          <a:p>
            <a:pPr marL="457200" lvl="2" indent="0">
              <a:buNone/>
            </a:pPr>
            <a:r>
              <a:rPr lang="en-US" b="0"/>
              <a:t>  (Isaiah 28:23-29)</a:t>
            </a:r>
            <a:endParaRPr lang="en-US" b="0">
              <a:solidFill>
                <a:srgbClr val="000000"/>
              </a:solidFill>
            </a:endParaRPr>
          </a:p>
          <a:p>
            <a:pPr lvl="1" indent="-514350">
              <a:buFont typeface="Courier New,monospace" panose="05000000000000000000" pitchFamily="2" charset="2"/>
              <a:buChar char="o"/>
            </a:pPr>
            <a:r>
              <a:rPr lang="en-US" sz="2000"/>
              <a:t>Technology Used for Idolatry and Rebellion Distorts God's Image</a:t>
            </a:r>
            <a:endParaRPr lang="en-US" sz="2000">
              <a:solidFill>
                <a:srgbClr val="171717"/>
              </a:solidFill>
            </a:endParaRPr>
          </a:p>
          <a:p>
            <a:pPr marL="457200" lvl="2" indent="0">
              <a:buNone/>
            </a:pPr>
            <a:r>
              <a:rPr lang="en-US" b="0"/>
              <a:t>  (Isaiah 44:9-20)</a:t>
            </a:r>
            <a:endParaRPr lang="en-US" b="0">
              <a:solidFill>
                <a:srgbClr val="000000"/>
              </a:solidFill>
            </a:endParaRPr>
          </a:p>
          <a:p>
            <a:pPr lvl="1" indent="-514350">
              <a:buFont typeface="Courier New,monospace" panose="05000000000000000000" pitchFamily="2" charset="2"/>
              <a:buChar char="o"/>
            </a:pPr>
            <a:r>
              <a:rPr lang="en-US" sz="2000"/>
              <a:t>The Cross is a Technology of Death, Turned into a Means of Life</a:t>
            </a:r>
            <a:endParaRPr lang="en-US" sz="2000">
              <a:solidFill>
                <a:srgbClr val="171717"/>
              </a:solidFill>
            </a:endParaRPr>
          </a:p>
          <a:p>
            <a:pPr marL="400050" lvl="2" indent="0">
              <a:buNone/>
            </a:pPr>
            <a:r>
              <a:rPr lang="en-US" b="0"/>
              <a:t>  (Isaiah 54:16-17)  </a:t>
            </a:r>
            <a:endParaRPr lang="en-US" b="0">
              <a:solidFill>
                <a:srgbClr val="000000"/>
              </a:solidFill>
            </a:endParaRPr>
          </a:p>
          <a:p>
            <a:pPr lvl="1" indent="-514350">
              <a:buFont typeface="Courier New,monospace" panose="05000000000000000000" pitchFamily="2" charset="2"/>
              <a:buChar char="o"/>
            </a:pPr>
            <a:r>
              <a:rPr lang="en-US" sz="2000"/>
              <a:t>The Cross is a Technology of Death, Turned into a Means of Life</a:t>
            </a:r>
            <a:endParaRPr lang="en-US" sz="2000">
              <a:solidFill>
                <a:srgbClr val="171717"/>
              </a:solidFill>
            </a:endParaRPr>
          </a:p>
          <a:p>
            <a:pPr marL="402590" lvl="2" indent="0">
              <a:buNone/>
            </a:pPr>
            <a:r>
              <a:rPr lang="en-US" b="0"/>
              <a:t>  (Isaiah 53:1-6)</a:t>
            </a:r>
            <a:endParaRPr lang="en-US" b="0">
              <a:solidFill>
                <a:srgbClr val="000000"/>
              </a:solidFill>
            </a:endParaRPr>
          </a:p>
          <a:p>
            <a:pPr lvl="1" indent="-514350">
              <a:buFont typeface="Courier New,monospace" panose="05000000000000000000" pitchFamily="2" charset="2"/>
              <a:buChar char="o"/>
            </a:pPr>
            <a:r>
              <a:rPr lang="en-US" sz="2000"/>
              <a:t>Technology is Transformed Under the Reign of Jesus Christ </a:t>
            </a:r>
            <a:endParaRPr lang="en-US" sz="2000">
              <a:solidFill>
                <a:srgbClr val="000000"/>
              </a:solidFill>
            </a:endParaRPr>
          </a:p>
          <a:p>
            <a:pPr marL="457200" lvl="2" indent="0">
              <a:buNone/>
            </a:pPr>
            <a:r>
              <a:rPr lang="en-US" b="0"/>
              <a:t>  (Isaiah 2:2-5)</a:t>
            </a:r>
            <a:endParaRPr lang="en-US" b="0">
              <a:solidFill>
                <a:srgbClr val="000000"/>
              </a:solidFill>
            </a:endParaRPr>
          </a:p>
          <a:p>
            <a:endParaRPr lang="en-US" sz="2000"/>
          </a:p>
        </p:txBody>
      </p:sp>
    </p:spTree>
    <p:extLst>
      <p:ext uri="{BB962C8B-B14F-4D97-AF65-F5344CB8AC3E}">
        <p14:creationId xmlns:p14="http://schemas.microsoft.com/office/powerpoint/2010/main" val="179635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F21A-9256-B4DC-A6B9-86EB90A71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89A4C-719F-CB39-FD31-EAE458EF2F83}"/>
              </a:ext>
            </a:extLst>
          </p:cNvPr>
          <p:cNvSpPr>
            <a:spLocks noGrp="1"/>
          </p:cNvSpPr>
          <p:nvPr>
            <p:ph type="title"/>
          </p:nvPr>
        </p:nvSpPr>
        <p:spPr/>
        <p:txBody>
          <a:bodyPr>
            <a:normAutofit/>
          </a:bodyPr>
          <a:lstStyle/>
          <a:p>
            <a:r>
              <a:rPr lang="en-US" sz="4200">
                <a:latin typeface="Aptos Black"/>
              </a:rPr>
              <a:t>Technology's </a:t>
            </a:r>
            <a:r>
              <a:rPr lang="en-US" sz="4200">
                <a:solidFill>
                  <a:schemeClr val="accent2">
                    <a:lumMod val="40000"/>
                    <a:lumOff val="60000"/>
                  </a:schemeClr>
                </a:solidFill>
                <a:latin typeface="Aptos Black"/>
              </a:rPr>
              <a:t>Teacher</a:t>
            </a:r>
            <a:r>
              <a:rPr lang="en-US" sz="4200">
                <a:latin typeface="Aptos Black"/>
              </a:rPr>
              <a:t>: Isaiah 28:23-29</a:t>
            </a:r>
            <a:endParaRPr lang="en-US"/>
          </a:p>
        </p:txBody>
      </p:sp>
      <p:sp>
        <p:nvSpPr>
          <p:cNvPr id="3" name="Content Placeholder 2">
            <a:extLst>
              <a:ext uri="{FF2B5EF4-FFF2-40B4-BE49-F238E27FC236}">
                <a16:creationId xmlns:a16="http://schemas.microsoft.com/office/drawing/2014/main" id="{F270F406-5E85-2E66-457B-238148D51351}"/>
              </a:ext>
            </a:extLst>
          </p:cNvPr>
          <p:cNvSpPr>
            <a:spLocks noGrp="1"/>
          </p:cNvSpPr>
          <p:nvPr>
            <p:ph idx="1"/>
          </p:nvPr>
        </p:nvSpPr>
        <p:spPr/>
        <p:txBody>
          <a:bodyPr vert="horz" lIns="91440" tIns="45720" rIns="91440" bIns="45720" rtlCol="0" anchor="t">
            <a:normAutofit/>
          </a:bodyPr>
          <a:lstStyle/>
          <a:p>
            <a:endParaRPr lang="en-US" sz="2000">
              <a:solidFill>
                <a:schemeClr val="tx1"/>
              </a:solidFill>
              <a:latin typeface="Arial"/>
              <a:cs typeface="Arial"/>
            </a:endParaRPr>
          </a:p>
          <a:p>
            <a:r>
              <a:rPr lang="en-US" sz="2000">
                <a:solidFill>
                  <a:schemeClr val="tx1"/>
                </a:solidFill>
                <a:latin typeface="Aptos"/>
                <a:cs typeface="Arial"/>
                <a:hlinkClick r:id="rId2">
                  <a:extLst>
                    <a:ext uri="{A12FA001-AC4F-418D-AE19-62706E023703}">
                      <ahyp:hlinkClr xmlns:ahyp="http://schemas.microsoft.com/office/drawing/2018/hyperlinkcolor" val="tx"/>
                    </a:ext>
                  </a:extLst>
                </a:hlinkClick>
              </a:rPr>
              <a:t>26</a:t>
            </a:r>
            <a:r>
              <a:rPr lang="en-US" sz="2000" b="0">
                <a:solidFill>
                  <a:schemeClr val="tx1"/>
                </a:solidFill>
                <a:latin typeface="Aptos"/>
                <a:ea typeface="Roboto"/>
                <a:cs typeface="Roboto"/>
              </a:rPr>
              <a:t>For he is rightly instructed;</a:t>
            </a:r>
            <a:br>
              <a:rPr lang="en-US" sz="2000" b="0">
                <a:latin typeface="Aptos"/>
                <a:ea typeface="Roboto"/>
                <a:cs typeface="Roboto"/>
              </a:rPr>
            </a:br>
            <a:r>
              <a:rPr lang="en-US" sz="2000">
                <a:solidFill>
                  <a:schemeClr val="tx1"/>
                </a:solidFill>
                <a:latin typeface="Aptos"/>
                <a:ea typeface="Roboto"/>
                <a:cs typeface="Roboto"/>
              </a:rPr>
              <a:t>his God teaches him.</a:t>
            </a:r>
            <a:endParaRPr lang="en-US" sz="2000">
              <a:solidFill>
                <a:schemeClr val="tx1"/>
              </a:solidFill>
              <a:latin typeface="Aptos"/>
            </a:endParaRPr>
          </a:p>
          <a:p>
            <a:r>
              <a:rPr lang="en-US" sz="2000">
                <a:solidFill>
                  <a:schemeClr val="tx1"/>
                </a:solidFill>
                <a:ea typeface="+mn-lt"/>
                <a:cs typeface="+mn-lt"/>
                <a:hlinkClick r:id="rId3">
                  <a:extLst>
                    <a:ext uri="{A12FA001-AC4F-418D-AE19-62706E023703}">
                      <ahyp:hlinkClr xmlns:ahyp="http://schemas.microsoft.com/office/drawing/2018/hyperlinkcolor" val="tx"/>
                    </a:ext>
                  </a:extLst>
                </a:hlinkClick>
              </a:rPr>
              <a:t>27</a:t>
            </a:r>
            <a:r>
              <a:rPr lang="en-US" sz="2000" b="0">
                <a:solidFill>
                  <a:schemeClr val="tx1"/>
                </a:solidFill>
                <a:ea typeface="+mn-lt"/>
                <a:cs typeface="+mn-lt"/>
              </a:rPr>
              <a:t>Dill is not threshed with a threshing sledge,</a:t>
            </a:r>
            <a:br>
              <a:rPr lang="en-US" sz="2000" b="0">
                <a:ea typeface="+mn-lt"/>
                <a:cs typeface="+mn-lt"/>
              </a:rPr>
            </a:br>
            <a:r>
              <a:rPr lang="en-US" sz="2000" b="0">
                <a:solidFill>
                  <a:schemeClr val="tx1"/>
                </a:solidFill>
                <a:ea typeface="+mn-lt"/>
                <a:cs typeface="+mn-lt"/>
              </a:rPr>
              <a:t> nor is a cart wheel rolled over cumin,</a:t>
            </a:r>
            <a:br>
              <a:rPr lang="en-US" sz="2000" b="0">
                <a:ea typeface="+mn-lt"/>
                <a:cs typeface="+mn-lt"/>
              </a:rPr>
            </a:br>
            <a:r>
              <a:rPr lang="en-US" sz="2000" b="0">
                <a:solidFill>
                  <a:schemeClr val="tx1"/>
                </a:solidFill>
                <a:ea typeface="+mn-lt"/>
                <a:cs typeface="+mn-lt"/>
              </a:rPr>
              <a:t> but dill is beaten out with a stick,</a:t>
            </a:r>
            <a:br>
              <a:rPr lang="en-US" sz="2000" b="0">
                <a:ea typeface="+mn-lt"/>
                <a:cs typeface="+mn-lt"/>
              </a:rPr>
            </a:br>
            <a:r>
              <a:rPr lang="en-US" sz="2000" b="0">
                <a:solidFill>
                  <a:schemeClr val="tx1"/>
                </a:solidFill>
                <a:ea typeface="+mn-lt"/>
                <a:cs typeface="+mn-lt"/>
              </a:rPr>
              <a:t> and cumin with a rod.</a:t>
            </a:r>
          </a:p>
          <a:p>
            <a:r>
              <a:rPr lang="en-US" sz="2000" b="0">
                <a:solidFill>
                  <a:schemeClr val="tx1"/>
                </a:solidFill>
                <a:ea typeface="+mn-lt"/>
                <a:cs typeface="+mn-lt"/>
              </a:rPr>
              <a:t> </a:t>
            </a:r>
            <a:r>
              <a:rPr lang="en-US" sz="2000">
                <a:solidFill>
                  <a:schemeClr val="tx1"/>
                </a:solidFill>
                <a:ea typeface="+mn-lt"/>
                <a:cs typeface="+mn-lt"/>
                <a:hlinkClick r:id="rId4">
                  <a:extLst>
                    <a:ext uri="{A12FA001-AC4F-418D-AE19-62706E023703}">
                      <ahyp:hlinkClr xmlns:ahyp="http://schemas.microsoft.com/office/drawing/2018/hyperlinkcolor" val="tx"/>
                    </a:ext>
                  </a:extLst>
                </a:hlinkClick>
              </a:rPr>
              <a:t>28</a:t>
            </a:r>
            <a:r>
              <a:rPr lang="en-US" sz="2000" b="0">
                <a:solidFill>
                  <a:schemeClr val="tx1"/>
                </a:solidFill>
                <a:ea typeface="+mn-lt"/>
                <a:cs typeface="+mn-lt"/>
              </a:rPr>
              <a:t>Does one crush grain for bread?</a:t>
            </a:r>
            <a:br>
              <a:rPr lang="en-US" sz="2000" b="0">
                <a:ea typeface="+mn-lt"/>
                <a:cs typeface="+mn-lt"/>
              </a:rPr>
            </a:br>
            <a:r>
              <a:rPr lang="en-US" sz="2000" b="0">
                <a:solidFill>
                  <a:schemeClr val="tx1"/>
                </a:solidFill>
                <a:ea typeface="+mn-lt"/>
                <a:cs typeface="+mn-lt"/>
              </a:rPr>
              <a:t> No, he does not thresh it forever; </a:t>
            </a:r>
            <a:br>
              <a:rPr lang="en-US" sz="2000" b="0">
                <a:ea typeface="+mn-lt"/>
                <a:cs typeface="+mn-lt"/>
              </a:rPr>
            </a:br>
            <a:r>
              <a:rPr lang="en-US" sz="2000" b="0">
                <a:solidFill>
                  <a:schemeClr val="tx1"/>
                </a:solidFill>
                <a:ea typeface="+mn-lt"/>
                <a:cs typeface="+mn-lt"/>
              </a:rPr>
              <a:t>when he drives his cart wheel over it</a:t>
            </a:r>
            <a:br>
              <a:rPr lang="en-US" sz="2000" b="0">
                <a:ea typeface="+mn-lt"/>
                <a:cs typeface="+mn-lt"/>
              </a:rPr>
            </a:br>
            <a:r>
              <a:rPr lang="en-US" sz="2000" b="0">
                <a:solidFill>
                  <a:schemeClr val="tx1"/>
                </a:solidFill>
                <a:ea typeface="+mn-lt"/>
                <a:cs typeface="+mn-lt"/>
              </a:rPr>
              <a:t> with his horses, he does not crush it.</a:t>
            </a:r>
            <a:endParaRPr lang="en-US" sz="2000">
              <a:solidFill>
                <a:schemeClr val="tx1"/>
              </a:solidFill>
            </a:endParaRPr>
          </a:p>
          <a:p>
            <a:r>
              <a:rPr lang="en-US" sz="2000" b="0">
                <a:solidFill>
                  <a:schemeClr val="tx1"/>
                </a:solidFill>
                <a:ea typeface="+mn-lt"/>
                <a:cs typeface="+mn-lt"/>
              </a:rPr>
              <a:t> </a:t>
            </a:r>
            <a:r>
              <a:rPr lang="en-US" sz="2000">
                <a:solidFill>
                  <a:schemeClr val="tx1"/>
                </a:solidFill>
                <a:ea typeface="+mn-lt"/>
                <a:cs typeface="+mn-lt"/>
                <a:hlinkClick r:id="rId5">
                  <a:extLst>
                    <a:ext uri="{A12FA001-AC4F-418D-AE19-62706E023703}">
                      <ahyp:hlinkClr xmlns:ahyp="http://schemas.microsoft.com/office/drawing/2018/hyperlinkcolor" val="tx"/>
                    </a:ext>
                  </a:extLst>
                </a:hlinkClick>
              </a:rPr>
              <a:t>29</a:t>
            </a:r>
            <a:r>
              <a:rPr lang="en-US" sz="2000" b="0">
                <a:solidFill>
                  <a:schemeClr val="tx1"/>
                </a:solidFill>
                <a:ea typeface="+mn-lt"/>
                <a:cs typeface="+mn-lt"/>
              </a:rPr>
              <a:t>T</a:t>
            </a:r>
            <a:r>
              <a:rPr lang="en-US" sz="2000">
                <a:solidFill>
                  <a:schemeClr val="tx1"/>
                </a:solidFill>
                <a:ea typeface="+mn-lt"/>
                <a:cs typeface="+mn-lt"/>
              </a:rPr>
              <a:t>his also comes from the Lord of hosts;</a:t>
            </a:r>
            <a:br>
              <a:rPr lang="en-US" sz="2000">
                <a:ea typeface="+mn-lt"/>
                <a:cs typeface="+mn-lt"/>
              </a:rPr>
            </a:br>
            <a:r>
              <a:rPr lang="en-US" sz="2000" b="0">
                <a:solidFill>
                  <a:schemeClr val="tx1"/>
                </a:solidFill>
                <a:ea typeface="+mn-lt"/>
                <a:cs typeface="+mn-lt"/>
              </a:rPr>
              <a:t> he is wonderful in counsel</a:t>
            </a:r>
            <a:br>
              <a:rPr lang="en-US" sz="2000" b="0">
                <a:ea typeface="+mn-lt"/>
                <a:cs typeface="+mn-lt"/>
              </a:rPr>
            </a:br>
            <a:r>
              <a:rPr lang="en-US" sz="2000" b="0">
                <a:solidFill>
                  <a:schemeClr val="tx1"/>
                </a:solidFill>
                <a:ea typeface="+mn-lt"/>
                <a:cs typeface="+mn-lt"/>
              </a:rPr>
              <a:t> and excellent in wisdom.</a:t>
            </a:r>
            <a:endParaRPr lang="en-US" sz="2000" b="0">
              <a:solidFill>
                <a:schemeClr val="tx1"/>
              </a:solidFill>
            </a:endParaRPr>
          </a:p>
          <a:p>
            <a:endParaRPr lang="en-US" sz="2000" b="0">
              <a:solidFill>
                <a:schemeClr val="tx1"/>
              </a:solidFill>
            </a:endParaRPr>
          </a:p>
        </p:txBody>
      </p:sp>
    </p:spTree>
    <p:extLst>
      <p:ext uri="{BB962C8B-B14F-4D97-AF65-F5344CB8AC3E}">
        <p14:creationId xmlns:p14="http://schemas.microsoft.com/office/powerpoint/2010/main" val="148125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B226-6959-49DB-F15F-460CF339AE47}"/>
              </a:ext>
            </a:extLst>
          </p:cNvPr>
          <p:cNvSpPr>
            <a:spLocks noGrp="1"/>
          </p:cNvSpPr>
          <p:nvPr>
            <p:ph type="title"/>
          </p:nvPr>
        </p:nvSpPr>
        <p:spPr/>
        <p:txBody>
          <a:bodyPr/>
          <a:lstStyle/>
          <a:p>
            <a:r>
              <a:rPr lang="en-US"/>
              <a:t>Conference Schedule</a:t>
            </a:r>
          </a:p>
        </p:txBody>
      </p:sp>
      <p:sp>
        <p:nvSpPr>
          <p:cNvPr id="3" name="Content Placeholder 2">
            <a:extLst>
              <a:ext uri="{FF2B5EF4-FFF2-40B4-BE49-F238E27FC236}">
                <a16:creationId xmlns:a16="http://schemas.microsoft.com/office/drawing/2014/main" id="{2CD328B8-E727-B0D6-E16F-97C6D67789AE}"/>
              </a:ext>
            </a:extLst>
          </p:cNvPr>
          <p:cNvSpPr>
            <a:spLocks noGrp="1"/>
          </p:cNvSpPr>
          <p:nvPr>
            <p:ph idx="1"/>
          </p:nvPr>
        </p:nvSpPr>
        <p:spPr/>
        <p:txBody>
          <a:bodyPr vert="horz" lIns="91440" tIns="45720" rIns="91440" bIns="45720" rtlCol="0" anchor="ctr">
            <a:normAutofit/>
          </a:bodyPr>
          <a:lstStyle/>
          <a:p>
            <a:pPr fontAlgn="base"/>
            <a:r>
              <a:rPr lang="en-US"/>
              <a:t>9:00 </a:t>
            </a:r>
            <a:r>
              <a:rPr lang="en-US">
                <a:solidFill>
                  <a:srgbClr val="996600"/>
                </a:solidFill>
              </a:rPr>
              <a:t>||</a:t>
            </a:r>
            <a:r>
              <a:rPr lang="en-US"/>
              <a:t> Session 1: Anatomy of Tech-Fueled Distorted Desires</a:t>
            </a:r>
          </a:p>
          <a:p>
            <a:pPr fontAlgn="base"/>
            <a:r>
              <a:rPr lang="en-US"/>
              <a:t>10:30 </a:t>
            </a:r>
            <a:r>
              <a:rPr lang="en-US">
                <a:solidFill>
                  <a:srgbClr val="996600"/>
                </a:solidFill>
              </a:rPr>
              <a:t>||</a:t>
            </a:r>
            <a:r>
              <a:rPr lang="en-US"/>
              <a:t> Session 2: Technology &amp; the Purposes of God &amp; Man</a:t>
            </a:r>
          </a:p>
          <a:p>
            <a:pPr fontAlgn="base"/>
            <a:r>
              <a:rPr lang="en-US"/>
              <a:t>11:30 </a:t>
            </a:r>
            <a:r>
              <a:rPr lang="en-US">
                <a:solidFill>
                  <a:srgbClr val="996600"/>
                </a:solidFill>
              </a:rPr>
              <a:t>||</a:t>
            </a:r>
            <a:r>
              <a:rPr lang="en-US"/>
              <a:t> Panel 1: The Dangers of Technology</a:t>
            </a:r>
          </a:p>
          <a:p>
            <a:pPr fontAlgn="base"/>
            <a:r>
              <a:rPr lang="en-US"/>
              <a:t>12:00 </a:t>
            </a:r>
            <a:r>
              <a:rPr lang="en-US">
                <a:solidFill>
                  <a:srgbClr val="996600"/>
                </a:solidFill>
              </a:rPr>
              <a:t>||</a:t>
            </a:r>
            <a:r>
              <a:rPr lang="en-US"/>
              <a:t> Lunch</a:t>
            </a:r>
          </a:p>
          <a:p>
            <a:pPr fontAlgn="base"/>
            <a:r>
              <a:rPr lang="en-US"/>
              <a:t>1:00</a:t>
            </a:r>
            <a:r>
              <a:rPr lang="en-US">
                <a:solidFill>
                  <a:srgbClr val="171717"/>
                </a:solidFill>
              </a:rPr>
              <a:t> </a:t>
            </a:r>
            <a:r>
              <a:rPr lang="en-US">
                <a:solidFill>
                  <a:srgbClr val="996600"/>
                </a:solidFill>
              </a:rPr>
              <a:t>||</a:t>
            </a:r>
            <a:r>
              <a:rPr lang="en-US"/>
              <a:t> Session 3: The Creation Mandate &amp; Technology</a:t>
            </a:r>
          </a:p>
          <a:p>
            <a:pPr fontAlgn="base"/>
            <a:r>
              <a:rPr lang="en-US"/>
              <a:t>2:30</a:t>
            </a:r>
            <a:r>
              <a:rPr lang="en-US">
                <a:solidFill>
                  <a:srgbClr val="171717"/>
                </a:solidFill>
              </a:rPr>
              <a:t> </a:t>
            </a:r>
            <a:r>
              <a:rPr lang="en-US">
                <a:solidFill>
                  <a:srgbClr val="996600"/>
                </a:solidFill>
              </a:rPr>
              <a:t>||</a:t>
            </a:r>
            <a:r>
              <a:rPr lang="en-US"/>
              <a:t> Session 4: Tech's Telos</a:t>
            </a:r>
          </a:p>
          <a:p>
            <a:pPr fontAlgn="base"/>
            <a:r>
              <a:rPr lang="en-US"/>
              <a:t>3:30 </a:t>
            </a:r>
            <a:r>
              <a:rPr lang="en-US">
                <a:solidFill>
                  <a:srgbClr val="996600"/>
                </a:solidFill>
              </a:rPr>
              <a:t>||</a:t>
            </a:r>
            <a:r>
              <a:rPr lang="en-US"/>
              <a:t> Panel 2: The Benefits of Technology</a:t>
            </a:r>
          </a:p>
        </p:txBody>
      </p:sp>
    </p:spTree>
    <p:extLst>
      <p:ext uri="{BB962C8B-B14F-4D97-AF65-F5344CB8AC3E}">
        <p14:creationId xmlns:p14="http://schemas.microsoft.com/office/powerpoint/2010/main" val="170895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2D19-2B03-A009-D6AA-A7F2CE722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0AC41-E67C-333B-0909-732F8C8DEDA9}"/>
              </a:ext>
            </a:extLst>
          </p:cNvPr>
          <p:cNvSpPr>
            <a:spLocks noGrp="1"/>
          </p:cNvSpPr>
          <p:nvPr>
            <p:ph type="title"/>
          </p:nvPr>
        </p:nvSpPr>
        <p:spPr/>
        <p:txBody>
          <a:bodyPr>
            <a:normAutofit/>
          </a:bodyPr>
          <a:lstStyle/>
          <a:p>
            <a:r>
              <a:rPr lang="en-US" sz="4200">
                <a:latin typeface="Aptos Black"/>
              </a:rPr>
              <a:t>Technology's </a:t>
            </a:r>
            <a:r>
              <a:rPr lang="en-US" sz="4200">
                <a:solidFill>
                  <a:schemeClr val="accent2">
                    <a:lumMod val="40000"/>
                    <a:lumOff val="60000"/>
                  </a:schemeClr>
                </a:solidFill>
                <a:latin typeface="Aptos Black"/>
              </a:rPr>
              <a:t>Worship</a:t>
            </a:r>
            <a:r>
              <a:rPr lang="en-US" sz="4200">
                <a:latin typeface="Aptos Black"/>
              </a:rPr>
              <a:t>: Isaiah 44:9-20</a:t>
            </a:r>
            <a:endParaRPr lang="en-US"/>
          </a:p>
        </p:txBody>
      </p:sp>
      <p:sp>
        <p:nvSpPr>
          <p:cNvPr id="3" name="Content Placeholder 2">
            <a:extLst>
              <a:ext uri="{FF2B5EF4-FFF2-40B4-BE49-F238E27FC236}">
                <a16:creationId xmlns:a16="http://schemas.microsoft.com/office/drawing/2014/main" id="{0D71CCCC-0D6E-28D5-2235-208F5AB02985}"/>
              </a:ext>
            </a:extLst>
          </p:cNvPr>
          <p:cNvSpPr>
            <a:spLocks noGrp="1"/>
          </p:cNvSpPr>
          <p:nvPr>
            <p:ph idx="1"/>
          </p:nvPr>
        </p:nvSpPr>
        <p:spPr/>
        <p:txBody>
          <a:bodyPr vert="horz" lIns="91440" tIns="45720" rIns="91440" bIns="45720" rtlCol="0" anchor="t">
            <a:normAutofit/>
          </a:bodyPr>
          <a:lstStyle/>
          <a:p>
            <a:endParaRPr lang="en-US"/>
          </a:p>
          <a:p>
            <a:endParaRPr lang="en-US" sz="2400">
              <a:ea typeface="+mn-lt"/>
              <a:cs typeface="+mn-lt"/>
            </a:endParaRPr>
          </a:p>
          <a:p>
            <a:endParaRPr lang="en-US" sz="2400">
              <a:ea typeface="+mn-lt"/>
              <a:cs typeface="+mn-lt"/>
            </a:endParaRPr>
          </a:p>
          <a:p>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9</a:t>
            </a:r>
            <a:r>
              <a:rPr lang="en-US" sz="2400" b="0">
                <a:solidFill>
                  <a:schemeClr val="tx1"/>
                </a:solidFill>
                <a:ea typeface="+mn-lt"/>
                <a:cs typeface="+mn-lt"/>
              </a:rPr>
              <a:t>All who </a:t>
            </a:r>
            <a:r>
              <a:rPr lang="en-US" sz="2400">
                <a:solidFill>
                  <a:schemeClr val="tx1"/>
                </a:solidFill>
                <a:ea typeface="+mn-lt"/>
                <a:cs typeface="+mn-lt"/>
              </a:rPr>
              <a:t>fashion</a:t>
            </a:r>
            <a:r>
              <a:rPr lang="en-US" sz="2400" b="0">
                <a:solidFill>
                  <a:schemeClr val="tx1"/>
                </a:solidFill>
                <a:ea typeface="+mn-lt"/>
                <a:cs typeface="+mn-lt"/>
              </a:rPr>
              <a:t> (</a:t>
            </a:r>
            <a:r>
              <a:rPr lang="en-US" sz="2400" i="1" err="1">
                <a:solidFill>
                  <a:schemeClr val="accent2"/>
                </a:solidFill>
                <a:ea typeface="+mn-lt"/>
                <a:cs typeface="+mn-lt"/>
              </a:rPr>
              <a:t>yatsar</a:t>
            </a:r>
            <a:r>
              <a:rPr lang="en-US" sz="2400" b="0">
                <a:solidFill>
                  <a:schemeClr val="tx1"/>
                </a:solidFill>
                <a:ea typeface="+mn-lt"/>
                <a:cs typeface="+mn-lt"/>
              </a:rPr>
              <a:t>) idols are </a:t>
            </a:r>
            <a:r>
              <a:rPr lang="en-US" sz="2400">
                <a:solidFill>
                  <a:schemeClr val="tx1"/>
                </a:solidFill>
                <a:ea typeface="+mn-lt"/>
                <a:cs typeface="+mn-lt"/>
              </a:rPr>
              <a:t>nothing</a:t>
            </a:r>
            <a:r>
              <a:rPr lang="en-US" sz="2400" b="0">
                <a:solidFill>
                  <a:schemeClr val="tx1"/>
                </a:solidFill>
                <a:ea typeface="+mn-lt"/>
                <a:cs typeface="+mn-lt"/>
              </a:rPr>
              <a:t> (</a:t>
            </a:r>
            <a:r>
              <a:rPr lang="en-US" sz="2400" i="1" err="1">
                <a:solidFill>
                  <a:schemeClr val="accent2"/>
                </a:solidFill>
                <a:ea typeface="+mn-lt"/>
                <a:cs typeface="+mn-lt"/>
              </a:rPr>
              <a:t>tohu</a:t>
            </a:r>
            <a:r>
              <a:rPr lang="en-US" sz="2400" b="0">
                <a:solidFill>
                  <a:schemeClr val="tx1"/>
                </a:solidFill>
                <a:ea typeface="+mn-lt"/>
                <a:cs typeface="+mn-lt"/>
              </a:rPr>
              <a:t>), and the things they delight in do not profit…</a:t>
            </a:r>
            <a:r>
              <a:rPr lang="en-US" sz="2400">
                <a:solidFill>
                  <a:schemeClr val="tx1"/>
                </a:solidFill>
                <a:ea typeface="+mn-lt"/>
                <a:cs typeface="+mn-lt"/>
                <a:hlinkClick r:id="rId3">
                  <a:extLst>
                    <a:ext uri="{A12FA001-AC4F-418D-AE19-62706E023703}">
                      <ahyp:hlinkClr xmlns:ahyp="http://schemas.microsoft.com/office/drawing/2018/hyperlinkcolor" val="tx"/>
                    </a:ext>
                  </a:extLst>
                </a:hlinkClick>
              </a:rPr>
              <a:t>12</a:t>
            </a:r>
            <a:r>
              <a:rPr lang="en-US" sz="2400" b="0">
                <a:solidFill>
                  <a:schemeClr val="tx1"/>
                </a:solidFill>
                <a:ea typeface="+mn-lt"/>
                <a:cs typeface="+mn-lt"/>
              </a:rPr>
              <a:t>The ironsmith takes a cutting tool and works it over the coals. He </a:t>
            </a:r>
            <a:r>
              <a:rPr lang="en-US" sz="2400">
                <a:solidFill>
                  <a:schemeClr val="tx1"/>
                </a:solidFill>
                <a:ea typeface="+mn-lt"/>
                <a:cs typeface="+mn-lt"/>
              </a:rPr>
              <a:t>fashions</a:t>
            </a:r>
            <a:r>
              <a:rPr lang="en-US" sz="2400" b="0">
                <a:solidFill>
                  <a:schemeClr val="tx1"/>
                </a:solidFill>
                <a:ea typeface="+mn-lt"/>
                <a:cs typeface="+mn-lt"/>
              </a:rPr>
              <a:t> (</a:t>
            </a:r>
            <a:r>
              <a:rPr lang="en-US" sz="2400" i="1" err="1">
                <a:solidFill>
                  <a:schemeClr val="accent2"/>
                </a:solidFill>
                <a:ea typeface="+mn-lt"/>
                <a:cs typeface="+mn-lt"/>
              </a:rPr>
              <a:t>yatsar</a:t>
            </a:r>
            <a:r>
              <a:rPr lang="en-US" sz="2400" b="0">
                <a:solidFill>
                  <a:schemeClr val="tx1"/>
                </a:solidFill>
                <a:ea typeface="+mn-lt"/>
                <a:cs typeface="+mn-lt"/>
              </a:rPr>
              <a:t>) it with hammers...He </a:t>
            </a:r>
            <a:r>
              <a:rPr lang="en-US" sz="2400">
                <a:solidFill>
                  <a:schemeClr val="tx1"/>
                </a:solidFill>
                <a:ea typeface="+mn-lt"/>
                <a:cs typeface="+mn-lt"/>
              </a:rPr>
              <a:t>shapes</a:t>
            </a:r>
            <a:r>
              <a:rPr lang="en-US" sz="2400" b="0">
                <a:solidFill>
                  <a:schemeClr val="tx1"/>
                </a:solidFill>
                <a:ea typeface="+mn-lt"/>
                <a:cs typeface="+mn-lt"/>
              </a:rPr>
              <a:t> (</a:t>
            </a:r>
            <a:r>
              <a:rPr lang="en-US" sz="2400" i="1" err="1">
                <a:solidFill>
                  <a:schemeClr val="accent2"/>
                </a:solidFill>
                <a:ea typeface="+mn-lt"/>
                <a:cs typeface="+mn-lt"/>
              </a:rPr>
              <a:t>asah</a:t>
            </a:r>
            <a:r>
              <a:rPr lang="en-US" sz="2400" b="0">
                <a:solidFill>
                  <a:schemeClr val="tx1"/>
                </a:solidFill>
                <a:ea typeface="+mn-lt"/>
                <a:cs typeface="+mn-lt"/>
              </a:rPr>
              <a:t>) it into the figure of a man, </a:t>
            </a:r>
            <a:r>
              <a:rPr lang="en-US" sz="2400">
                <a:solidFill>
                  <a:schemeClr val="tx1"/>
                </a:solidFill>
                <a:ea typeface="+mn-lt"/>
                <a:cs typeface="+mn-lt"/>
              </a:rPr>
              <a:t>with the beauty of a man</a:t>
            </a:r>
            <a:r>
              <a:rPr lang="en-US" sz="2400" b="0">
                <a:solidFill>
                  <a:schemeClr val="tx1"/>
                </a:solidFill>
                <a:ea typeface="+mn-lt"/>
                <a:cs typeface="+mn-lt"/>
              </a:rPr>
              <a:t>, to dwell in a house… </a:t>
            </a:r>
            <a:r>
              <a:rPr lang="en-US" sz="2400">
                <a:solidFill>
                  <a:schemeClr val="tx1"/>
                </a:solidFill>
                <a:ea typeface="+mn-lt"/>
                <a:cs typeface="+mn-lt"/>
                <a:hlinkClick r:id="rId4">
                  <a:extLst>
                    <a:ext uri="{A12FA001-AC4F-418D-AE19-62706E023703}">
                      <ahyp:hlinkClr xmlns:ahyp="http://schemas.microsoft.com/office/drawing/2018/hyperlinkcolor" val="tx"/>
                    </a:ext>
                  </a:extLst>
                </a:hlinkClick>
              </a:rPr>
              <a:t>20</a:t>
            </a:r>
            <a:r>
              <a:rPr lang="en-US" sz="2400" b="0">
                <a:solidFill>
                  <a:schemeClr val="tx1"/>
                </a:solidFill>
                <a:ea typeface="+mn-lt"/>
                <a:cs typeface="+mn-lt"/>
              </a:rPr>
              <a:t>He feeds on ashes; a deluded heart has led him astray, and he cannot deliver himself or say, “Is there not a lie in my right hand?”</a:t>
            </a:r>
            <a:endParaRPr lang="en-US" sz="2400" b="0">
              <a:solidFill>
                <a:schemeClr val="tx1"/>
              </a:solidFill>
            </a:endParaRPr>
          </a:p>
          <a:p>
            <a:endParaRPr lang="en-US" sz="2400" b="0">
              <a:solidFill>
                <a:schemeClr val="tx1"/>
              </a:solidFill>
            </a:endParaRPr>
          </a:p>
        </p:txBody>
      </p:sp>
    </p:spTree>
    <p:extLst>
      <p:ext uri="{BB962C8B-B14F-4D97-AF65-F5344CB8AC3E}">
        <p14:creationId xmlns:p14="http://schemas.microsoft.com/office/powerpoint/2010/main" val="79208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A65F-66C9-2E39-7F84-A7C816A94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FDDAF-0361-4328-DF11-339421DBD5B8}"/>
              </a:ext>
            </a:extLst>
          </p:cNvPr>
          <p:cNvSpPr>
            <a:spLocks noGrp="1"/>
          </p:cNvSpPr>
          <p:nvPr>
            <p:ph type="title"/>
          </p:nvPr>
        </p:nvSpPr>
        <p:spPr/>
        <p:txBody>
          <a:bodyPr>
            <a:normAutofit/>
          </a:bodyPr>
          <a:lstStyle/>
          <a:p>
            <a:r>
              <a:rPr lang="en-US" sz="4200">
                <a:latin typeface="Aptos Black"/>
              </a:rPr>
              <a:t>Technology's </a:t>
            </a:r>
            <a:r>
              <a:rPr lang="en-US" sz="4200">
                <a:solidFill>
                  <a:schemeClr val="accent2">
                    <a:lumMod val="40000"/>
                    <a:lumOff val="60000"/>
                  </a:schemeClr>
                </a:solidFill>
                <a:latin typeface="Aptos Black"/>
              </a:rPr>
              <a:t>Limits</a:t>
            </a:r>
            <a:r>
              <a:rPr lang="en-US" sz="4200">
                <a:latin typeface="Aptos Black"/>
              </a:rPr>
              <a:t>: Isaiah 54:16-17</a:t>
            </a:r>
            <a:endParaRPr lang="en-US"/>
          </a:p>
        </p:txBody>
      </p:sp>
      <p:sp>
        <p:nvSpPr>
          <p:cNvPr id="3" name="Content Placeholder 2">
            <a:extLst>
              <a:ext uri="{FF2B5EF4-FFF2-40B4-BE49-F238E27FC236}">
                <a16:creationId xmlns:a16="http://schemas.microsoft.com/office/drawing/2014/main" id="{F861559B-4862-AEF1-0EC2-9870FCECF6AB}"/>
              </a:ext>
            </a:extLst>
          </p:cNvPr>
          <p:cNvSpPr>
            <a:spLocks noGrp="1"/>
          </p:cNvSpPr>
          <p:nvPr>
            <p:ph idx="1"/>
          </p:nvPr>
        </p:nvSpPr>
        <p:spPr/>
        <p:txBody>
          <a:bodyPr vert="horz" lIns="91440" tIns="45720" rIns="91440" bIns="45720" rtlCol="0" anchor="t">
            <a:normAutofit/>
          </a:bodyPr>
          <a:lstStyle/>
          <a:p>
            <a:endParaRPr lang="en-US"/>
          </a:p>
          <a:p>
            <a:endParaRPr lang="en-US" sz="2400">
              <a:ea typeface="+mn-lt"/>
              <a:cs typeface="+mn-lt"/>
            </a:endParaRPr>
          </a:p>
          <a:p>
            <a:endParaRPr lang="en-US" sz="2400">
              <a:solidFill>
                <a:schemeClr val="tx1"/>
              </a:solidFill>
              <a:ea typeface="+mn-lt"/>
              <a:cs typeface="+mn-lt"/>
            </a:endParaRPr>
          </a:p>
          <a:p>
            <a:r>
              <a:rPr lang="en-US" sz="2400">
                <a:solidFill>
                  <a:schemeClr val="tx1"/>
                </a:solidFill>
                <a:ea typeface="+mn-lt"/>
                <a:cs typeface="+mn-lt"/>
                <a:hlinkClick r:id="rId2">
                  <a:extLst>
                    <a:ext uri="{A12FA001-AC4F-418D-AE19-62706E023703}">
                      <ahyp:hlinkClr xmlns:ahyp="http://schemas.microsoft.com/office/drawing/2018/hyperlinkcolor" val="tx"/>
                    </a:ext>
                  </a:extLst>
                </a:hlinkClick>
              </a:rPr>
              <a:t>16</a:t>
            </a:r>
            <a:r>
              <a:rPr lang="en-US" sz="2400" b="0">
                <a:solidFill>
                  <a:schemeClr val="tx1"/>
                </a:solidFill>
                <a:ea typeface="+mn-lt"/>
                <a:cs typeface="+mn-lt"/>
              </a:rPr>
              <a:t>Behold, I have </a:t>
            </a:r>
            <a:r>
              <a:rPr lang="en-US" sz="2400">
                <a:solidFill>
                  <a:schemeClr val="tx1"/>
                </a:solidFill>
                <a:ea typeface="+mn-lt"/>
                <a:cs typeface="+mn-lt"/>
              </a:rPr>
              <a:t>created</a:t>
            </a:r>
            <a:r>
              <a:rPr lang="en-US" sz="2400" b="0">
                <a:solidFill>
                  <a:schemeClr val="tx1"/>
                </a:solidFill>
                <a:ea typeface="+mn-lt"/>
                <a:cs typeface="+mn-lt"/>
              </a:rPr>
              <a:t> (</a:t>
            </a:r>
            <a:r>
              <a:rPr lang="en-US" sz="2400" i="1">
                <a:solidFill>
                  <a:schemeClr val="accent2"/>
                </a:solidFill>
                <a:ea typeface="+mn-lt"/>
                <a:cs typeface="+mn-lt"/>
              </a:rPr>
              <a:t>bara</a:t>
            </a:r>
            <a:r>
              <a:rPr lang="en-US" sz="2400" b="0">
                <a:solidFill>
                  <a:schemeClr val="tx1"/>
                </a:solidFill>
                <a:ea typeface="+mn-lt"/>
                <a:cs typeface="+mn-lt"/>
              </a:rPr>
              <a:t>) the smith</a:t>
            </a:r>
            <a:br>
              <a:rPr lang="en-US" sz="2400" b="0">
                <a:ea typeface="+mn-lt"/>
                <a:cs typeface="+mn-lt"/>
              </a:rPr>
            </a:br>
            <a:r>
              <a:rPr lang="en-US" sz="2400" b="0">
                <a:solidFill>
                  <a:schemeClr val="tx1"/>
                </a:solidFill>
                <a:ea typeface="+mn-lt"/>
                <a:cs typeface="+mn-lt"/>
              </a:rPr>
              <a:t> who blows the fire of coals</a:t>
            </a:r>
            <a:br>
              <a:rPr lang="en-US" sz="2400" b="0">
                <a:ea typeface="+mn-lt"/>
                <a:cs typeface="+mn-lt"/>
              </a:rPr>
            </a:br>
            <a:r>
              <a:rPr lang="en-US" sz="2400" b="0">
                <a:solidFill>
                  <a:schemeClr val="tx1"/>
                </a:solidFill>
                <a:ea typeface="+mn-lt"/>
                <a:cs typeface="+mn-lt"/>
              </a:rPr>
              <a:t> and produces a weapon for its purpose.</a:t>
            </a:r>
            <a:br>
              <a:rPr lang="en-US" sz="2400" b="0">
                <a:ea typeface="+mn-lt"/>
                <a:cs typeface="+mn-lt"/>
              </a:rPr>
            </a:br>
            <a:r>
              <a:rPr lang="en-US" sz="2400" b="0">
                <a:solidFill>
                  <a:schemeClr val="tx1"/>
                </a:solidFill>
                <a:ea typeface="+mn-lt"/>
                <a:cs typeface="+mn-lt"/>
              </a:rPr>
              <a:t> I have also </a:t>
            </a:r>
            <a:r>
              <a:rPr lang="en-US" sz="2400">
                <a:solidFill>
                  <a:schemeClr val="tx1"/>
                </a:solidFill>
                <a:ea typeface="+mn-lt"/>
                <a:cs typeface="+mn-lt"/>
              </a:rPr>
              <a:t>created</a:t>
            </a:r>
            <a:r>
              <a:rPr lang="en-US" sz="2400" b="0">
                <a:solidFill>
                  <a:schemeClr val="tx1"/>
                </a:solidFill>
                <a:ea typeface="+mn-lt"/>
                <a:cs typeface="+mn-lt"/>
              </a:rPr>
              <a:t> (</a:t>
            </a:r>
            <a:r>
              <a:rPr lang="en-US" sz="2400" i="1">
                <a:solidFill>
                  <a:schemeClr val="accent2"/>
                </a:solidFill>
                <a:ea typeface="+mn-lt"/>
                <a:cs typeface="+mn-lt"/>
              </a:rPr>
              <a:t>bara</a:t>
            </a:r>
            <a:r>
              <a:rPr lang="en-US" sz="2400" b="0">
                <a:solidFill>
                  <a:schemeClr val="tx1"/>
                </a:solidFill>
                <a:ea typeface="+mn-lt"/>
                <a:cs typeface="+mn-lt"/>
              </a:rPr>
              <a:t>) the ravager to destroy;</a:t>
            </a:r>
            <a:endParaRPr lang="en-US" sz="2400">
              <a:solidFill>
                <a:schemeClr val="tx1"/>
              </a:solidFill>
              <a:ea typeface="+mn-lt"/>
              <a:cs typeface="+mn-lt"/>
            </a:endParaRPr>
          </a:p>
          <a:p>
            <a:r>
              <a:rPr lang="en-US" sz="2400" b="0">
                <a:solidFill>
                  <a:schemeClr val="tx1"/>
                </a:solidFill>
                <a:ea typeface="+mn-lt"/>
                <a:cs typeface="+mn-lt"/>
              </a:rPr>
              <a:t>no weapon that is </a:t>
            </a:r>
            <a:r>
              <a:rPr lang="en-US" sz="2400">
                <a:solidFill>
                  <a:schemeClr val="tx1"/>
                </a:solidFill>
                <a:ea typeface="+mn-lt"/>
                <a:cs typeface="+mn-lt"/>
              </a:rPr>
              <a:t>fashioned </a:t>
            </a:r>
            <a:r>
              <a:rPr lang="en-US" sz="2400" b="0">
                <a:solidFill>
                  <a:schemeClr val="tx1"/>
                </a:solidFill>
                <a:ea typeface="+mn-lt"/>
                <a:cs typeface="+mn-lt"/>
              </a:rPr>
              <a:t>(</a:t>
            </a:r>
            <a:r>
              <a:rPr lang="en-US" sz="2400" i="1" err="1">
                <a:solidFill>
                  <a:schemeClr val="accent2"/>
                </a:solidFill>
                <a:ea typeface="+mn-lt"/>
                <a:cs typeface="+mn-lt"/>
              </a:rPr>
              <a:t>yatsar</a:t>
            </a:r>
            <a:r>
              <a:rPr lang="en-US" sz="2400" b="0">
                <a:solidFill>
                  <a:schemeClr val="tx1"/>
                </a:solidFill>
                <a:ea typeface="+mn-lt"/>
                <a:cs typeface="+mn-lt"/>
              </a:rPr>
              <a:t>) against you shall succeed,</a:t>
            </a:r>
            <a:br>
              <a:rPr lang="en-US" sz="2400" b="0">
                <a:ea typeface="+mn-lt"/>
                <a:cs typeface="+mn-lt"/>
              </a:rPr>
            </a:br>
            <a:r>
              <a:rPr lang="en-US" sz="2400" b="0">
                <a:solidFill>
                  <a:schemeClr val="tx1"/>
                </a:solidFill>
                <a:ea typeface="+mn-lt"/>
                <a:cs typeface="+mn-lt"/>
              </a:rPr>
              <a:t> and you shall refute every tongue that rises against you in judgment.</a:t>
            </a:r>
            <a:endParaRPr lang="en-US" sz="2400">
              <a:solidFill>
                <a:schemeClr val="tx1"/>
              </a:solidFill>
            </a:endParaRPr>
          </a:p>
          <a:p>
            <a:endParaRPr lang="en-US" sz="2400" b="0">
              <a:solidFill>
                <a:schemeClr val="tx1"/>
              </a:solidFill>
            </a:endParaRPr>
          </a:p>
        </p:txBody>
      </p:sp>
    </p:spTree>
    <p:extLst>
      <p:ext uri="{BB962C8B-B14F-4D97-AF65-F5344CB8AC3E}">
        <p14:creationId xmlns:p14="http://schemas.microsoft.com/office/powerpoint/2010/main" val="204824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61A1-FBF7-0CA9-ED04-BB1DD9E8BBC2}"/>
              </a:ext>
            </a:extLst>
          </p:cNvPr>
          <p:cNvSpPr>
            <a:spLocks noGrp="1"/>
          </p:cNvSpPr>
          <p:nvPr>
            <p:ph type="title"/>
          </p:nvPr>
        </p:nvSpPr>
        <p:spPr/>
        <p:txBody>
          <a:bodyPr/>
          <a:lstStyle/>
          <a:p>
            <a:r>
              <a:rPr lang="en-US" sz="4200">
                <a:latin typeface="Aptos Black"/>
              </a:rPr>
              <a:t>Technology's </a:t>
            </a:r>
            <a:r>
              <a:rPr lang="en-US" sz="4200">
                <a:solidFill>
                  <a:schemeClr val="accent2">
                    <a:lumMod val="40000"/>
                    <a:lumOff val="60000"/>
                  </a:schemeClr>
                </a:solidFill>
                <a:latin typeface="Aptos Black"/>
              </a:rPr>
              <a:t>Turn</a:t>
            </a:r>
            <a:r>
              <a:rPr lang="en-US" sz="4200">
                <a:latin typeface="Aptos Black"/>
              </a:rPr>
              <a:t>: Isaiah 53:1-6</a:t>
            </a:r>
            <a:endParaRPr lang="en-US" sz="4200"/>
          </a:p>
        </p:txBody>
      </p:sp>
      <p:sp>
        <p:nvSpPr>
          <p:cNvPr id="3" name="Content Placeholder 2">
            <a:extLst>
              <a:ext uri="{FF2B5EF4-FFF2-40B4-BE49-F238E27FC236}">
                <a16:creationId xmlns:a16="http://schemas.microsoft.com/office/drawing/2014/main" id="{1F3E9DA0-C77E-F724-46A2-C6322C346BB7}"/>
              </a:ext>
            </a:extLst>
          </p:cNvPr>
          <p:cNvSpPr>
            <a:spLocks noGrp="1"/>
          </p:cNvSpPr>
          <p:nvPr>
            <p:ph idx="1"/>
          </p:nvPr>
        </p:nvSpPr>
        <p:spPr/>
        <p:txBody>
          <a:bodyPr vert="horz" lIns="91440" tIns="45720" rIns="91440" bIns="45720" rtlCol="0" anchor="t">
            <a:normAutofit/>
          </a:bodyPr>
          <a:lstStyle/>
          <a:p>
            <a:endParaRPr lang="en-US"/>
          </a:p>
          <a:p>
            <a:r>
              <a:rPr lang="en-US" sz="2000">
                <a:solidFill>
                  <a:srgbClr val="008AE6"/>
                </a:solidFill>
                <a:latin typeface="Aptos"/>
                <a:cs typeface="Arial"/>
                <a:hlinkClick r:id="rId2"/>
              </a:rPr>
              <a:t>4</a:t>
            </a:r>
            <a:r>
              <a:rPr lang="en-US" sz="2000" b="0">
                <a:solidFill>
                  <a:srgbClr val="001320"/>
                </a:solidFill>
                <a:latin typeface="Aptos"/>
                <a:ea typeface="Roboto"/>
                <a:cs typeface="Roboto"/>
              </a:rPr>
              <a:t>Surely he has borne our griefs</a:t>
            </a:r>
            <a:br>
              <a:rPr lang="en-US" sz="2000" b="0">
                <a:latin typeface="Aptos"/>
                <a:ea typeface="Roboto"/>
                <a:cs typeface="Roboto"/>
              </a:rPr>
            </a:br>
            <a:r>
              <a:rPr lang="en-US" sz="2000" b="0">
                <a:solidFill>
                  <a:srgbClr val="001320"/>
                </a:solidFill>
                <a:latin typeface="Aptos"/>
                <a:ea typeface="Roboto"/>
                <a:cs typeface="Roboto"/>
              </a:rPr>
              <a:t>and carried our sorrows;</a:t>
            </a:r>
            <a:br>
              <a:rPr lang="en-US" sz="2000" b="0">
                <a:latin typeface="Aptos"/>
                <a:ea typeface="Roboto"/>
                <a:cs typeface="Roboto"/>
              </a:rPr>
            </a:br>
            <a:r>
              <a:rPr lang="en-US" sz="2000" b="0">
                <a:solidFill>
                  <a:srgbClr val="001320"/>
                </a:solidFill>
                <a:latin typeface="Aptos"/>
                <a:ea typeface="Roboto"/>
                <a:cs typeface="Roboto"/>
              </a:rPr>
              <a:t>yet we esteemed him stricken,</a:t>
            </a:r>
            <a:br>
              <a:rPr lang="en-US" sz="2000" b="0">
                <a:latin typeface="Aptos"/>
                <a:ea typeface="Roboto"/>
                <a:cs typeface="Roboto"/>
              </a:rPr>
            </a:br>
            <a:r>
              <a:rPr lang="en-US" sz="2000" b="0">
                <a:solidFill>
                  <a:srgbClr val="001320"/>
                </a:solidFill>
                <a:latin typeface="Aptos"/>
                <a:ea typeface="Roboto"/>
                <a:cs typeface="Roboto"/>
              </a:rPr>
              <a:t>smitten by God, and afflicted.</a:t>
            </a:r>
            <a:br>
              <a:rPr lang="en-US" sz="2000" b="0">
                <a:latin typeface="Aptos"/>
                <a:ea typeface="Roboto"/>
                <a:cs typeface="Roboto"/>
              </a:rPr>
            </a:br>
            <a:r>
              <a:rPr lang="en-US" sz="2000" b="0">
                <a:solidFill>
                  <a:srgbClr val="001320"/>
                </a:solidFill>
                <a:latin typeface="Aptos"/>
                <a:ea typeface="Roboto"/>
                <a:cs typeface="Roboto"/>
                <a:hlinkClick r:id="rId3"/>
              </a:rPr>
              <a:t>5</a:t>
            </a:r>
            <a:r>
              <a:rPr lang="en-US" sz="2000" b="0">
                <a:solidFill>
                  <a:srgbClr val="001320"/>
                </a:solidFill>
                <a:latin typeface="Aptos"/>
                <a:ea typeface="Roboto"/>
                <a:cs typeface="Roboto"/>
              </a:rPr>
              <a:t>But </a:t>
            </a:r>
            <a:r>
              <a:rPr lang="en-US" sz="2000">
                <a:solidFill>
                  <a:srgbClr val="001320"/>
                </a:solidFill>
                <a:latin typeface="Aptos"/>
                <a:ea typeface="Roboto"/>
                <a:cs typeface="Roboto"/>
              </a:rPr>
              <a:t>he was pierced for our transgressions</a:t>
            </a:r>
            <a:r>
              <a:rPr lang="en-US" sz="2000" b="0">
                <a:solidFill>
                  <a:srgbClr val="001320"/>
                </a:solidFill>
                <a:latin typeface="Aptos"/>
                <a:ea typeface="Roboto"/>
                <a:cs typeface="Roboto"/>
              </a:rPr>
              <a:t>;</a:t>
            </a:r>
            <a:br>
              <a:rPr lang="en-US" sz="2000" b="0">
                <a:latin typeface="Aptos"/>
                <a:ea typeface="Roboto"/>
                <a:cs typeface="Roboto"/>
              </a:rPr>
            </a:br>
            <a:r>
              <a:rPr lang="en-US" sz="2000" b="0">
                <a:solidFill>
                  <a:srgbClr val="001320"/>
                </a:solidFill>
                <a:latin typeface="Aptos"/>
                <a:ea typeface="Roboto"/>
                <a:cs typeface="Roboto"/>
              </a:rPr>
              <a:t>he was crushed for our iniquities;</a:t>
            </a:r>
            <a:br>
              <a:rPr lang="en-US" sz="2000" b="0">
                <a:latin typeface="Aptos"/>
                <a:ea typeface="Roboto"/>
                <a:cs typeface="Roboto"/>
              </a:rPr>
            </a:br>
            <a:r>
              <a:rPr lang="en-US" sz="2000" b="0">
                <a:solidFill>
                  <a:srgbClr val="001320"/>
                </a:solidFill>
                <a:latin typeface="Aptos"/>
                <a:ea typeface="Roboto"/>
                <a:cs typeface="Roboto"/>
              </a:rPr>
              <a:t>upon him was the chastisement that </a:t>
            </a:r>
            <a:r>
              <a:rPr lang="en-US" sz="2000">
                <a:solidFill>
                  <a:srgbClr val="001320"/>
                </a:solidFill>
                <a:latin typeface="Aptos"/>
                <a:ea typeface="Roboto"/>
                <a:cs typeface="Roboto"/>
              </a:rPr>
              <a:t>brought us peace</a:t>
            </a:r>
            <a:r>
              <a:rPr lang="en-US" sz="2000" b="0">
                <a:solidFill>
                  <a:srgbClr val="001320"/>
                </a:solidFill>
                <a:latin typeface="Aptos"/>
                <a:ea typeface="Roboto"/>
                <a:cs typeface="Roboto"/>
              </a:rPr>
              <a:t>,</a:t>
            </a:r>
            <a:br>
              <a:rPr lang="en-US" sz="2000" b="0">
                <a:latin typeface="Aptos"/>
                <a:ea typeface="Roboto"/>
                <a:cs typeface="Roboto"/>
              </a:rPr>
            </a:br>
            <a:r>
              <a:rPr lang="en-US" sz="2000" b="0">
                <a:solidFill>
                  <a:srgbClr val="001320"/>
                </a:solidFill>
                <a:latin typeface="Aptos"/>
                <a:ea typeface="Roboto"/>
                <a:cs typeface="Roboto"/>
              </a:rPr>
              <a:t>and wi</a:t>
            </a:r>
            <a:r>
              <a:rPr lang="en-US" sz="2000">
                <a:solidFill>
                  <a:srgbClr val="001320"/>
                </a:solidFill>
                <a:latin typeface="Aptos"/>
                <a:ea typeface="Roboto"/>
                <a:cs typeface="Roboto"/>
              </a:rPr>
              <a:t>th his wounds we are healed</a:t>
            </a:r>
            <a:r>
              <a:rPr lang="en-US" sz="2000" b="0">
                <a:solidFill>
                  <a:srgbClr val="001320"/>
                </a:solidFill>
                <a:latin typeface="Aptos"/>
                <a:ea typeface="Roboto"/>
                <a:cs typeface="Roboto"/>
              </a:rPr>
              <a:t>.</a:t>
            </a:r>
            <a:br>
              <a:rPr lang="en-US" sz="2000" b="0">
                <a:latin typeface="Aptos"/>
                <a:ea typeface="Roboto"/>
                <a:cs typeface="Roboto"/>
              </a:rPr>
            </a:br>
            <a:r>
              <a:rPr lang="en-US" sz="2000" b="0">
                <a:solidFill>
                  <a:srgbClr val="001320"/>
                </a:solidFill>
                <a:latin typeface="Aptos"/>
                <a:ea typeface="Roboto"/>
                <a:cs typeface="Roboto"/>
                <a:hlinkClick r:id="rId4"/>
              </a:rPr>
              <a:t>6</a:t>
            </a:r>
            <a:r>
              <a:rPr lang="en-US" sz="2000" b="0">
                <a:solidFill>
                  <a:srgbClr val="001320"/>
                </a:solidFill>
                <a:latin typeface="Aptos"/>
                <a:ea typeface="Roboto"/>
                <a:cs typeface="Roboto"/>
              </a:rPr>
              <a:t>All we like sheep have gone astray;</a:t>
            </a:r>
            <a:br>
              <a:rPr lang="en-US" sz="2000" b="0">
                <a:latin typeface="Aptos"/>
                <a:ea typeface="Roboto"/>
                <a:cs typeface="Roboto"/>
              </a:rPr>
            </a:br>
            <a:r>
              <a:rPr lang="en-US" sz="2000" b="0">
                <a:solidFill>
                  <a:srgbClr val="001320"/>
                </a:solidFill>
                <a:latin typeface="Aptos"/>
                <a:ea typeface="Roboto"/>
                <a:cs typeface="Roboto"/>
              </a:rPr>
              <a:t>we have </a:t>
            </a:r>
            <a:r>
              <a:rPr lang="en-US" sz="2000">
                <a:solidFill>
                  <a:srgbClr val="001320"/>
                </a:solidFill>
                <a:latin typeface="Aptos"/>
                <a:ea typeface="Roboto"/>
                <a:cs typeface="Roboto"/>
              </a:rPr>
              <a:t>turned </a:t>
            </a:r>
            <a:r>
              <a:rPr lang="en-US" sz="2000" b="0">
                <a:solidFill>
                  <a:srgbClr val="001320"/>
                </a:solidFill>
                <a:latin typeface="Aptos"/>
                <a:ea typeface="Roboto"/>
                <a:cs typeface="Roboto"/>
              </a:rPr>
              <a:t>—every one—to his own way;</a:t>
            </a:r>
            <a:br>
              <a:rPr lang="en-US" sz="2000" b="0">
                <a:latin typeface="Aptos"/>
                <a:ea typeface="Roboto"/>
                <a:cs typeface="Roboto"/>
              </a:rPr>
            </a:br>
            <a:r>
              <a:rPr lang="en-US" sz="2000" b="0">
                <a:solidFill>
                  <a:srgbClr val="001320"/>
                </a:solidFill>
                <a:latin typeface="Aptos"/>
                <a:ea typeface="Roboto"/>
                <a:cs typeface="Roboto"/>
              </a:rPr>
              <a:t>and the </a:t>
            </a:r>
            <a:r>
              <a:rPr lang="en-US" sz="2000" b="0" cap="all">
                <a:solidFill>
                  <a:srgbClr val="001320"/>
                </a:solidFill>
                <a:latin typeface="Aptos"/>
                <a:cs typeface="Arial"/>
              </a:rPr>
              <a:t>Lord</a:t>
            </a:r>
            <a:r>
              <a:rPr lang="en-US" sz="2000" b="0">
                <a:solidFill>
                  <a:srgbClr val="001320"/>
                </a:solidFill>
                <a:latin typeface="Aptos"/>
                <a:ea typeface="Roboto"/>
                <a:cs typeface="Roboto"/>
              </a:rPr>
              <a:t> has laid on him</a:t>
            </a:r>
            <a:br>
              <a:rPr lang="en-US" sz="2000" b="0">
                <a:latin typeface="Aptos"/>
                <a:ea typeface="Roboto"/>
                <a:cs typeface="Roboto"/>
              </a:rPr>
            </a:br>
            <a:r>
              <a:rPr lang="en-US" sz="2000" b="0">
                <a:solidFill>
                  <a:srgbClr val="001320"/>
                </a:solidFill>
                <a:latin typeface="Aptos"/>
                <a:ea typeface="Roboto"/>
                <a:cs typeface="Roboto"/>
              </a:rPr>
              <a:t>the iniquity of us all...</a:t>
            </a:r>
          </a:p>
          <a:p>
            <a:r>
              <a:rPr lang="en-US" sz="2000" b="0">
                <a:solidFill>
                  <a:srgbClr val="001320"/>
                </a:solidFill>
                <a:latin typeface="Roboto"/>
                <a:ea typeface="Roboto"/>
                <a:cs typeface="Roboto"/>
              </a:rPr>
              <a:t>..</a:t>
            </a:r>
            <a:r>
              <a:rPr lang="en-US" sz="2000" b="0">
                <a:solidFill>
                  <a:srgbClr val="001320"/>
                </a:solidFill>
                <a:latin typeface="Aptos"/>
                <a:ea typeface="Roboto"/>
                <a:cs typeface="Roboto"/>
              </a:rPr>
              <a:t>.by his knowledge shall the righteous one, my servant,</a:t>
            </a:r>
            <a:br>
              <a:rPr lang="en-US" sz="2000" b="0">
                <a:latin typeface="Aptos"/>
                <a:ea typeface="Roboto"/>
                <a:cs typeface="Roboto"/>
              </a:rPr>
            </a:br>
            <a:r>
              <a:rPr lang="en-US" sz="2000" b="0">
                <a:solidFill>
                  <a:srgbClr val="001320"/>
                </a:solidFill>
                <a:latin typeface="Aptos"/>
                <a:ea typeface="Roboto"/>
                <a:cs typeface="Roboto"/>
              </a:rPr>
              <a:t>m</a:t>
            </a:r>
            <a:r>
              <a:rPr lang="en-US" sz="2000">
                <a:solidFill>
                  <a:srgbClr val="001320"/>
                </a:solidFill>
                <a:latin typeface="Aptos"/>
                <a:ea typeface="Roboto"/>
                <a:cs typeface="Roboto"/>
              </a:rPr>
              <a:t>ake many to be accounted righteous</a:t>
            </a:r>
            <a:r>
              <a:rPr lang="en-US" sz="2000" b="0">
                <a:solidFill>
                  <a:srgbClr val="001320"/>
                </a:solidFill>
                <a:latin typeface="Aptos"/>
                <a:ea typeface="Roboto"/>
                <a:cs typeface="Roboto"/>
              </a:rPr>
              <a:t>,</a:t>
            </a:r>
            <a:br>
              <a:rPr lang="en-US" sz="2000" b="0">
                <a:latin typeface="Aptos"/>
                <a:ea typeface="Roboto"/>
                <a:cs typeface="Roboto"/>
              </a:rPr>
            </a:br>
            <a:r>
              <a:rPr lang="en-US" sz="2000" b="0">
                <a:solidFill>
                  <a:srgbClr val="001320"/>
                </a:solidFill>
                <a:latin typeface="Aptos"/>
                <a:ea typeface="Roboto"/>
                <a:cs typeface="Roboto"/>
              </a:rPr>
              <a:t>and he shall bear their iniquities.</a:t>
            </a:r>
          </a:p>
        </p:txBody>
      </p:sp>
    </p:spTree>
    <p:extLst>
      <p:ext uri="{BB962C8B-B14F-4D97-AF65-F5344CB8AC3E}">
        <p14:creationId xmlns:p14="http://schemas.microsoft.com/office/powerpoint/2010/main" val="373237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7D846-3741-620C-F8CA-E5B2789D5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24CF8-6ABC-E59D-67B9-163C88C0FED8}"/>
              </a:ext>
            </a:extLst>
          </p:cNvPr>
          <p:cNvSpPr>
            <a:spLocks noGrp="1"/>
          </p:cNvSpPr>
          <p:nvPr>
            <p:ph type="title"/>
          </p:nvPr>
        </p:nvSpPr>
        <p:spPr/>
        <p:txBody>
          <a:bodyPr>
            <a:normAutofit/>
          </a:bodyPr>
          <a:lstStyle/>
          <a:p>
            <a:r>
              <a:rPr lang="en-US" sz="4200">
                <a:latin typeface="Aptos Black"/>
              </a:rPr>
              <a:t>Technology's </a:t>
            </a:r>
            <a:r>
              <a:rPr lang="en-US" sz="4200">
                <a:solidFill>
                  <a:schemeClr val="accent2">
                    <a:lumMod val="40000"/>
                    <a:lumOff val="60000"/>
                  </a:schemeClr>
                </a:solidFill>
                <a:latin typeface="Aptos Black"/>
              </a:rPr>
              <a:t>Redemption</a:t>
            </a:r>
            <a:r>
              <a:rPr lang="en-US" sz="4200">
                <a:latin typeface="Aptos Black"/>
              </a:rPr>
              <a:t>: Isaiah 2:2-5</a:t>
            </a:r>
            <a:endParaRPr lang="en-US" sz="4200"/>
          </a:p>
        </p:txBody>
      </p:sp>
      <p:sp>
        <p:nvSpPr>
          <p:cNvPr id="3" name="Content Placeholder 2">
            <a:extLst>
              <a:ext uri="{FF2B5EF4-FFF2-40B4-BE49-F238E27FC236}">
                <a16:creationId xmlns:a16="http://schemas.microsoft.com/office/drawing/2014/main" id="{AA4811CC-7E0F-5113-EAC7-8EFA377F959B}"/>
              </a:ext>
            </a:extLst>
          </p:cNvPr>
          <p:cNvSpPr>
            <a:spLocks noGrp="1"/>
          </p:cNvSpPr>
          <p:nvPr>
            <p:ph idx="1"/>
          </p:nvPr>
        </p:nvSpPr>
        <p:spPr/>
        <p:txBody>
          <a:bodyPr vert="horz" lIns="91440" tIns="45720" rIns="91440" bIns="45720" rtlCol="0" anchor="t">
            <a:normAutofit/>
          </a:bodyPr>
          <a:lstStyle/>
          <a:p>
            <a:endParaRPr lang="en-US">
              <a:solidFill>
                <a:srgbClr val="171717"/>
              </a:solidFill>
              <a:latin typeface="Aptos"/>
              <a:ea typeface="Roboto"/>
              <a:cs typeface="Roboto"/>
            </a:endParaRPr>
          </a:p>
          <a:p>
            <a:endParaRPr lang="en-US">
              <a:solidFill>
                <a:srgbClr val="171717"/>
              </a:solidFill>
              <a:latin typeface="Aptos"/>
              <a:ea typeface="Roboto"/>
              <a:cs typeface="Roboto"/>
            </a:endParaRPr>
          </a:p>
          <a:p>
            <a:r>
              <a:rPr lang="en-US" sz="2400">
                <a:solidFill>
                  <a:schemeClr val="tx1"/>
                </a:solidFill>
                <a:latin typeface="Aptos"/>
                <a:ea typeface="Roboto"/>
                <a:cs typeface="Roboto"/>
                <a:hlinkClick r:id="rId2">
                  <a:extLst>
                    <a:ext uri="{A12FA001-AC4F-418D-AE19-62706E023703}">
                      <ahyp:hlinkClr xmlns:ahyp="http://schemas.microsoft.com/office/drawing/2018/hyperlinkcolor" val="tx"/>
                    </a:ext>
                  </a:extLst>
                </a:hlinkClick>
              </a:rPr>
              <a:t>2</a:t>
            </a:r>
            <a:r>
              <a:rPr lang="en-US" sz="2200" b="0">
                <a:solidFill>
                  <a:schemeClr val="tx1"/>
                </a:solidFill>
                <a:latin typeface="Aptos"/>
                <a:ea typeface="Roboto"/>
                <a:cs typeface="Roboto"/>
              </a:rPr>
              <a:t>It shall come to pass in the latter days</a:t>
            </a:r>
            <a:br>
              <a:rPr lang="en-US" sz="2200" b="0">
                <a:latin typeface="Aptos"/>
                <a:ea typeface="Roboto"/>
                <a:cs typeface="Roboto"/>
              </a:rPr>
            </a:br>
            <a:r>
              <a:rPr lang="en-US" sz="2200" b="0">
                <a:solidFill>
                  <a:schemeClr val="tx1"/>
                </a:solidFill>
                <a:latin typeface="Aptos"/>
                <a:ea typeface="Roboto"/>
                <a:cs typeface="Roboto"/>
              </a:rPr>
              <a:t> that t</a:t>
            </a:r>
            <a:r>
              <a:rPr lang="en-US" sz="2200">
                <a:solidFill>
                  <a:schemeClr val="tx1"/>
                </a:solidFill>
                <a:latin typeface="Aptos"/>
                <a:ea typeface="Roboto"/>
                <a:cs typeface="Roboto"/>
              </a:rPr>
              <a:t>he mountain of the house of the Lord</a:t>
            </a:r>
            <a:br>
              <a:rPr lang="en-US" sz="2200">
                <a:latin typeface="Aptos"/>
                <a:ea typeface="Roboto"/>
                <a:cs typeface="Roboto"/>
              </a:rPr>
            </a:br>
            <a:r>
              <a:rPr lang="en-US" sz="2200">
                <a:solidFill>
                  <a:schemeClr val="tx1"/>
                </a:solidFill>
                <a:latin typeface="Aptos"/>
                <a:ea typeface="Roboto"/>
                <a:cs typeface="Roboto"/>
              </a:rPr>
              <a:t> shall be established</a:t>
            </a:r>
            <a:r>
              <a:rPr lang="en-US" sz="2200" b="0">
                <a:solidFill>
                  <a:schemeClr val="tx1"/>
                </a:solidFill>
                <a:latin typeface="Aptos"/>
                <a:ea typeface="Roboto"/>
                <a:cs typeface="Roboto"/>
              </a:rPr>
              <a:t> as the highest of the mountains,</a:t>
            </a:r>
            <a:br>
              <a:rPr lang="en-US" sz="2200" b="0">
                <a:latin typeface="Aptos"/>
                <a:ea typeface="Roboto"/>
                <a:cs typeface="Roboto"/>
              </a:rPr>
            </a:br>
            <a:r>
              <a:rPr lang="en-US" sz="2200" b="0">
                <a:solidFill>
                  <a:schemeClr val="tx1"/>
                </a:solidFill>
                <a:latin typeface="Aptos"/>
                <a:ea typeface="Roboto"/>
                <a:cs typeface="Roboto"/>
              </a:rPr>
              <a:t> </a:t>
            </a:r>
            <a:r>
              <a:rPr lang="en-US" sz="2200">
                <a:solidFill>
                  <a:schemeClr val="tx1"/>
                </a:solidFill>
                <a:latin typeface="Aptos"/>
                <a:ea typeface="Roboto"/>
                <a:cs typeface="Roboto"/>
              </a:rPr>
              <a:t>…</a:t>
            </a:r>
            <a:r>
              <a:rPr lang="en-US" sz="2200">
                <a:solidFill>
                  <a:schemeClr val="tx1"/>
                </a:solidFill>
                <a:latin typeface="Aptos"/>
                <a:ea typeface="Roboto"/>
                <a:cs typeface="Roboto"/>
                <a:hlinkClick r:id="rId3">
                  <a:extLst>
                    <a:ext uri="{A12FA001-AC4F-418D-AE19-62706E023703}">
                      <ahyp:hlinkClr xmlns:ahyp="http://schemas.microsoft.com/office/drawing/2018/hyperlinkcolor" val="tx"/>
                    </a:ext>
                  </a:extLst>
                </a:hlinkClick>
              </a:rPr>
              <a:t>3</a:t>
            </a:r>
            <a:r>
              <a:rPr lang="en-US" sz="2200" b="0">
                <a:solidFill>
                  <a:schemeClr val="tx1"/>
                </a:solidFill>
                <a:latin typeface="Aptos"/>
                <a:ea typeface="Roboto"/>
                <a:cs typeface="Roboto"/>
              </a:rPr>
              <a:t>and many peoples shall come, and say:</a:t>
            </a:r>
            <a:br>
              <a:rPr lang="en-US" sz="2200" b="0">
                <a:latin typeface="Aptos"/>
                <a:ea typeface="Roboto"/>
                <a:cs typeface="Roboto"/>
              </a:rPr>
            </a:br>
            <a:r>
              <a:rPr lang="en-US" sz="2200" b="0">
                <a:solidFill>
                  <a:schemeClr val="tx1"/>
                </a:solidFill>
                <a:latin typeface="Aptos"/>
                <a:ea typeface="Roboto"/>
                <a:cs typeface="Roboto"/>
              </a:rPr>
              <a:t> “Come,</a:t>
            </a:r>
            <a:r>
              <a:rPr lang="en-US" sz="2200">
                <a:solidFill>
                  <a:schemeClr val="tx1"/>
                </a:solidFill>
                <a:latin typeface="Aptos"/>
                <a:ea typeface="Roboto"/>
                <a:cs typeface="Roboto"/>
              </a:rPr>
              <a:t> let us go up to the mountain of the Lord,</a:t>
            </a:r>
            <a:br>
              <a:rPr lang="en-US" sz="2200">
                <a:latin typeface="Aptos"/>
                <a:ea typeface="Roboto"/>
                <a:cs typeface="Roboto"/>
              </a:rPr>
            </a:br>
            <a:r>
              <a:rPr lang="en-US" sz="2200">
                <a:solidFill>
                  <a:schemeClr val="tx1"/>
                </a:solidFill>
                <a:latin typeface="Aptos"/>
                <a:ea typeface="Roboto"/>
                <a:cs typeface="Roboto"/>
              </a:rPr>
              <a:t> …that he may teach us his ways</a:t>
            </a:r>
            <a:br>
              <a:rPr lang="en-US" sz="2200">
                <a:latin typeface="Aptos"/>
                <a:ea typeface="Roboto"/>
                <a:cs typeface="Roboto"/>
              </a:rPr>
            </a:br>
            <a:r>
              <a:rPr lang="en-US" sz="2200" b="0">
                <a:solidFill>
                  <a:schemeClr val="tx1"/>
                </a:solidFill>
                <a:latin typeface="Aptos"/>
                <a:ea typeface="Roboto"/>
                <a:cs typeface="Roboto"/>
              </a:rPr>
              <a:t> and that we may walk in his paths.”</a:t>
            </a:r>
            <a:br>
              <a:rPr lang="en-US" sz="2200" b="0">
                <a:latin typeface="Aptos"/>
                <a:ea typeface="Roboto"/>
                <a:cs typeface="Roboto"/>
              </a:rPr>
            </a:br>
            <a:r>
              <a:rPr lang="en-US" sz="2200" b="0">
                <a:solidFill>
                  <a:schemeClr val="tx1"/>
                </a:solidFill>
                <a:latin typeface="Aptos"/>
                <a:ea typeface="Roboto"/>
                <a:cs typeface="Roboto"/>
              </a:rPr>
              <a:t> …and </a:t>
            </a:r>
            <a:r>
              <a:rPr lang="en-US" sz="2200">
                <a:solidFill>
                  <a:schemeClr val="tx1"/>
                </a:solidFill>
                <a:latin typeface="Aptos"/>
                <a:ea typeface="Roboto"/>
                <a:cs typeface="Roboto"/>
              </a:rPr>
              <a:t>they shall beat their swords into plowshares,</a:t>
            </a:r>
            <a:br>
              <a:rPr lang="en-US" sz="2200">
                <a:latin typeface="Aptos"/>
                <a:ea typeface="Roboto"/>
                <a:cs typeface="Roboto"/>
              </a:rPr>
            </a:br>
            <a:r>
              <a:rPr lang="en-US" sz="2200">
                <a:solidFill>
                  <a:schemeClr val="tx1"/>
                </a:solidFill>
                <a:latin typeface="Aptos"/>
                <a:ea typeface="Roboto"/>
                <a:cs typeface="Roboto"/>
              </a:rPr>
              <a:t> and their spears into pruning hooks;</a:t>
            </a:r>
            <a:endParaRPr lang="en-US" sz="2200">
              <a:solidFill>
                <a:schemeClr val="tx1"/>
              </a:solidFill>
              <a:ea typeface="Roboto"/>
              <a:cs typeface="Roboto"/>
            </a:endParaRPr>
          </a:p>
        </p:txBody>
      </p:sp>
    </p:spTree>
    <p:extLst>
      <p:ext uri="{BB962C8B-B14F-4D97-AF65-F5344CB8AC3E}">
        <p14:creationId xmlns:p14="http://schemas.microsoft.com/office/powerpoint/2010/main" val="391590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9EAE-2E55-F893-FBCD-AD9142DF278F}"/>
              </a:ext>
            </a:extLst>
          </p:cNvPr>
          <p:cNvSpPr>
            <a:spLocks noGrp="1"/>
          </p:cNvSpPr>
          <p:nvPr>
            <p:ph type="title"/>
          </p:nvPr>
        </p:nvSpPr>
        <p:spPr/>
        <p:txBody>
          <a:bodyPr>
            <a:normAutofit/>
          </a:bodyPr>
          <a:lstStyle/>
          <a:p>
            <a:r>
              <a:rPr lang="en-US" sz="4200">
                <a:latin typeface="Aptos Black"/>
              </a:rPr>
              <a:t>Point 3: A Biblical Theology of Revelation</a:t>
            </a:r>
            <a:endParaRPr lang="en-US" sz="4200" b="1">
              <a:latin typeface="Aptos Black"/>
            </a:endParaRPr>
          </a:p>
        </p:txBody>
      </p:sp>
      <p:sp>
        <p:nvSpPr>
          <p:cNvPr id="3" name="Content Placeholder 2">
            <a:extLst>
              <a:ext uri="{FF2B5EF4-FFF2-40B4-BE49-F238E27FC236}">
                <a16:creationId xmlns:a16="http://schemas.microsoft.com/office/drawing/2014/main" id="{CAAFAEC4-A86E-54AC-02E3-CD1BEC236027}"/>
              </a:ext>
            </a:extLst>
          </p:cNvPr>
          <p:cNvSpPr>
            <a:spLocks noGrp="1"/>
          </p:cNvSpPr>
          <p:nvPr>
            <p:ph idx="1"/>
          </p:nvPr>
        </p:nvSpPr>
        <p:spPr/>
        <p:txBody>
          <a:bodyPr vert="horz" lIns="91440" tIns="45720" rIns="91440" bIns="45720" rtlCol="0" anchor="t">
            <a:normAutofit/>
          </a:bodyPr>
          <a:lstStyle/>
          <a:p>
            <a:pPr>
              <a:spcAft>
                <a:spcPts val="500"/>
              </a:spcAft>
            </a:pPr>
            <a:endParaRPr lang="en-US"/>
          </a:p>
          <a:p>
            <a:pPr>
              <a:spcAft>
                <a:spcPts val="500"/>
              </a:spcAft>
            </a:pPr>
            <a:r>
              <a:rPr lang="en-US"/>
              <a:t>KEY TAKEAWAYS:</a:t>
            </a:r>
            <a:endParaRPr lang="en-US" b="0">
              <a:solidFill>
                <a:srgbClr val="000000"/>
              </a:solidFill>
            </a:endParaRPr>
          </a:p>
          <a:p>
            <a:pPr lvl="1" indent="-514350">
              <a:buFont typeface="Courier New,monospace" panose="05000000000000000000" pitchFamily="2" charset="2"/>
              <a:buChar char="o"/>
            </a:pPr>
            <a:r>
              <a:rPr lang="en-US" sz="2200"/>
              <a:t>God Judges the Fallen City of Man, Destroying Those Who Use Technology to Glorify Man</a:t>
            </a:r>
            <a:endParaRPr lang="en-US" sz="2200">
              <a:solidFill>
                <a:srgbClr val="000000"/>
              </a:solidFill>
            </a:endParaRPr>
          </a:p>
          <a:p>
            <a:pPr marL="457200" lvl="2" indent="0">
              <a:buNone/>
            </a:pPr>
            <a:r>
              <a:rPr lang="en-US" sz="2200" b="0"/>
              <a:t>  (Revelation 18:1-24)</a:t>
            </a:r>
            <a:endParaRPr lang="en-US" sz="2200" b="0">
              <a:solidFill>
                <a:srgbClr val="000000"/>
              </a:solidFill>
            </a:endParaRPr>
          </a:p>
          <a:p>
            <a:pPr lvl="1" indent="-514350">
              <a:buFont typeface="Courier New,monospace" panose="05000000000000000000" pitchFamily="2" charset="2"/>
              <a:buChar char="o"/>
            </a:pPr>
            <a:r>
              <a:rPr lang="en-US" sz="2200"/>
              <a:t>God Prepares the Eternal City of God, Dwelling with Those Who Use Technology to Glorify God</a:t>
            </a:r>
            <a:endParaRPr lang="en-US" sz="2200">
              <a:solidFill>
                <a:srgbClr val="000000"/>
              </a:solidFill>
            </a:endParaRPr>
          </a:p>
          <a:p>
            <a:pPr marL="457200" lvl="2" indent="0">
              <a:buNone/>
            </a:pPr>
            <a:r>
              <a:rPr lang="en-US" sz="2200" b="0"/>
              <a:t>  (Revelation 21-22)</a:t>
            </a:r>
            <a:endParaRPr lang="en-US" sz="2200" b="0">
              <a:solidFill>
                <a:srgbClr val="000000"/>
              </a:solidFill>
            </a:endParaRPr>
          </a:p>
        </p:txBody>
      </p:sp>
    </p:spTree>
    <p:extLst>
      <p:ext uri="{BB962C8B-B14F-4D97-AF65-F5344CB8AC3E}">
        <p14:creationId xmlns:p14="http://schemas.microsoft.com/office/powerpoint/2010/main" val="155512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54DA3-6683-4E2B-F227-DCCB19123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62916-2829-116C-AC49-5D1DC93F636E}"/>
              </a:ext>
            </a:extLst>
          </p:cNvPr>
          <p:cNvSpPr>
            <a:spLocks noGrp="1"/>
          </p:cNvSpPr>
          <p:nvPr>
            <p:ph type="title"/>
          </p:nvPr>
        </p:nvSpPr>
        <p:spPr/>
        <p:txBody>
          <a:bodyPr>
            <a:normAutofit/>
          </a:bodyPr>
          <a:lstStyle/>
          <a:p>
            <a:r>
              <a:rPr lang="en-US" sz="4200">
                <a:latin typeface="Aptos Black"/>
              </a:rPr>
              <a:t>Technology's </a:t>
            </a:r>
            <a:r>
              <a:rPr lang="en-US" sz="4200">
                <a:solidFill>
                  <a:schemeClr val="accent2">
                    <a:lumMod val="40000"/>
                    <a:lumOff val="60000"/>
                  </a:schemeClr>
                </a:solidFill>
                <a:latin typeface="Aptos Black"/>
              </a:rPr>
              <a:t>Telos</a:t>
            </a:r>
            <a:r>
              <a:rPr lang="en-US" sz="4200">
                <a:latin typeface="Aptos Black"/>
              </a:rPr>
              <a:t>: Revelation 18:1-24</a:t>
            </a:r>
            <a:endParaRPr lang="en-US" sz="4200"/>
          </a:p>
        </p:txBody>
      </p:sp>
      <p:sp>
        <p:nvSpPr>
          <p:cNvPr id="3" name="Content Placeholder 2">
            <a:extLst>
              <a:ext uri="{FF2B5EF4-FFF2-40B4-BE49-F238E27FC236}">
                <a16:creationId xmlns:a16="http://schemas.microsoft.com/office/drawing/2014/main" id="{ADD39D6C-0CA5-4C92-7BD0-54BD6AFCB8A9}"/>
              </a:ext>
            </a:extLst>
          </p:cNvPr>
          <p:cNvSpPr>
            <a:spLocks noGrp="1"/>
          </p:cNvSpPr>
          <p:nvPr>
            <p:ph idx="1"/>
          </p:nvPr>
        </p:nvSpPr>
        <p:spPr/>
        <p:txBody>
          <a:bodyPr vert="horz" lIns="91440" tIns="45720" rIns="91440" bIns="45720" rtlCol="0" anchor="t">
            <a:noAutofit/>
          </a:bodyPr>
          <a:lstStyle/>
          <a:p>
            <a:endParaRPr lang="en-US">
              <a:solidFill>
                <a:srgbClr val="171717"/>
              </a:solidFill>
              <a:latin typeface="Aptos"/>
              <a:ea typeface="Roboto"/>
              <a:cs typeface="Roboto"/>
            </a:endParaRPr>
          </a:p>
          <a:p>
            <a:r>
              <a:rPr lang="en-US" sz="2200" b="0">
                <a:solidFill>
                  <a:schemeClr val="tx1"/>
                </a:solidFill>
                <a:ea typeface="+mn-lt"/>
                <a:cs typeface="+mn-lt"/>
              </a:rPr>
              <a:t>“</a:t>
            </a:r>
            <a:r>
              <a:rPr lang="en-US" sz="2200">
                <a:solidFill>
                  <a:schemeClr val="tx1"/>
                </a:solidFill>
                <a:ea typeface="+mn-lt"/>
                <a:cs typeface="+mn-lt"/>
              </a:rPr>
              <a:t>Fallen, fallen is Babylon the great!...</a:t>
            </a:r>
            <a:endParaRPr lang="en-US" sz="2200">
              <a:solidFill>
                <a:schemeClr val="tx1"/>
              </a:solidFill>
              <a:ea typeface="Roboto"/>
              <a:cs typeface="Roboto"/>
            </a:endParaRPr>
          </a:p>
          <a:p>
            <a:r>
              <a:rPr lang="en-US" sz="2200" b="0">
                <a:solidFill>
                  <a:schemeClr val="tx1"/>
                </a:solidFill>
                <a:ea typeface="+mn-lt"/>
                <a:cs typeface="+mn-lt"/>
              </a:rPr>
              <a:t>…</a:t>
            </a:r>
            <a:r>
              <a:rPr lang="en-US" sz="2200">
                <a:solidFill>
                  <a:schemeClr val="tx1"/>
                </a:solidFill>
                <a:ea typeface="+mn-lt"/>
                <a:cs typeface="+mn-lt"/>
                <a:hlinkClick r:id="rId2">
                  <a:extLst>
                    <a:ext uri="{A12FA001-AC4F-418D-AE19-62706E023703}">
                      <ahyp:hlinkClr xmlns:ahyp="http://schemas.microsoft.com/office/drawing/2018/hyperlinkcolor" val="tx"/>
                    </a:ext>
                  </a:extLst>
                </a:hlinkClick>
              </a:rPr>
              <a:t>7</a:t>
            </a:r>
            <a:r>
              <a:rPr lang="en-US" sz="2200">
                <a:solidFill>
                  <a:schemeClr val="tx1"/>
                </a:solidFill>
                <a:ea typeface="+mn-lt"/>
                <a:cs typeface="+mn-lt"/>
              </a:rPr>
              <a:t>As she glorified herself and lived in luxury,</a:t>
            </a:r>
            <a:br>
              <a:rPr lang="en-US" sz="2200">
                <a:ea typeface="+mn-lt"/>
                <a:cs typeface="+mn-lt"/>
              </a:rPr>
            </a:br>
            <a:r>
              <a:rPr lang="en-US" sz="2200">
                <a:solidFill>
                  <a:schemeClr val="tx1"/>
                </a:solidFill>
                <a:ea typeface="+mn-lt"/>
                <a:cs typeface="+mn-lt"/>
              </a:rPr>
              <a:t> so give her a like measure of torment and mourning,</a:t>
            </a:r>
            <a:br>
              <a:rPr lang="en-US" sz="2200">
                <a:ea typeface="+mn-lt"/>
                <a:cs typeface="+mn-lt"/>
              </a:rPr>
            </a:br>
            <a:r>
              <a:rPr lang="en-US" sz="2200" b="0">
                <a:solidFill>
                  <a:schemeClr val="tx1"/>
                </a:solidFill>
                <a:ea typeface="+mn-lt"/>
                <a:cs typeface="+mn-lt"/>
              </a:rPr>
              <a:t> …“Alas! Alas! You great city,</a:t>
            </a:r>
            <a:br>
              <a:rPr lang="en-US" sz="2200" b="0">
                <a:ea typeface="+mn-lt"/>
                <a:cs typeface="+mn-lt"/>
              </a:rPr>
            </a:br>
            <a:r>
              <a:rPr lang="en-US" sz="2200" b="0">
                <a:solidFill>
                  <a:schemeClr val="tx1"/>
                </a:solidFill>
                <a:ea typeface="+mn-lt"/>
                <a:cs typeface="+mn-lt"/>
              </a:rPr>
              <a:t> you mighty city, Babylon!</a:t>
            </a:r>
            <a:br>
              <a:rPr lang="en-US" sz="2200" b="0">
                <a:ea typeface="+mn-lt"/>
                <a:cs typeface="+mn-lt"/>
              </a:rPr>
            </a:br>
            <a:r>
              <a:rPr lang="en-US" sz="2200" b="0">
                <a:solidFill>
                  <a:schemeClr val="tx1"/>
                </a:solidFill>
                <a:ea typeface="+mn-lt"/>
                <a:cs typeface="+mn-lt"/>
              </a:rPr>
              <a:t> For in a single hour your judgment has come.”</a:t>
            </a:r>
            <a:endParaRPr lang="en-US" sz="2200">
              <a:solidFill>
                <a:schemeClr val="tx1"/>
              </a:solidFill>
            </a:endParaRPr>
          </a:p>
          <a:p>
            <a:r>
              <a:rPr lang="en-US" sz="2200" b="0">
                <a:solidFill>
                  <a:schemeClr val="tx1"/>
                </a:solidFill>
                <a:ea typeface="+mn-lt"/>
                <a:cs typeface="+mn-lt"/>
              </a:rPr>
              <a:t>…for mighty is the Lord God who has judged her.”</a:t>
            </a:r>
            <a:endParaRPr lang="en-US" sz="2200">
              <a:solidFill>
                <a:schemeClr val="tx1"/>
              </a:solidFill>
            </a:endParaRPr>
          </a:p>
          <a:p>
            <a:r>
              <a:rPr lang="en-US" sz="2200" b="0">
                <a:solidFill>
                  <a:schemeClr val="tx1"/>
                </a:solidFill>
                <a:ea typeface="+mn-lt"/>
                <a:cs typeface="+mn-lt"/>
              </a:rPr>
              <a:t>…and a </a:t>
            </a:r>
            <a:r>
              <a:rPr lang="en-US" sz="2200">
                <a:solidFill>
                  <a:schemeClr val="tx1"/>
                </a:solidFill>
                <a:ea typeface="+mn-lt"/>
                <a:cs typeface="+mn-lt"/>
              </a:rPr>
              <a:t>craftsman</a:t>
            </a:r>
            <a:r>
              <a:rPr lang="en-US" sz="2200" b="0">
                <a:solidFill>
                  <a:schemeClr val="tx1"/>
                </a:solidFill>
                <a:ea typeface="+mn-lt"/>
                <a:cs typeface="+mn-lt"/>
              </a:rPr>
              <a:t> (</a:t>
            </a:r>
            <a:r>
              <a:rPr lang="en-US" sz="2200" i="1" err="1">
                <a:solidFill>
                  <a:schemeClr val="accent2"/>
                </a:solidFill>
                <a:ea typeface="+mn-lt"/>
                <a:cs typeface="+mn-lt"/>
              </a:rPr>
              <a:t>technites</a:t>
            </a:r>
            <a:r>
              <a:rPr lang="en-US" sz="2200" b="0">
                <a:solidFill>
                  <a:schemeClr val="tx1"/>
                </a:solidFill>
                <a:ea typeface="+mn-lt"/>
                <a:cs typeface="+mn-lt"/>
              </a:rPr>
              <a:t>) of any </a:t>
            </a:r>
            <a:r>
              <a:rPr lang="en-US" sz="2200">
                <a:solidFill>
                  <a:schemeClr val="tx1"/>
                </a:solidFill>
                <a:ea typeface="+mn-lt"/>
                <a:cs typeface="+mn-lt"/>
              </a:rPr>
              <a:t>craft</a:t>
            </a:r>
            <a:r>
              <a:rPr lang="en-US" sz="2200" b="0">
                <a:solidFill>
                  <a:schemeClr val="tx1"/>
                </a:solidFill>
                <a:ea typeface="+mn-lt"/>
                <a:cs typeface="+mn-lt"/>
              </a:rPr>
              <a:t> (</a:t>
            </a:r>
            <a:r>
              <a:rPr lang="en-US" sz="2200" i="1">
                <a:solidFill>
                  <a:schemeClr val="accent2"/>
                </a:solidFill>
                <a:ea typeface="+mn-lt"/>
                <a:cs typeface="+mn-lt"/>
              </a:rPr>
              <a:t>techne</a:t>
            </a:r>
            <a:r>
              <a:rPr lang="en-US" sz="2200" b="0">
                <a:solidFill>
                  <a:schemeClr val="tx1"/>
                </a:solidFill>
                <a:ea typeface="+mn-lt"/>
                <a:cs typeface="+mn-lt"/>
              </a:rPr>
              <a:t>)</a:t>
            </a:r>
            <a:br>
              <a:rPr lang="en-US" sz="2200" b="0">
                <a:ea typeface="+mn-lt"/>
                <a:cs typeface="+mn-lt"/>
              </a:rPr>
            </a:br>
            <a:r>
              <a:rPr lang="en-US" sz="2200" b="0">
                <a:solidFill>
                  <a:schemeClr val="tx1"/>
                </a:solidFill>
                <a:ea typeface="+mn-lt"/>
                <a:cs typeface="+mn-lt"/>
              </a:rPr>
              <a:t> </a:t>
            </a:r>
            <a:r>
              <a:rPr lang="en-US" sz="2200">
                <a:solidFill>
                  <a:schemeClr val="tx1"/>
                </a:solidFill>
                <a:ea typeface="+mn-lt"/>
                <a:cs typeface="+mn-lt"/>
              </a:rPr>
              <a:t>will be found in you no more</a:t>
            </a:r>
            <a:r>
              <a:rPr lang="en-US" sz="2200" b="0">
                <a:solidFill>
                  <a:schemeClr val="tx1"/>
                </a:solidFill>
                <a:ea typeface="+mn-lt"/>
                <a:cs typeface="+mn-lt"/>
              </a:rPr>
              <a:t>,</a:t>
            </a:r>
            <a:endParaRPr lang="en-US" sz="2200">
              <a:solidFill>
                <a:schemeClr val="tx1"/>
              </a:solidFill>
            </a:endParaRPr>
          </a:p>
          <a:p>
            <a:r>
              <a:rPr lang="en-US" sz="2200" b="0">
                <a:solidFill>
                  <a:schemeClr val="tx1"/>
                </a:solidFill>
                <a:ea typeface="+mn-lt"/>
                <a:cs typeface="+mn-lt"/>
              </a:rPr>
              <a:t>…for your merchants were the great ones of the earth,</a:t>
            </a:r>
            <a:br>
              <a:rPr lang="en-US" sz="2200" b="0">
                <a:ea typeface="+mn-lt"/>
                <a:cs typeface="+mn-lt"/>
              </a:rPr>
            </a:br>
            <a:r>
              <a:rPr lang="en-US" sz="2200" b="0">
                <a:solidFill>
                  <a:schemeClr val="tx1"/>
                </a:solidFill>
                <a:ea typeface="+mn-lt"/>
                <a:cs typeface="+mn-lt"/>
              </a:rPr>
              <a:t> and all nations were deceived by your sorcery.</a:t>
            </a:r>
            <a:br>
              <a:rPr lang="en-US" sz="2200" b="0">
                <a:ea typeface="+mn-lt"/>
                <a:cs typeface="+mn-lt"/>
              </a:rPr>
            </a:br>
            <a:r>
              <a:rPr lang="en-US" sz="2200" b="0">
                <a:solidFill>
                  <a:schemeClr val="tx1"/>
                </a:solidFill>
                <a:ea typeface="+mn-lt"/>
                <a:cs typeface="+mn-lt"/>
              </a:rPr>
              <a:t> </a:t>
            </a:r>
            <a:r>
              <a:rPr lang="en-US" sz="2200">
                <a:solidFill>
                  <a:schemeClr val="tx1"/>
                </a:solidFill>
                <a:ea typeface="+mn-lt"/>
                <a:cs typeface="+mn-lt"/>
                <a:hlinkClick r:id="rId3">
                  <a:extLst>
                    <a:ext uri="{A12FA001-AC4F-418D-AE19-62706E023703}">
                      <ahyp:hlinkClr xmlns:ahyp="http://schemas.microsoft.com/office/drawing/2018/hyperlinkcolor" val="tx"/>
                    </a:ext>
                  </a:extLst>
                </a:hlinkClick>
              </a:rPr>
              <a:t>24</a:t>
            </a:r>
            <a:r>
              <a:rPr lang="en-US" sz="2200" b="0">
                <a:solidFill>
                  <a:schemeClr val="tx1"/>
                </a:solidFill>
                <a:ea typeface="+mn-lt"/>
                <a:cs typeface="+mn-lt"/>
              </a:rPr>
              <a:t>And in her was found the blood of prophets and of saints,</a:t>
            </a:r>
            <a:br>
              <a:rPr lang="en-US" sz="2200" b="0">
                <a:ea typeface="+mn-lt"/>
                <a:cs typeface="+mn-lt"/>
              </a:rPr>
            </a:br>
            <a:r>
              <a:rPr lang="en-US" sz="2200" b="0">
                <a:solidFill>
                  <a:schemeClr val="tx1"/>
                </a:solidFill>
                <a:ea typeface="+mn-lt"/>
                <a:cs typeface="+mn-lt"/>
              </a:rPr>
              <a:t> and of all who have been slain on earth.”</a:t>
            </a:r>
            <a:endParaRPr lang="en-US" sz="2200">
              <a:solidFill>
                <a:schemeClr val="tx1"/>
              </a:solidFill>
            </a:endParaRPr>
          </a:p>
          <a:p>
            <a:endParaRPr lang="en-US" sz="2200" b="0">
              <a:solidFill>
                <a:schemeClr val="tx1"/>
              </a:solidFill>
              <a:ea typeface="Roboto"/>
              <a:cs typeface="Roboto"/>
            </a:endParaRPr>
          </a:p>
        </p:txBody>
      </p:sp>
    </p:spTree>
    <p:extLst>
      <p:ext uri="{BB962C8B-B14F-4D97-AF65-F5344CB8AC3E}">
        <p14:creationId xmlns:p14="http://schemas.microsoft.com/office/powerpoint/2010/main" val="3561386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6D00-46C3-BD41-72CA-2A5987639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53A0B-BC45-3F09-F7C7-D441751EB548}"/>
              </a:ext>
            </a:extLst>
          </p:cNvPr>
          <p:cNvSpPr>
            <a:spLocks noGrp="1"/>
          </p:cNvSpPr>
          <p:nvPr>
            <p:ph type="title"/>
          </p:nvPr>
        </p:nvSpPr>
        <p:spPr/>
        <p:txBody>
          <a:bodyPr>
            <a:normAutofit/>
          </a:bodyPr>
          <a:lstStyle/>
          <a:p>
            <a:r>
              <a:rPr lang="en-US" sz="4200">
                <a:latin typeface="Aptos Black"/>
              </a:rPr>
              <a:t>Technology's </a:t>
            </a:r>
            <a:r>
              <a:rPr lang="en-US" sz="4200">
                <a:solidFill>
                  <a:schemeClr val="accent2">
                    <a:lumMod val="40000"/>
                    <a:lumOff val="60000"/>
                  </a:schemeClr>
                </a:solidFill>
                <a:latin typeface="Aptos Black"/>
              </a:rPr>
              <a:t>Telos</a:t>
            </a:r>
            <a:r>
              <a:rPr lang="en-US" sz="4200">
                <a:latin typeface="Aptos Black"/>
              </a:rPr>
              <a:t>: Revelation 21:1-27</a:t>
            </a:r>
            <a:endParaRPr lang="en-US" sz="4200"/>
          </a:p>
        </p:txBody>
      </p:sp>
      <p:sp>
        <p:nvSpPr>
          <p:cNvPr id="3" name="Content Placeholder 2">
            <a:extLst>
              <a:ext uri="{FF2B5EF4-FFF2-40B4-BE49-F238E27FC236}">
                <a16:creationId xmlns:a16="http://schemas.microsoft.com/office/drawing/2014/main" id="{22212FC1-6F96-E262-E4DA-63AE8EC2B44E}"/>
              </a:ext>
            </a:extLst>
          </p:cNvPr>
          <p:cNvSpPr>
            <a:spLocks noGrp="1"/>
          </p:cNvSpPr>
          <p:nvPr>
            <p:ph idx="1"/>
          </p:nvPr>
        </p:nvSpPr>
        <p:spPr/>
        <p:txBody>
          <a:bodyPr vert="horz" lIns="91440" tIns="45720" rIns="91440" bIns="45720" rtlCol="0" anchor="t">
            <a:normAutofit/>
          </a:bodyPr>
          <a:lstStyle/>
          <a:p>
            <a:endParaRPr lang="en-US">
              <a:solidFill>
                <a:srgbClr val="171717"/>
              </a:solidFill>
              <a:latin typeface="Aptos"/>
              <a:ea typeface="Roboto"/>
              <a:cs typeface="Roboto"/>
            </a:endParaRPr>
          </a:p>
          <a:p>
            <a:endParaRPr lang="en-US" sz="2400">
              <a:solidFill>
                <a:schemeClr val="tx1"/>
              </a:solidFill>
              <a:ea typeface="+mn-lt"/>
              <a:cs typeface="+mn-lt"/>
            </a:endParaRPr>
          </a:p>
          <a:p>
            <a:endParaRPr lang="en-US" sz="2400">
              <a:solidFill>
                <a:schemeClr val="tx1"/>
              </a:solidFill>
              <a:ea typeface="+mn-lt"/>
              <a:cs typeface="+mn-lt"/>
            </a:endParaRPr>
          </a:p>
          <a:p>
            <a:r>
              <a:rPr lang="en-US" sz="2400" b="0">
                <a:solidFill>
                  <a:schemeClr val="tx1"/>
                </a:solidFill>
                <a:ea typeface="+mn-lt"/>
                <a:cs typeface="+mn-lt"/>
                <a:hlinkClick r:id="rId2">
                  <a:extLst>
                    <a:ext uri="{A12FA001-AC4F-418D-AE19-62706E023703}">
                      <ahyp:hlinkClr xmlns:ahyp="http://schemas.microsoft.com/office/drawing/2018/hyperlinkcolor" val="tx"/>
                    </a:ext>
                  </a:extLst>
                </a:hlinkClick>
              </a:rPr>
              <a:t>1</a:t>
            </a:r>
            <a:r>
              <a:rPr lang="en-US" sz="2400" b="0">
                <a:solidFill>
                  <a:schemeClr val="tx1"/>
                </a:solidFill>
                <a:ea typeface="+mn-lt"/>
                <a:cs typeface="+mn-lt"/>
              </a:rPr>
              <a:t>Then I saw a new heaven and a new earth, for the first heaven and the first earth had passed away, and the sea was no more. </a:t>
            </a:r>
            <a:r>
              <a:rPr lang="en-US" sz="2400" b="0">
                <a:solidFill>
                  <a:schemeClr val="tx1"/>
                </a:solidFill>
                <a:ea typeface="+mn-lt"/>
                <a:cs typeface="+mn-lt"/>
                <a:hlinkClick r:id="rId3">
                  <a:extLst>
                    <a:ext uri="{A12FA001-AC4F-418D-AE19-62706E023703}">
                      <ahyp:hlinkClr xmlns:ahyp="http://schemas.microsoft.com/office/drawing/2018/hyperlinkcolor" val="tx"/>
                    </a:ext>
                  </a:extLst>
                </a:hlinkClick>
              </a:rPr>
              <a:t>2</a:t>
            </a:r>
            <a:r>
              <a:rPr lang="en-US" sz="2400" b="0">
                <a:solidFill>
                  <a:schemeClr val="tx1"/>
                </a:solidFill>
                <a:ea typeface="+mn-lt"/>
                <a:cs typeface="+mn-lt"/>
              </a:rPr>
              <a:t>And </a:t>
            </a:r>
            <a:r>
              <a:rPr lang="en-US" sz="2400">
                <a:solidFill>
                  <a:schemeClr val="tx1"/>
                </a:solidFill>
                <a:ea typeface="+mn-lt"/>
                <a:cs typeface="+mn-lt"/>
              </a:rPr>
              <a:t>I saw the holy city, new Jerusalem, coming down out of heaven from God</a:t>
            </a:r>
            <a:r>
              <a:rPr lang="en-US" sz="2400" b="0">
                <a:solidFill>
                  <a:schemeClr val="tx1"/>
                </a:solidFill>
                <a:ea typeface="+mn-lt"/>
                <a:cs typeface="+mn-lt"/>
              </a:rPr>
              <a:t>,</a:t>
            </a:r>
            <a:r>
              <a:rPr lang="en-US" sz="2400">
                <a:solidFill>
                  <a:schemeClr val="tx1"/>
                </a:solidFill>
                <a:ea typeface="+mn-lt"/>
                <a:cs typeface="+mn-lt"/>
              </a:rPr>
              <a:t> prepared </a:t>
            </a:r>
            <a:r>
              <a:rPr lang="en-US" sz="2400" b="0">
                <a:solidFill>
                  <a:schemeClr val="tx1"/>
                </a:solidFill>
                <a:ea typeface="+mn-lt"/>
                <a:cs typeface="+mn-lt"/>
              </a:rPr>
              <a:t>(</a:t>
            </a:r>
            <a:r>
              <a:rPr lang="en-US" sz="2400" i="1" err="1">
                <a:solidFill>
                  <a:schemeClr val="accent2"/>
                </a:solidFill>
                <a:ea typeface="+mn-lt"/>
                <a:cs typeface="+mn-lt"/>
              </a:rPr>
              <a:t>hetoimazó</a:t>
            </a:r>
            <a:r>
              <a:rPr lang="en-US" sz="2400" b="0">
                <a:solidFill>
                  <a:schemeClr val="tx1"/>
                </a:solidFill>
                <a:ea typeface="+mn-lt"/>
                <a:cs typeface="+mn-lt"/>
              </a:rPr>
              <a:t>) </a:t>
            </a:r>
            <a:r>
              <a:rPr lang="en-US" sz="2400">
                <a:solidFill>
                  <a:schemeClr val="tx1"/>
                </a:solidFill>
                <a:ea typeface="+mn-lt"/>
                <a:cs typeface="+mn-lt"/>
              </a:rPr>
              <a:t>as a bride adorned for her husband</a:t>
            </a:r>
            <a:r>
              <a:rPr lang="en-US" sz="2400" b="0">
                <a:solidFill>
                  <a:schemeClr val="tx1"/>
                </a:solidFill>
                <a:ea typeface="+mn-lt"/>
                <a:cs typeface="+mn-lt"/>
              </a:rPr>
              <a:t>. </a:t>
            </a:r>
            <a:r>
              <a:rPr lang="en-US" sz="2400" b="0">
                <a:solidFill>
                  <a:schemeClr val="tx1"/>
                </a:solidFill>
                <a:ea typeface="+mn-lt"/>
                <a:cs typeface="+mn-lt"/>
                <a:hlinkClick r:id="rId4">
                  <a:extLst>
                    <a:ext uri="{A12FA001-AC4F-418D-AE19-62706E023703}">
                      <ahyp:hlinkClr xmlns:ahyp="http://schemas.microsoft.com/office/drawing/2018/hyperlinkcolor" val="tx"/>
                    </a:ext>
                  </a:extLst>
                </a:hlinkClick>
              </a:rPr>
              <a:t>3</a:t>
            </a:r>
            <a:r>
              <a:rPr lang="en-US" sz="2400" b="0">
                <a:solidFill>
                  <a:schemeClr val="tx1"/>
                </a:solidFill>
                <a:ea typeface="+mn-lt"/>
                <a:cs typeface="+mn-lt"/>
              </a:rPr>
              <a:t>And I heard a loud voice from the throne saying, “Behold, the dwelling place of God is with man.</a:t>
            </a:r>
            <a:endParaRPr lang="en-US" sz="2400" b="0">
              <a:solidFill>
                <a:schemeClr val="tx1"/>
              </a:solidFill>
              <a:ea typeface="Roboto"/>
              <a:cs typeface="Roboto"/>
            </a:endParaRPr>
          </a:p>
          <a:p>
            <a:endParaRPr lang="en-US" sz="2400" b="0">
              <a:solidFill>
                <a:schemeClr val="tx1"/>
              </a:solidFill>
              <a:ea typeface="Roboto"/>
              <a:cs typeface="Roboto"/>
            </a:endParaRPr>
          </a:p>
        </p:txBody>
      </p:sp>
    </p:spTree>
    <p:extLst>
      <p:ext uri="{BB962C8B-B14F-4D97-AF65-F5344CB8AC3E}">
        <p14:creationId xmlns:p14="http://schemas.microsoft.com/office/powerpoint/2010/main" val="113157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169A-53E9-8BAD-CE81-8EA346FC8C0E}"/>
              </a:ext>
            </a:extLst>
          </p:cNvPr>
          <p:cNvSpPr>
            <a:spLocks noGrp="1"/>
          </p:cNvSpPr>
          <p:nvPr>
            <p:ph type="title"/>
          </p:nvPr>
        </p:nvSpPr>
        <p:spPr/>
        <p:txBody>
          <a:bodyPr>
            <a:normAutofit/>
          </a:bodyPr>
          <a:lstStyle/>
          <a:p>
            <a:r>
              <a:rPr lang="en-US">
                <a:latin typeface="Aptos Black"/>
              </a:rPr>
              <a:t>S</a:t>
            </a:r>
            <a:r>
              <a:rPr lang="en-US" sz="4200">
                <a:latin typeface="Aptos Black"/>
              </a:rPr>
              <a:t>ummary: The Biblical Theology of Tech</a:t>
            </a:r>
            <a:endParaRPr lang="en-US" sz="4200"/>
          </a:p>
        </p:txBody>
      </p:sp>
      <p:sp>
        <p:nvSpPr>
          <p:cNvPr id="3" name="Content Placeholder 2">
            <a:extLst>
              <a:ext uri="{FF2B5EF4-FFF2-40B4-BE49-F238E27FC236}">
                <a16:creationId xmlns:a16="http://schemas.microsoft.com/office/drawing/2014/main" id="{668EB832-609F-7313-30CF-E2232347B706}"/>
              </a:ext>
            </a:extLst>
          </p:cNvPr>
          <p:cNvSpPr>
            <a:spLocks noGrp="1"/>
          </p:cNvSpPr>
          <p:nvPr>
            <p:ph idx="1"/>
          </p:nvPr>
        </p:nvSpPr>
        <p:spPr/>
        <p:txBody>
          <a:bodyPr vert="horz" lIns="91440" tIns="45720" rIns="91440" bIns="45720" rtlCol="0" anchor="t">
            <a:normAutofit/>
          </a:bodyPr>
          <a:lstStyle/>
          <a:p>
            <a:pPr marL="457200" lvl="1" indent="0">
              <a:buNone/>
            </a:pPr>
            <a:endParaRPr lang="en-US" sz="2600" b="0"/>
          </a:p>
          <a:p>
            <a:pPr>
              <a:spcAft>
                <a:spcPts val="1500"/>
              </a:spcAft>
            </a:pPr>
            <a:r>
              <a:rPr lang="en-US" sz="3000"/>
              <a:t>BIG IDEA: </a:t>
            </a:r>
            <a:r>
              <a:rPr lang="en-US" sz="3000" b="0"/>
              <a:t>Technology Accomplishes God's Purposes for Man, Bringing Him from Eden to Eternity</a:t>
            </a:r>
            <a:endParaRPr lang="en-US" sz="3000" b="0">
              <a:solidFill>
                <a:srgbClr val="000000"/>
              </a:solidFill>
            </a:endParaRPr>
          </a:p>
          <a:p>
            <a:r>
              <a:rPr lang="en-US" sz="3000"/>
              <a:t>Main Points:</a:t>
            </a:r>
            <a:endParaRPr lang="en-US" sz="3000" b="0">
              <a:solidFill>
                <a:srgbClr val="000000"/>
              </a:solidFill>
            </a:endParaRPr>
          </a:p>
          <a:p>
            <a:pPr marL="971550" lvl="1" indent="-514350">
              <a:spcAft>
                <a:spcPts val="500"/>
              </a:spcAft>
              <a:buAutoNum type="arabicPeriod"/>
            </a:pPr>
            <a:r>
              <a:rPr lang="en-US" sz="2600" b="0"/>
              <a:t>Technology is a Good Gift of God but is Tainted by Sin</a:t>
            </a:r>
            <a:endParaRPr lang="en-US" sz="2600" b="0">
              <a:solidFill>
                <a:srgbClr val="000000"/>
              </a:solidFill>
            </a:endParaRPr>
          </a:p>
          <a:p>
            <a:pPr marL="971550" lvl="1" indent="-514350">
              <a:spcAft>
                <a:spcPts val="500"/>
              </a:spcAft>
              <a:buAutoNum type="arabicPeriod"/>
            </a:pPr>
            <a:r>
              <a:rPr lang="en-US" sz="2600" b="0"/>
              <a:t>Technology Accomplishes God's Sovereign Purposes for Creation</a:t>
            </a:r>
            <a:endParaRPr lang="en-US" sz="2600" b="0">
              <a:solidFill>
                <a:srgbClr val="000000"/>
              </a:solidFill>
            </a:endParaRPr>
          </a:p>
          <a:p>
            <a:pPr marL="971550" lvl="1" indent="-514350">
              <a:spcAft>
                <a:spcPts val="500"/>
              </a:spcAft>
              <a:buAutoNum type="arabicPeriod"/>
            </a:pPr>
            <a:r>
              <a:rPr lang="en-US" sz="2600" b="0"/>
              <a:t>God Uses Technology to Prepare the Eternal City of God and Judge the Fallen City of Man</a:t>
            </a:r>
            <a:endParaRPr lang="en-US" sz="2600" b="0">
              <a:solidFill>
                <a:srgbClr val="000000"/>
              </a:solidFill>
            </a:endParaRPr>
          </a:p>
          <a:p>
            <a:pPr marL="171450" lvl="1" indent="0">
              <a:spcAft>
                <a:spcPts val="500"/>
              </a:spcAft>
              <a:buNone/>
            </a:pPr>
            <a:r>
              <a:rPr lang="en-US">
                <a:solidFill>
                  <a:srgbClr val="001320"/>
                </a:solidFill>
              </a:rPr>
              <a:t>Talk Definition of Technology</a:t>
            </a:r>
            <a:endParaRPr lang="en-US" b="0">
              <a:solidFill>
                <a:srgbClr val="000000"/>
              </a:solidFill>
            </a:endParaRPr>
          </a:p>
          <a:p>
            <a:pPr marL="971550" lvl="1" indent="-514350">
              <a:spcAft>
                <a:spcPts val="500"/>
              </a:spcAft>
              <a:buFont typeface="Courier New,monospace"/>
              <a:buChar char="o"/>
            </a:pPr>
            <a:r>
              <a:rPr lang="en-US" sz="2200" b="0">
                <a:solidFill>
                  <a:schemeClr val="tx1"/>
                </a:solidFill>
              </a:rPr>
              <a:t>Technology is Man's Means for Transforming God's Creation for a Specific End</a:t>
            </a:r>
          </a:p>
          <a:p>
            <a:pPr marL="457200" lvl="1" indent="0">
              <a:spcAft>
                <a:spcPts val="500"/>
              </a:spcAft>
              <a:buNone/>
            </a:pPr>
            <a:endParaRPr lang="en-US" sz="2600" b="0"/>
          </a:p>
          <a:p>
            <a:pPr marL="971550" lvl="1" indent="-514350">
              <a:buAutoNum type="arabicPeriod"/>
            </a:pPr>
            <a:endParaRPr lang="en-US"/>
          </a:p>
        </p:txBody>
      </p:sp>
    </p:spTree>
    <p:extLst>
      <p:ext uri="{BB962C8B-B14F-4D97-AF65-F5344CB8AC3E}">
        <p14:creationId xmlns:p14="http://schemas.microsoft.com/office/powerpoint/2010/main" val="314255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5E75-695F-7327-E075-A7FBADA03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2C321-D13B-7A0D-C3E2-629D296F4A94}"/>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3" name="Group 2">
            <a:extLst>
              <a:ext uri="{FF2B5EF4-FFF2-40B4-BE49-F238E27FC236}">
                <a16:creationId xmlns:a16="http://schemas.microsoft.com/office/drawing/2014/main" id="{216B693F-5E8F-39A2-8D95-1AA60451BE81}"/>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BFCD299C-23C5-8730-6DBD-FA65B60E6171}"/>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1A781F07-766B-22B2-9ADC-94F5D588EE10}"/>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887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BFAA-CB80-63DC-4171-31B61686C235}"/>
              </a:ext>
            </a:extLst>
          </p:cNvPr>
          <p:cNvSpPr>
            <a:spLocks noGrp="1"/>
          </p:cNvSpPr>
          <p:nvPr>
            <p:ph type="title"/>
          </p:nvPr>
        </p:nvSpPr>
        <p:spPr/>
        <p:txBody>
          <a:bodyPr>
            <a:normAutofit/>
          </a:bodyPr>
          <a:lstStyle/>
          <a:p>
            <a:r>
              <a:rPr lang="en-US" sz="5400">
                <a:latin typeface="Aptos Black"/>
              </a:rPr>
              <a:t>PANEL 1</a:t>
            </a:r>
          </a:p>
        </p:txBody>
      </p:sp>
      <p:sp>
        <p:nvSpPr>
          <p:cNvPr id="3" name="Text Placeholder 2">
            <a:extLst>
              <a:ext uri="{FF2B5EF4-FFF2-40B4-BE49-F238E27FC236}">
                <a16:creationId xmlns:a16="http://schemas.microsoft.com/office/drawing/2014/main" id="{88C3C72F-CFE8-DE7D-AC7E-EA0F10EE51A3}"/>
              </a:ext>
            </a:extLst>
          </p:cNvPr>
          <p:cNvSpPr>
            <a:spLocks noGrp="1"/>
          </p:cNvSpPr>
          <p:nvPr>
            <p:ph type="body" idx="1"/>
          </p:nvPr>
        </p:nvSpPr>
        <p:spPr/>
        <p:txBody>
          <a:bodyPr vert="horz" lIns="91440" tIns="45720" rIns="91440" bIns="45720" rtlCol="0" anchor="t">
            <a:normAutofit/>
          </a:bodyPr>
          <a:lstStyle/>
          <a:p>
            <a:r>
              <a:rPr lang="en-US"/>
              <a:t>The Dangers of Technology                       Text Questions: 501.687.4515</a:t>
            </a:r>
          </a:p>
        </p:txBody>
      </p:sp>
      <p:grpSp>
        <p:nvGrpSpPr>
          <p:cNvPr id="4" name="Group 3">
            <a:extLst>
              <a:ext uri="{FF2B5EF4-FFF2-40B4-BE49-F238E27FC236}">
                <a16:creationId xmlns:a16="http://schemas.microsoft.com/office/drawing/2014/main" id="{EA7ADE27-410F-3618-544A-C67F36960008}"/>
              </a:ext>
            </a:extLst>
          </p:cNvPr>
          <p:cNvGrpSpPr/>
          <p:nvPr/>
        </p:nvGrpSpPr>
        <p:grpSpPr>
          <a:xfrm>
            <a:off x="10702681" y="-740311"/>
            <a:ext cx="2260111" cy="2260111"/>
            <a:chOff x="6096000" y="456712"/>
            <a:chExt cx="4229100" cy="4229100"/>
          </a:xfrm>
        </p:grpSpPr>
        <p:sp>
          <p:nvSpPr>
            <p:cNvPr id="5" name="Multiplication Sign 4">
              <a:extLst>
                <a:ext uri="{FF2B5EF4-FFF2-40B4-BE49-F238E27FC236}">
                  <a16:creationId xmlns:a16="http://schemas.microsoft.com/office/drawing/2014/main" id="{72645F5F-58EB-1BF2-A7D9-B2568CA2C394}"/>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5E9B27C3-4FAF-6D3F-A8BB-B5C1818306BA}"/>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027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42804-ACC0-B7FF-16A1-1A40AE50D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72D38-D10B-A215-89BA-1F96E29288EB}"/>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7" name="Group 6">
            <a:extLst>
              <a:ext uri="{FF2B5EF4-FFF2-40B4-BE49-F238E27FC236}">
                <a16:creationId xmlns:a16="http://schemas.microsoft.com/office/drawing/2014/main" id="{F04A3445-A593-0C2F-A13E-F5DB33889513}"/>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642BFC3A-EA7B-21CD-65D6-141487CEDE27}"/>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898A5521-C917-10E2-0401-9771E0EA7B44}"/>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307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16F3-9482-A46E-9E99-B80DD41C4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179E4-3399-DA2A-9CFD-05A617840B27}"/>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3" name="Group 2">
            <a:extLst>
              <a:ext uri="{FF2B5EF4-FFF2-40B4-BE49-F238E27FC236}">
                <a16:creationId xmlns:a16="http://schemas.microsoft.com/office/drawing/2014/main" id="{770109C7-63D5-4929-C1EC-99B4278FC4F3}"/>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D418797B-F4BB-9528-3157-A80CA5A08CF5}"/>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BAB16F2-64AB-0056-8AB5-D7A31A72D320}"/>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749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61EA8-DE56-9847-09BE-5D08771DC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F5C13-C903-2C0D-FA97-9F95271E8C3C}"/>
              </a:ext>
            </a:extLst>
          </p:cNvPr>
          <p:cNvSpPr>
            <a:spLocks noGrp="1"/>
          </p:cNvSpPr>
          <p:nvPr>
            <p:ph type="title"/>
          </p:nvPr>
        </p:nvSpPr>
        <p:spPr/>
        <p:txBody>
          <a:bodyPr>
            <a:normAutofit/>
          </a:bodyPr>
          <a:lstStyle/>
          <a:p>
            <a:r>
              <a:rPr lang="en-US" sz="5400">
                <a:latin typeface="Aptos Black"/>
              </a:rPr>
              <a:t>SESSION 3: The Creation Mandate and Technology</a:t>
            </a:r>
          </a:p>
        </p:txBody>
      </p:sp>
      <p:sp>
        <p:nvSpPr>
          <p:cNvPr id="3" name="Text Placeholder 2">
            <a:extLst>
              <a:ext uri="{FF2B5EF4-FFF2-40B4-BE49-F238E27FC236}">
                <a16:creationId xmlns:a16="http://schemas.microsoft.com/office/drawing/2014/main" id="{6789676A-038B-A3DB-4AE1-3E79D8CD5FC4}"/>
              </a:ext>
            </a:extLst>
          </p:cNvPr>
          <p:cNvSpPr>
            <a:spLocks noGrp="1"/>
          </p:cNvSpPr>
          <p:nvPr>
            <p:ph type="body" idx="1"/>
          </p:nvPr>
        </p:nvSpPr>
        <p:spPr/>
        <p:txBody>
          <a:bodyPr/>
          <a:lstStyle/>
          <a:p>
            <a:r>
              <a:rPr lang="en-US"/>
              <a:t>Lawson Hembree</a:t>
            </a:r>
          </a:p>
        </p:txBody>
      </p:sp>
      <p:grpSp>
        <p:nvGrpSpPr>
          <p:cNvPr id="4" name="Group 3">
            <a:extLst>
              <a:ext uri="{FF2B5EF4-FFF2-40B4-BE49-F238E27FC236}">
                <a16:creationId xmlns:a16="http://schemas.microsoft.com/office/drawing/2014/main" id="{1783BC40-4A24-2B71-33F9-B7C2371C5D5A}"/>
              </a:ext>
            </a:extLst>
          </p:cNvPr>
          <p:cNvGrpSpPr/>
          <p:nvPr/>
        </p:nvGrpSpPr>
        <p:grpSpPr>
          <a:xfrm>
            <a:off x="10702681" y="-740311"/>
            <a:ext cx="2260111" cy="2260111"/>
            <a:chOff x="6096000" y="456712"/>
            <a:chExt cx="4229100" cy="4229100"/>
          </a:xfrm>
        </p:grpSpPr>
        <p:sp>
          <p:nvSpPr>
            <p:cNvPr id="5" name="Multiplication Sign 4">
              <a:extLst>
                <a:ext uri="{FF2B5EF4-FFF2-40B4-BE49-F238E27FC236}">
                  <a16:creationId xmlns:a16="http://schemas.microsoft.com/office/drawing/2014/main" id="{267952B8-BCC1-6C86-8B23-5F21AF50C453}"/>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CA553CE4-6D61-54AE-346B-ADACF47CAE2A}"/>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734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C8DC1-E6AB-A53D-E7D8-F8A99F841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E59F6-A5D5-753E-165F-3A58237BA8FB}"/>
              </a:ext>
            </a:extLst>
          </p:cNvPr>
          <p:cNvSpPr>
            <a:spLocks noGrp="1"/>
          </p:cNvSpPr>
          <p:nvPr>
            <p:ph type="title"/>
          </p:nvPr>
        </p:nvSpPr>
        <p:spPr/>
        <p:txBody>
          <a:bodyPr/>
          <a:lstStyle/>
          <a:p>
            <a:r>
              <a:rPr lang="en-US">
                <a:latin typeface="Aptos Black"/>
              </a:rPr>
              <a:t>The Creation Mandate and Technology</a:t>
            </a:r>
            <a:endParaRPr lang="en-US"/>
          </a:p>
        </p:txBody>
      </p:sp>
      <p:sp>
        <p:nvSpPr>
          <p:cNvPr id="3" name="Content Placeholder 2">
            <a:extLst>
              <a:ext uri="{FF2B5EF4-FFF2-40B4-BE49-F238E27FC236}">
                <a16:creationId xmlns:a16="http://schemas.microsoft.com/office/drawing/2014/main" id="{AD9F31F9-86BF-EEC4-7789-C434B56CA3A4}"/>
              </a:ext>
            </a:extLst>
          </p:cNvPr>
          <p:cNvSpPr>
            <a:spLocks noGrp="1"/>
          </p:cNvSpPr>
          <p:nvPr>
            <p:ph idx="1"/>
          </p:nvPr>
        </p:nvSpPr>
        <p:spPr/>
        <p:txBody>
          <a:bodyPr vert="horz" lIns="91440" tIns="45720" rIns="91440" bIns="45720" rtlCol="0" anchor="t">
            <a:normAutofit/>
          </a:bodyPr>
          <a:lstStyle/>
          <a:p>
            <a:r>
              <a:rPr lang="en-US"/>
              <a:t>Big Idea: The Creation Mandate informs our view of technology</a:t>
            </a:r>
          </a:p>
          <a:p>
            <a:endParaRPr lang="en-US"/>
          </a:p>
          <a:p>
            <a:r>
              <a:rPr lang="en-US"/>
              <a:t>The Call to Dominion (Gen 1:26-28; 2:15)</a:t>
            </a:r>
          </a:p>
          <a:p>
            <a:pPr lvl="1">
              <a:buFont typeface="Courier New" panose="05000000000000000000" pitchFamily="2" charset="2"/>
              <a:buChar char="o"/>
            </a:pPr>
            <a:r>
              <a:rPr lang="en-US"/>
              <a:t>Be fruitful and multiply</a:t>
            </a:r>
          </a:p>
          <a:p>
            <a:pPr lvl="1">
              <a:buFont typeface="Courier New" panose="05000000000000000000" pitchFamily="2" charset="2"/>
              <a:buChar char="o"/>
            </a:pPr>
            <a:r>
              <a:rPr lang="en-US"/>
              <a:t>Fill the earth</a:t>
            </a:r>
          </a:p>
          <a:p>
            <a:pPr lvl="1">
              <a:buFont typeface="Courier New" panose="05000000000000000000" pitchFamily="2" charset="2"/>
              <a:buChar char="o"/>
            </a:pPr>
            <a:r>
              <a:rPr lang="en-US"/>
              <a:t>Subdue the earth</a:t>
            </a:r>
          </a:p>
          <a:p>
            <a:pPr lvl="1">
              <a:buFont typeface="Courier New" panose="05000000000000000000" pitchFamily="2" charset="2"/>
              <a:buChar char="o"/>
            </a:pPr>
            <a:r>
              <a:rPr lang="en-US"/>
              <a:t>Have dominion over created things</a:t>
            </a:r>
          </a:p>
        </p:txBody>
      </p:sp>
    </p:spTree>
    <p:extLst>
      <p:ext uri="{BB962C8B-B14F-4D97-AF65-F5344CB8AC3E}">
        <p14:creationId xmlns:p14="http://schemas.microsoft.com/office/powerpoint/2010/main" val="1879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50930-F142-C9EC-1473-187021B1C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9C7F3-38B9-8D89-B0B7-7A150824D01D}"/>
              </a:ext>
            </a:extLst>
          </p:cNvPr>
          <p:cNvSpPr>
            <a:spLocks noGrp="1"/>
          </p:cNvSpPr>
          <p:nvPr>
            <p:ph type="title"/>
          </p:nvPr>
        </p:nvSpPr>
        <p:spPr/>
        <p:txBody>
          <a:bodyPr/>
          <a:lstStyle/>
          <a:p>
            <a:r>
              <a:rPr lang="en-US">
                <a:latin typeface="Aptos Black"/>
              </a:rPr>
              <a:t>The Creation Mandate and Technology</a:t>
            </a:r>
            <a:endParaRPr lang="en-US"/>
          </a:p>
        </p:txBody>
      </p:sp>
      <p:sp>
        <p:nvSpPr>
          <p:cNvPr id="3" name="Content Placeholder 2">
            <a:extLst>
              <a:ext uri="{FF2B5EF4-FFF2-40B4-BE49-F238E27FC236}">
                <a16:creationId xmlns:a16="http://schemas.microsoft.com/office/drawing/2014/main" id="{8FC4DDF6-0094-8826-A16D-0C40D0F06EFA}"/>
              </a:ext>
            </a:extLst>
          </p:cNvPr>
          <p:cNvSpPr>
            <a:spLocks noGrp="1"/>
          </p:cNvSpPr>
          <p:nvPr>
            <p:ph idx="1"/>
          </p:nvPr>
        </p:nvSpPr>
        <p:spPr/>
        <p:txBody>
          <a:bodyPr vert="horz" lIns="91440" tIns="45720" rIns="91440" bIns="45720" rtlCol="0" anchor="t">
            <a:normAutofit/>
          </a:bodyPr>
          <a:lstStyle/>
          <a:p>
            <a:r>
              <a:rPr lang="en-US"/>
              <a:t>Big Idea: The Creation Mandate informs our view of technology</a:t>
            </a:r>
          </a:p>
          <a:p>
            <a:endParaRPr lang="en-US"/>
          </a:p>
          <a:p>
            <a:r>
              <a:rPr lang="en-US"/>
              <a:t>The Call to Dominion (Gen 1:26-28; 2:15)</a:t>
            </a:r>
          </a:p>
          <a:p>
            <a:r>
              <a:rPr lang="en-US"/>
              <a:t>The Difficulty of Dominion (Gen 3:16-19)</a:t>
            </a:r>
          </a:p>
          <a:p>
            <a:pPr lvl="1">
              <a:buFont typeface="Courier New" panose="05000000000000000000" pitchFamily="2" charset="2"/>
              <a:buChar char="o"/>
            </a:pPr>
            <a:r>
              <a:rPr lang="en-US"/>
              <a:t>Spiritual</a:t>
            </a:r>
          </a:p>
          <a:p>
            <a:pPr lvl="1">
              <a:buFont typeface="Courier New" panose="05000000000000000000" pitchFamily="2" charset="2"/>
              <a:buChar char="o"/>
            </a:pPr>
            <a:r>
              <a:rPr lang="en-US"/>
              <a:t>Physical</a:t>
            </a:r>
          </a:p>
          <a:p>
            <a:pPr lvl="1">
              <a:buFont typeface="Courier New" panose="05000000000000000000" pitchFamily="2" charset="2"/>
              <a:buChar char="o"/>
            </a:pPr>
            <a:r>
              <a:rPr lang="en-US"/>
              <a:t>Relational</a:t>
            </a:r>
          </a:p>
          <a:p>
            <a:pPr lvl="1">
              <a:buFont typeface="Courier New" panose="05000000000000000000" pitchFamily="2" charset="2"/>
              <a:buChar char="o"/>
            </a:pPr>
            <a:r>
              <a:rPr lang="en-US"/>
              <a:t>Vocational</a:t>
            </a:r>
          </a:p>
        </p:txBody>
      </p:sp>
    </p:spTree>
    <p:extLst>
      <p:ext uri="{BB962C8B-B14F-4D97-AF65-F5344CB8AC3E}">
        <p14:creationId xmlns:p14="http://schemas.microsoft.com/office/powerpoint/2010/main" val="33179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E5159-EF07-494F-0DD0-812C8D19C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6C1DD-7AE4-02F1-5C61-65D18D2A14AF}"/>
              </a:ext>
            </a:extLst>
          </p:cNvPr>
          <p:cNvSpPr>
            <a:spLocks noGrp="1"/>
          </p:cNvSpPr>
          <p:nvPr>
            <p:ph type="title"/>
          </p:nvPr>
        </p:nvSpPr>
        <p:spPr/>
        <p:txBody>
          <a:bodyPr/>
          <a:lstStyle/>
          <a:p>
            <a:r>
              <a:rPr lang="en-US">
                <a:latin typeface="Aptos Black"/>
              </a:rPr>
              <a:t>The Creation Mandate and Technology</a:t>
            </a:r>
            <a:endParaRPr lang="en-US"/>
          </a:p>
        </p:txBody>
      </p:sp>
      <p:sp>
        <p:nvSpPr>
          <p:cNvPr id="3" name="Content Placeholder 2">
            <a:extLst>
              <a:ext uri="{FF2B5EF4-FFF2-40B4-BE49-F238E27FC236}">
                <a16:creationId xmlns:a16="http://schemas.microsoft.com/office/drawing/2014/main" id="{54FA0BF1-B6DB-2473-FD75-B580892DD817}"/>
              </a:ext>
            </a:extLst>
          </p:cNvPr>
          <p:cNvSpPr>
            <a:spLocks noGrp="1"/>
          </p:cNvSpPr>
          <p:nvPr>
            <p:ph idx="1"/>
          </p:nvPr>
        </p:nvSpPr>
        <p:spPr/>
        <p:txBody>
          <a:bodyPr vert="horz" lIns="91440" tIns="45720" rIns="91440" bIns="45720" rtlCol="0" anchor="t">
            <a:normAutofit/>
          </a:bodyPr>
          <a:lstStyle/>
          <a:p>
            <a:r>
              <a:rPr lang="en-US"/>
              <a:t>Big Idea: The Creation Mandate informs our view of technology</a:t>
            </a:r>
          </a:p>
          <a:p>
            <a:endParaRPr lang="en-US"/>
          </a:p>
          <a:p>
            <a:r>
              <a:rPr lang="en-US"/>
              <a:t>The Call to Dominion (Gen 1:26-28; 2:15)</a:t>
            </a:r>
          </a:p>
          <a:p>
            <a:r>
              <a:rPr lang="en-US"/>
              <a:t>The Difficulty of Dominion (Gen 3:16-19)</a:t>
            </a:r>
          </a:p>
          <a:p>
            <a:r>
              <a:rPr lang="en-US"/>
              <a:t>The Tools of Dominion (Gen 4:20-22)</a:t>
            </a:r>
          </a:p>
          <a:p>
            <a:pPr lvl="1">
              <a:buFont typeface="Courier New" panose="05000000000000000000" pitchFamily="2" charset="2"/>
              <a:buChar char="o"/>
            </a:pPr>
            <a:r>
              <a:rPr lang="en-US"/>
              <a:t>Technology is God's gift to us to fulfill our calling in a fallen world</a:t>
            </a:r>
          </a:p>
          <a:p>
            <a:pPr lvl="1">
              <a:buFont typeface="Courier New" panose="05000000000000000000" pitchFamily="2" charset="2"/>
              <a:buChar char="o"/>
            </a:pPr>
            <a:endParaRPr lang="en-US"/>
          </a:p>
        </p:txBody>
      </p:sp>
    </p:spTree>
    <p:extLst>
      <p:ext uri="{BB962C8B-B14F-4D97-AF65-F5344CB8AC3E}">
        <p14:creationId xmlns:p14="http://schemas.microsoft.com/office/powerpoint/2010/main" val="257863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760A40-0336-7D12-EF96-D50C23B828A6}"/>
              </a:ext>
            </a:extLst>
          </p:cNvPr>
          <p:cNvSpPr/>
          <p:nvPr/>
        </p:nvSpPr>
        <p:spPr>
          <a:xfrm>
            <a:off x="284602" y="192795"/>
            <a:ext cx="11631975" cy="6196987"/>
          </a:xfrm>
          <a:prstGeom prst="rect">
            <a:avLst/>
          </a:prstGeom>
          <a:solidFill>
            <a:schemeClr val="bg1"/>
          </a:solidFill>
          <a:ln w="28575">
            <a:solidFill>
              <a:srgbClr val="99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iodic Table of Elements - s-Ink · accessible science graphics">
            <a:extLst>
              <a:ext uri="{FF2B5EF4-FFF2-40B4-BE49-F238E27FC236}">
                <a16:creationId xmlns:a16="http://schemas.microsoft.com/office/drawing/2014/main" id="{A1C6C775-EAE3-23C1-EDC9-98D3D61BA6CC}"/>
              </a:ext>
            </a:extLst>
          </p:cNvPr>
          <p:cNvPicPr>
            <a:picLocks noChangeAspect="1"/>
          </p:cNvPicPr>
          <p:nvPr/>
        </p:nvPicPr>
        <p:blipFill>
          <a:blip r:embed="rId2"/>
          <a:srcRect r="669" b="-155"/>
          <a:stretch>
            <a:fillRect/>
          </a:stretch>
        </p:blipFill>
        <p:spPr>
          <a:xfrm>
            <a:off x="642651" y="388557"/>
            <a:ext cx="10906710" cy="5924818"/>
          </a:xfrm>
          <a:prstGeom prst="rect">
            <a:avLst/>
          </a:prstGeom>
        </p:spPr>
      </p:pic>
    </p:spTree>
    <p:extLst>
      <p:ext uri="{BB962C8B-B14F-4D97-AF65-F5344CB8AC3E}">
        <p14:creationId xmlns:p14="http://schemas.microsoft.com/office/powerpoint/2010/main" val="2743996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E17E-FC8E-4299-4603-D94933799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7766F-B83F-B9D3-408B-BA487E0FDE76}"/>
              </a:ext>
            </a:extLst>
          </p:cNvPr>
          <p:cNvSpPr>
            <a:spLocks noGrp="1"/>
          </p:cNvSpPr>
          <p:nvPr>
            <p:ph type="title"/>
          </p:nvPr>
        </p:nvSpPr>
        <p:spPr/>
        <p:txBody>
          <a:bodyPr/>
          <a:lstStyle/>
          <a:p>
            <a:r>
              <a:rPr lang="en-US">
                <a:latin typeface="Aptos Black"/>
              </a:rPr>
              <a:t>The Creation Mandate and Technology</a:t>
            </a:r>
            <a:endParaRPr lang="en-US"/>
          </a:p>
        </p:txBody>
      </p:sp>
      <p:sp>
        <p:nvSpPr>
          <p:cNvPr id="3" name="Content Placeholder 2">
            <a:extLst>
              <a:ext uri="{FF2B5EF4-FFF2-40B4-BE49-F238E27FC236}">
                <a16:creationId xmlns:a16="http://schemas.microsoft.com/office/drawing/2014/main" id="{F8F5C12A-A65F-8387-E394-6CA5130FC004}"/>
              </a:ext>
            </a:extLst>
          </p:cNvPr>
          <p:cNvSpPr>
            <a:spLocks noGrp="1"/>
          </p:cNvSpPr>
          <p:nvPr>
            <p:ph idx="1"/>
          </p:nvPr>
        </p:nvSpPr>
        <p:spPr/>
        <p:txBody>
          <a:bodyPr vert="horz" lIns="91440" tIns="45720" rIns="91440" bIns="45720" rtlCol="0" anchor="t">
            <a:normAutofit/>
          </a:bodyPr>
          <a:lstStyle/>
          <a:p>
            <a:r>
              <a:rPr lang="en-US"/>
              <a:t>Big Idea: The Creation Mandate informs our view of technology</a:t>
            </a:r>
          </a:p>
          <a:p>
            <a:endParaRPr lang="en-US"/>
          </a:p>
          <a:p>
            <a:r>
              <a:rPr lang="en-US"/>
              <a:t>The Call to Dominion (Gen 1:26-28; 2:15)</a:t>
            </a:r>
          </a:p>
          <a:p>
            <a:r>
              <a:rPr lang="en-US"/>
              <a:t>The Difficulty of Dominion (Gen 3:16-19)</a:t>
            </a:r>
          </a:p>
          <a:p>
            <a:r>
              <a:rPr lang="en-US"/>
              <a:t>The Tools of Dominion (Gen 4:20-22)</a:t>
            </a:r>
          </a:p>
          <a:p>
            <a:pPr lvl="1">
              <a:buFont typeface="Courier New" panose="05000000000000000000" pitchFamily="2" charset="2"/>
              <a:buChar char="o"/>
            </a:pPr>
            <a:r>
              <a:rPr lang="en-US"/>
              <a:t>Technology is God's gift to us to fulfill our calling in a fallen world</a:t>
            </a:r>
          </a:p>
          <a:p>
            <a:pPr lvl="2"/>
            <a:r>
              <a:rPr lang="en-US"/>
              <a:t>Physical</a:t>
            </a:r>
          </a:p>
          <a:p>
            <a:pPr lvl="2"/>
            <a:r>
              <a:rPr lang="en-US"/>
              <a:t>Relational</a:t>
            </a:r>
          </a:p>
          <a:p>
            <a:pPr lvl="2"/>
            <a:r>
              <a:rPr lang="en-US"/>
              <a:t>Vocational</a:t>
            </a:r>
          </a:p>
          <a:p>
            <a:pPr lvl="2"/>
            <a:r>
              <a:rPr lang="en-US" strike="sngStrike"/>
              <a:t>Spiritual</a:t>
            </a:r>
          </a:p>
          <a:p>
            <a:pPr lvl="1">
              <a:buFont typeface="Courier New" panose="05000000000000000000" pitchFamily="2" charset="2"/>
              <a:buChar char="o"/>
            </a:pPr>
            <a:endParaRPr lang="en-US"/>
          </a:p>
        </p:txBody>
      </p:sp>
    </p:spTree>
    <p:extLst>
      <p:ext uri="{BB962C8B-B14F-4D97-AF65-F5344CB8AC3E}">
        <p14:creationId xmlns:p14="http://schemas.microsoft.com/office/powerpoint/2010/main" val="39698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9D421-3975-C060-C781-BCBEC0910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080F0-5354-A28D-04C5-862D6113C975}"/>
              </a:ext>
            </a:extLst>
          </p:cNvPr>
          <p:cNvSpPr>
            <a:spLocks noGrp="1"/>
          </p:cNvSpPr>
          <p:nvPr>
            <p:ph type="title"/>
          </p:nvPr>
        </p:nvSpPr>
        <p:spPr/>
        <p:txBody>
          <a:bodyPr/>
          <a:lstStyle/>
          <a:p>
            <a:r>
              <a:rPr lang="en-US">
                <a:latin typeface="Aptos Black"/>
              </a:rPr>
              <a:t>Wisdom for Tech Adoption</a:t>
            </a:r>
            <a:endParaRPr lang="en-US"/>
          </a:p>
        </p:txBody>
      </p:sp>
      <p:sp>
        <p:nvSpPr>
          <p:cNvPr id="3" name="Content Placeholder 2">
            <a:extLst>
              <a:ext uri="{FF2B5EF4-FFF2-40B4-BE49-F238E27FC236}">
                <a16:creationId xmlns:a16="http://schemas.microsoft.com/office/drawing/2014/main" id="{14A668AC-7E7A-4286-09F4-73A7C612BE1C}"/>
              </a:ext>
            </a:extLst>
          </p:cNvPr>
          <p:cNvSpPr>
            <a:spLocks noGrp="1"/>
          </p:cNvSpPr>
          <p:nvPr>
            <p:ph idx="1"/>
          </p:nvPr>
        </p:nvSpPr>
        <p:spPr/>
        <p:txBody>
          <a:bodyPr vert="horz" lIns="91440" tIns="45720" rIns="91440" bIns="45720" rtlCol="0" anchor="t">
            <a:normAutofit fontScale="85000" lnSpcReduction="20000"/>
          </a:bodyPr>
          <a:lstStyle/>
          <a:p>
            <a:r>
              <a:rPr lang="en-US" sz="1800"/>
              <a:t>Ethical:</a:t>
            </a:r>
            <a:endParaRPr lang="en-US"/>
          </a:p>
          <a:p>
            <a:pPr lvl="1"/>
            <a:r>
              <a:rPr lang="en-US" sz="1800"/>
              <a:t>Is the use of this technology in this way sinful or foolish?</a:t>
            </a:r>
          </a:p>
          <a:p>
            <a:pPr lvl="1"/>
            <a:r>
              <a:rPr lang="en-US" sz="1800"/>
              <a:t>Does the use of this technology honor and value my body, the temple of the Holy Spirit?</a:t>
            </a:r>
          </a:p>
          <a:p>
            <a:r>
              <a:rPr lang="en-US" sz="1800"/>
              <a:t>Spiritual Formation:</a:t>
            </a:r>
          </a:p>
          <a:p>
            <a:pPr lvl="1"/>
            <a:r>
              <a:rPr lang="en-US" sz="1800"/>
              <a:t>In what ways might I be tempted to put my faith and hope in this technology rather than in God?</a:t>
            </a:r>
          </a:p>
          <a:p>
            <a:pPr lvl="1"/>
            <a:r>
              <a:rPr lang="en-US" sz="1800"/>
              <a:t>How might it seek to fulfill me in ways only Christ can?</a:t>
            </a:r>
          </a:p>
          <a:p>
            <a:pPr lvl="1"/>
            <a:r>
              <a:rPr lang="en-US" sz="1800"/>
              <a:t>How might it lessen my reliance on God?</a:t>
            </a:r>
          </a:p>
          <a:p>
            <a:pPr lvl="1"/>
            <a:r>
              <a:rPr lang="en-US" sz="1800"/>
              <a:t>Am I embracing it solely for the comfort or control it provides or as a gift granted by the Giver?</a:t>
            </a:r>
          </a:p>
          <a:p>
            <a:pPr lvl="1"/>
            <a:r>
              <a:rPr lang="en-US" sz="1800"/>
              <a:t>How might this technology seek to shape my identity in an unhealthy way?</a:t>
            </a:r>
          </a:p>
          <a:p>
            <a:pPr lvl="1"/>
            <a:r>
              <a:rPr lang="en-US" sz="1800"/>
              <a:t>What has my use of it up to this point revealed about my desires?</a:t>
            </a:r>
          </a:p>
          <a:p>
            <a:r>
              <a:rPr lang="en-US" sz="1800"/>
              <a:t>Self-Control:</a:t>
            </a:r>
          </a:p>
          <a:p>
            <a:pPr lvl="1"/>
            <a:r>
              <a:rPr lang="en-US" sz="1800"/>
              <a:t>How could it potentially exercise dominion over me? What guards can I put in place to prevent that?</a:t>
            </a:r>
          </a:p>
          <a:p>
            <a:pPr lvl="1"/>
            <a:r>
              <a:rPr lang="en-US" sz="1800"/>
              <a:t>What does it look like to use this in moderation? What boundaries do I need to put in place to avoid overuse?</a:t>
            </a:r>
          </a:p>
          <a:p>
            <a:r>
              <a:rPr lang="en-US" sz="1800"/>
              <a:t>Stewardship:</a:t>
            </a:r>
          </a:p>
          <a:p>
            <a:pPr lvl="1"/>
            <a:r>
              <a:rPr lang="en-US" sz="1800"/>
              <a:t>How can I use it for a beneficial, God-honoring purpose?</a:t>
            </a:r>
          </a:p>
          <a:p>
            <a:pPr lvl="1"/>
            <a:r>
              <a:rPr lang="en-US" sz="1800"/>
              <a:t>How does this technology affect my time, attention, and ability to focus on what matters most?</a:t>
            </a:r>
          </a:p>
          <a:p>
            <a:pPr lvl="1"/>
            <a:r>
              <a:rPr lang="en-US" sz="1800"/>
              <a:t>How does the manufacturing and use of this technology affect God’s creation? </a:t>
            </a:r>
          </a:p>
          <a:p>
            <a:r>
              <a:rPr lang="en-US" sz="1800"/>
              <a:t>Relational:</a:t>
            </a:r>
          </a:p>
          <a:p>
            <a:pPr lvl="1"/>
            <a:r>
              <a:rPr lang="en-US" sz="1800"/>
              <a:t>How does this technology affect my ability to love my neighbor?</a:t>
            </a:r>
          </a:p>
          <a:p>
            <a:pPr lvl="1"/>
            <a:r>
              <a:rPr lang="en-US" sz="1800"/>
              <a:t>Does my use of this technology help or hinder my witness to others?</a:t>
            </a:r>
          </a:p>
          <a:p>
            <a:pPr lvl="1"/>
            <a:r>
              <a:rPr lang="en-US" sz="1800"/>
              <a:t>What example am I setting for others through my use of this technology?</a:t>
            </a:r>
          </a:p>
          <a:p>
            <a:endParaRPr lang="en-US"/>
          </a:p>
          <a:p>
            <a:pPr marL="0" indent="0">
              <a:buNone/>
            </a:pPr>
            <a:endParaRPr lang="en-US"/>
          </a:p>
          <a:p>
            <a:pPr lvl="1">
              <a:buFont typeface="Courier New" panose="05000000000000000000" pitchFamily="2" charset="2"/>
              <a:buChar char="o"/>
            </a:pPr>
            <a:endParaRPr lang="en-US"/>
          </a:p>
        </p:txBody>
      </p:sp>
    </p:spTree>
    <p:extLst>
      <p:ext uri="{BB962C8B-B14F-4D97-AF65-F5344CB8AC3E}">
        <p14:creationId xmlns:p14="http://schemas.microsoft.com/office/powerpoint/2010/main" val="14961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96A12-5A74-D074-D06F-065E5858A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7A33E-C57E-CDB1-3EF5-3495DA5BE319}"/>
              </a:ext>
            </a:extLst>
          </p:cNvPr>
          <p:cNvSpPr>
            <a:spLocks noGrp="1"/>
          </p:cNvSpPr>
          <p:nvPr>
            <p:ph type="title"/>
          </p:nvPr>
        </p:nvSpPr>
        <p:spPr/>
        <p:txBody>
          <a:bodyPr/>
          <a:lstStyle/>
          <a:p>
            <a:r>
              <a:rPr lang="en-US">
                <a:latin typeface="Aptos Black"/>
              </a:rPr>
              <a:t>The Creation Mandate and Technology</a:t>
            </a:r>
            <a:endParaRPr lang="en-US"/>
          </a:p>
        </p:txBody>
      </p:sp>
      <p:sp>
        <p:nvSpPr>
          <p:cNvPr id="3" name="Content Placeholder 2">
            <a:extLst>
              <a:ext uri="{FF2B5EF4-FFF2-40B4-BE49-F238E27FC236}">
                <a16:creationId xmlns:a16="http://schemas.microsoft.com/office/drawing/2014/main" id="{3FC3DD0C-3A65-8964-8E39-B47935BDC4AB}"/>
              </a:ext>
            </a:extLst>
          </p:cNvPr>
          <p:cNvSpPr>
            <a:spLocks noGrp="1"/>
          </p:cNvSpPr>
          <p:nvPr>
            <p:ph idx="1"/>
          </p:nvPr>
        </p:nvSpPr>
        <p:spPr/>
        <p:txBody>
          <a:bodyPr vert="horz" lIns="91440" tIns="45720" rIns="91440" bIns="45720" rtlCol="0" anchor="t">
            <a:normAutofit/>
          </a:bodyPr>
          <a:lstStyle/>
          <a:p>
            <a:r>
              <a:rPr lang="en-US"/>
              <a:t>Big Idea: The Creation Mandate informs our view of technology</a:t>
            </a:r>
          </a:p>
          <a:p>
            <a:endParaRPr lang="en-US"/>
          </a:p>
          <a:p>
            <a:r>
              <a:rPr lang="en-US"/>
              <a:t>The Call to Dominion (Gen 1:26-28; 2:15)</a:t>
            </a:r>
          </a:p>
          <a:p>
            <a:r>
              <a:rPr lang="en-US"/>
              <a:t>The Difficulty of Dominion (Gen 3:16-19)</a:t>
            </a:r>
          </a:p>
          <a:p>
            <a:r>
              <a:rPr lang="en-US"/>
              <a:t>The Tools of Dominion (Gen 4:20-22)</a:t>
            </a:r>
          </a:p>
          <a:p>
            <a:r>
              <a:rPr lang="en-US"/>
              <a:t>Wisdom for Tech Adoption</a:t>
            </a:r>
          </a:p>
          <a:p>
            <a:pPr lvl="1">
              <a:buFont typeface="Courier New" panose="05000000000000000000" pitchFamily="2" charset="2"/>
              <a:buChar char="o"/>
            </a:pPr>
            <a:endParaRPr lang="en-US"/>
          </a:p>
        </p:txBody>
      </p:sp>
    </p:spTree>
    <p:extLst>
      <p:ext uri="{BB962C8B-B14F-4D97-AF65-F5344CB8AC3E}">
        <p14:creationId xmlns:p14="http://schemas.microsoft.com/office/powerpoint/2010/main" val="3981036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6D8AC-BCC8-F584-5DA8-BD54188FD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45EE0-F3A0-094C-49FA-8D1D86D60E7D}"/>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3" name="Group 2">
            <a:extLst>
              <a:ext uri="{FF2B5EF4-FFF2-40B4-BE49-F238E27FC236}">
                <a16:creationId xmlns:a16="http://schemas.microsoft.com/office/drawing/2014/main" id="{7C1E92A5-7548-9D04-29C2-05FF44D7B26B}"/>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1460409F-D6EF-680E-37FC-D7642320C79B}"/>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6218E94A-A92F-5B5E-CA97-AE398663F0C9}"/>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804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CC6C-B45A-5CA1-B813-A75076DB49DB}"/>
              </a:ext>
            </a:extLst>
          </p:cNvPr>
          <p:cNvSpPr>
            <a:spLocks noGrp="1"/>
          </p:cNvSpPr>
          <p:nvPr>
            <p:ph type="title"/>
          </p:nvPr>
        </p:nvSpPr>
        <p:spPr/>
        <p:txBody>
          <a:bodyPr/>
          <a:lstStyle/>
          <a:p>
            <a:r>
              <a:rPr lang="en-US" sz="5400">
                <a:latin typeface="Aptos Black"/>
              </a:rPr>
              <a:t>SESSION 1: The Anatomy of Tech-Fueled Distorted Desires</a:t>
            </a:r>
            <a:endParaRPr lang="en-US" sz="5400"/>
          </a:p>
        </p:txBody>
      </p:sp>
      <p:sp>
        <p:nvSpPr>
          <p:cNvPr id="3" name="Text Placeholder 2">
            <a:extLst>
              <a:ext uri="{FF2B5EF4-FFF2-40B4-BE49-F238E27FC236}">
                <a16:creationId xmlns:a16="http://schemas.microsoft.com/office/drawing/2014/main" id="{3F834401-4823-C57C-6CEA-71C834994EDC}"/>
              </a:ext>
            </a:extLst>
          </p:cNvPr>
          <p:cNvSpPr>
            <a:spLocks noGrp="1"/>
          </p:cNvSpPr>
          <p:nvPr>
            <p:ph type="body" idx="1"/>
          </p:nvPr>
        </p:nvSpPr>
        <p:spPr/>
        <p:txBody>
          <a:bodyPr/>
          <a:lstStyle/>
          <a:p>
            <a:r>
              <a:rPr lang="en-US"/>
              <a:t>Nolan Games</a:t>
            </a:r>
          </a:p>
        </p:txBody>
      </p:sp>
      <p:grpSp>
        <p:nvGrpSpPr>
          <p:cNvPr id="4" name="Group 3">
            <a:extLst>
              <a:ext uri="{FF2B5EF4-FFF2-40B4-BE49-F238E27FC236}">
                <a16:creationId xmlns:a16="http://schemas.microsoft.com/office/drawing/2014/main" id="{B30477A8-EF47-DB98-0A2C-C02311B5BE06}"/>
              </a:ext>
            </a:extLst>
          </p:cNvPr>
          <p:cNvGrpSpPr/>
          <p:nvPr/>
        </p:nvGrpSpPr>
        <p:grpSpPr>
          <a:xfrm>
            <a:off x="10702681" y="-740311"/>
            <a:ext cx="2260111" cy="2260111"/>
            <a:chOff x="6096000" y="456712"/>
            <a:chExt cx="4229100" cy="4229100"/>
          </a:xfrm>
        </p:grpSpPr>
        <p:sp>
          <p:nvSpPr>
            <p:cNvPr id="5" name="Multiplication Sign 4">
              <a:extLst>
                <a:ext uri="{FF2B5EF4-FFF2-40B4-BE49-F238E27FC236}">
                  <a16:creationId xmlns:a16="http://schemas.microsoft.com/office/drawing/2014/main" id="{863A4BC6-8188-B7AC-F04A-301F42704544}"/>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FF5053B3-BB1A-E392-D967-F805D16496A4}"/>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99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F586F-B0FC-E8EE-01DB-F76D31114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0F639-0D03-0BB8-5F25-82930AEEB8B1}"/>
              </a:ext>
            </a:extLst>
          </p:cNvPr>
          <p:cNvSpPr>
            <a:spLocks noGrp="1"/>
          </p:cNvSpPr>
          <p:nvPr>
            <p:ph type="title"/>
          </p:nvPr>
        </p:nvSpPr>
        <p:spPr/>
        <p:txBody>
          <a:bodyPr>
            <a:normAutofit/>
          </a:bodyPr>
          <a:lstStyle/>
          <a:p>
            <a:r>
              <a:rPr lang="en-US" sz="5400">
                <a:latin typeface="Aptos Black"/>
              </a:rPr>
              <a:t>SESSION 4: Tech's Telos</a:t>
            </a:r>
          </a:p>
        </p:txBody>
      </p:sp>
      <p:sp>
        <p:nvSpPr>
          <p:cNvPr id="3" name="Text Placeholder 2">
            <a:extLst>
              <a:ext uri="{FF2B5EF4-FFF2-40B4-BE49-F238E27FC236}">
                <a16:creationId xmlns:a16="http://schemas.microsoft.com/office/drawing/2014/main" id="{AD9B80A3-1877-4FA1-6C15-AAF59DDAA636}"/>
              </a:ext>
            </a:extLst>
          </p:cNvPr>
          <p:cNvSpPr>
            <a:spLocks noGrp="1"/>
          </p:cNvSpPr>
          <p:nvPr>
            <p:ph type="body" idx="1"/>
          </p:nvPr>
        </p:nvSpPr>
        <p:spPr/>
        <p:txBody>
          <a:bodyPr/>
          <a:lstStyle/>
          <a:p>
            <a:r>
              <a:rPr lang="en-US"/>
              <a:t>Douglas Allison</a:t>
            </a:r>
          </a:p>
        </p:txBody>
      </p:sp>
      <p:grpSp>
        <p:nvGrpSpPr>
          <p:cNvPr id="4" name="Group 3">
            <a:extLst>
              <a:ext uri="{FF2B5EF4-FFF2-40B4-BE49-F238E27FC236}">
                <a16:creationId xmlns:a16="http://schemas.microsoft.com/office/drawing/2014/main" id="{724A1E61-F37C-B88D-6C7B-5615A023D6F0}"/>
              </a:ext>
            </a:extLst>
          </p:cNvPr>
          <p:cNvGrpSpPr/>
          <p:nvPr/>
        </p:nvGrpSpPr>
        <p:grpSpPr>
          <a:xfrm>
            <a:off x="10702681" y="-740311"/>
            <a:ext cx="2260111" cy="2260111"/>
            <a:chOff x="6096000" y="456712"/>
            <a:chExt cx="4229100" cy="4229100"/>
          </a:xfrm>
        </p:grpSpPr>
        <p:sp>
          <p:nvSpPr>
            <p:cNvPr id="5" name="Multiplication Sign 4">
              <a:extLst>
                <a:ext uri="{FF2B5EF4-FFF2-40B4-BE49-F238E27FC236}">
                  <a16:creationId xmlns:a16="http://schemas.microsoft.com/office/drawing/2014/main" id="{7CF7B832-00ED-EA25-B5A2-AB8AA567DD8D}"/>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CC5C01B5-E440-515D-4926-FBDF32D08055}"/>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2659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F31B9-0668-F8FF-AF77-007C3D616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CEF8B-9A7B-A9AC-A427-D27FC25B6118}"/>
              </a:ext>
            </a:extLst>
          </p:cNvPr>
          <p:cNvSpPr>
            <a:spLocks noGrp="1"/>
          </p:cNvSpPr>
          <p:nvPr>
            <p:ph type="title"/>
          </p:nvPr>
        </p:nvSpPr>
        <p:spPr/>
        <p:txBody>
          <a:bodyPr/>
          <a:lstStyle/>
          <a:p>
            <a:r>
              <a:rPr lang="en-US"/>
              <a:t>Tech’s Telos</a:t>
            </a:r>
          </a:p>
        </p:txBody>
      </p:sp>
      <p:sp>
        <p:nvSpPr>
          <p:cNvPr id="3" name="Content Placeholder 2">
            <a:extLst>
              <a:ext uri="{FF2B5EF4-FFF2-40B4-BE49-F238E27FC236}">
                <a16:creationId xmlns:a16="http://schemas.microsoft.com/office/drawing/2014/main" id="{C45600CB-C76F-8969-0BF1-E3B5FC600236}"/>
              </a:ext>
            </a:extLst>
          </p:cNvPr>
          <p:cNvSpPr>
            <a:spLocks noGrp="1"/>
          </p:cNvSpPr>
          <p:nvPr>
            <p:ph idx="1"/>
          </p:nvPr>
        </p:nvSpPr>
        <p:spPr/>
        <p:txBody>
          <a:bodyPr/>
          <a:lstStyle/>
          <a:p>
            <a:endParaRPr lang="en-US"/>
          </a:p>
          <a:p>
            <a:r>
              <a:rPr lang="en-US"/>
              <a:t>Big Idea: Future Glory Will Shape Future Technology</a:t>
            </a:r>
            <a:r>
              <a:rPr lang="es-US"/>
              <a:t> </a:t>
            </a:r>
          </a:p>
          <a:p>
            <a:endParaRPr lang="es-US"/>
          </a:p>
          <a:p>
            <a:r>
              <a:rPr lang="es-US"/>
              <a:t>Text: </a:t>
            </a:r>
            <a:r>
              <a:rPr lang="es-US" err="1"/>
              <a:t>Revelation</a:t>
            </a:r>
            <a:r>
              <a:rPr lang="es-US"/>
              <a:t> 21:1-22:5</a:t>
            </a:r>
          </a:p>
          <a:p>
            <a:endParaRPr lang="es-US"/>
          </a:p>
          <a:p>
            <a:pPr marL="0" indent="0">
              <a:buNone/>
            </a:pPr>
            <a:r>
              <a:rPr lang="es-US" err="1"/>
              <a:t>Outline</a:t>
            </a:r>
            <a:r>
              <a:rPr lang="en-US"/>
              <a:t> </a:t>
            </a:r>
          </a:p>
          <a:p>
            <a:r>
              <a:rPr lang="en-US"/>
              <a:t>21:1-8: Future Glory Makes Current Things Former Things </a:t>
            </a:r>
            <a:endParaRPr lang="es-US"/>
          </a:p>
          <a:p>
            <a:r>
              <a:rPr lang="en-US"/>
              <a:t>21:9-21: Future Glory Begins with Divine Technology</a:t>
            </a:r>
            <a:endParaRPr lang="es-US"/>
          </a:p>
          <a:p>
            <a:r>
              <a:rPr lang="en-US"/>
              <a:t>21:22-22:5: Future Glory Will Only Grow Goodness</a:t>
            </a:r>
            <a:endParaRPr lang="es-US"/>
          </a:p>
        </p:txBody>
      </p:sp>
    </p:spTree>
    <p:extLst>
      <p:ext uri="{BB962C8B-B14F-4D97-AF65-F5344CB8AC3E}">
        <p14:creationId xmlns:p14="http://schemas.microsoft.com/office/powerpoint/2010/main" val="1948418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1411B-A943-9160-0933-B34F20343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AF80D-45C9-F90E-3492-1D173C9C704D}"/>
              </a:ext>
            </a:extLst>
          </p:cNvPr>
          <p:cNvSpPr>
            <a:spLocks noGrp="1"/>
          </p:cNvSpPr>
          <p:nvPr>
            <p:ph type="title"/>
          </p:nvPr>
        </p:nvSpPr>
        <p:spPr>
          <a:xfrm>
            <a:off x="838200" y="365126"/>
            <a:ext cx="10515600" cy="820308"/>
          </a:xfrm>
        </p:spPr>
        <p:txBody>
          <a:bodyPr anchor="b">
            <a:normAutofit/>
          </a:bodyPr>
          <a:lstStyle/>
          <a:p>
            <a:r>
              <a:rPr lang="en-US"/>
              <a:t>Tech’s Telos</a:t>
            </a:r>
          </a:p>
        </p:txBody>
      </p:sp>
      <p:pic>
        <p:nvPicPr>
          <p:cNvPr id="7" name="Marcador de contenido 6">
            <a:extLst>
              <a:ext uri="{FF2B5EF4-FFF2-40B4-BE49-F238E27FC236}">
                <a16:creationId xmlns:a16="http://schemas.microsoft.com/office/drawing/2014/main" id="{14E4A65F-EA4B-CE9D-4625-9FDA81620F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254" y="1290918"/>
            <a:ext cx="7273492" cy="5127811"/>
          </a:xfrm>
          <a:noFill/>
        </p:spPr>
      </p:pic>
    </p:spTree>
    <p:extLst>
      <p:ext uri="{BB962C8B-B14F-4D97-AF65-F5344CB8AC3E}">
        <p14:creationId xmlns:p14="http://schemas.microsoft.com/office/powerpoint/2010/main" val="3449000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A6E98-0EFB-824B-B01B-CDEEF24C9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EC197-4506-BE3D-2F68-8A7E5DFEC03B}"/>
              </a:ext>
            </a:extLst>
          </p:cNvPr>
          <p:cNvSpPr>
            <a:spLocks noGrp="1"/>
          </p:cNvSpPr>
          <p:nvPr>
            <p:ph type="title"/>
          </p:nvPr>
        </p:nvSpPr>
        <p:spPr>
          <a:xfrm>
            <a:off x="838200" y="365126"/>
            <a:ext cx="10515600" cy="820308"/>
          </a:xfrm>
        </p:spPr>
        <p:txBody>
          <a:bodyPr anchor="b">
            <a:normAutofit/>
          </a:bodyPr>
          <a:lstStyle/>
          <a:p>
            <a:r>
              <a:rPr lang="en-US"/>
              <a:t>Tech’s Telos</a:t>
            </a:r>
          </a:p>
        </p:txBody>
      </p:sp>
      <p:pic>
        <p:nvPicPr>
          <p:cNvPr id="6" name="Marcador de contenido 5">
            <a:extLst>
              <a:ext uri="{FF2B5EF4-FFF2-40B4-BE49-F238E27FC236}">
                <a16:creationId xmlns:a16="http://schemas.microsoft.com/office/drawing/2014/main" id="{B42C3EBE-A6A1-884E-B725-32833B5D9F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946" y="1290918"/>
            <a:ext cx="9116108" cy="5127811"/>
          </a:xfrm>
          <a:noFill/>
        </p:spPr>
      </p:pic>
    </p:spTree>
    <p:extLst>
      <p:ext uri="{BB962C8B-B14F-4D97-AF65-F5344CB8AC3E}">
        <p14:creationId xmlns:p14="http://schemas.microsoft.com/office/powerpoint/2010/main" val="383765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58E1-528F-5FD4-2E9E-6FD23068F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E7637-0C8E-A64D-E749-759F7B2E97D9}"/>
              </a:ext>
            </a:extLst>
          </p:cNvPr>
          <p:cNvSpPr>
            <a:spLocks noGrp="1"/>
          </p:cNvSpPr>
          <p:nvPr>
            <p:ph type="title"/>
          </p:nvPr>
        </p:nvSpPr>
        <p:spPr>
          <a:xfrm>
            <a:off x="838200" y="365126"/>
            <a:ext cx="10515600" cy="820308"/>
          </a:xfrm>
        </p:spPr>
        <p:txBody>
          <a:bodyPr anchor="b">
            <a:normAutofit/>
          </a:bodyPr>
          <a:lstStyle/>
          <a:p>
            <a:r>
              <a:rPr lang="en-US"/>
              <a:t>Tech’s Telos</a:t>
            </a:r>
          </a:p>
        </p:txBody>
      </p:sp>
      <p:sp>
        <p:nvSpPr>
          <p:cNvPr id="4" name="Marcador de contenido 3">
            <a:extLst>
              <a:ext uri="{FF2B5EF4-FFF2-40B4-BE49-F238E27FC236}">
                <a16:creationId xmlns:a16="http://schemas.microsoft.com/office/drawing/2014/main" id="{3F52930F-456A-08B2-1A40-EE746999FEF7}"/>
              </a:ext>
            </a:extLst>
          </p:cNvPr>
          <p:cNvSpPr>
            <a:spLocks noGrp="1"/>
          </p:cNvSpPr>
          <p:nvPr>
            <p:ph idx="1"/>
          </p:nvPr>
        </p:nvSpPr>
        <p:spPr/>
        <p:txBody>
          <a:bodyPr>
            <a:normAutofit/>
          </a:bodyPr>
          <a:lstStyle/>
          <a:p>
            <a:pPr marL="0" indent="0">
              <a:buNone/>
            </a:pPr>
            <a:r>
              <a:rPr lang="en-US" i="1"/>
              <a:t>…heaven does not consist in idleness, and a cessation of all action, but only a cessation from all the trouble and toil and tediousness of action. The most perfect rest is consistent with being continually employed. So it is in heaven. Though the saints are exceedingly full of action, yet their activity is perfectly free from all </a:t>
            </a:r>
            <a:r>
              <a:rPr lang="en-US" i="1" err="1"/>
              <a:t>labour</a:t>
            </a:r>
            <a:r>
              <a:rPr lang="en-US" i="1"/>
              <a:t>, or weariness, or unpleasantness. They shall rest from their work, that is, from all work of </a:t>
            </a:r>
            <a:r>
              <a:rPr lang="en-US" i="1" err="1"/>
              <a:t>labour</a:t>
            </a:r>
            <a:r>
              <a:rPr lang="en-US" i="1"/>
              <a:t> and self-denial, and grief, care, and watchfulness, but they will not cease from action. The saints in glory are represented as employed in serving God, as well as the saints on earth, though it be without any difficulty or opposition</a:t>
            </a:r>
            <a:r>
              <a:rPr lang="es-US" i="1"/>
              <a:t>.</a:t>
            </a:r>
          </a:p>
          <a:p>
            <a:pPr marL="0" indent="0">
              <a:buNone/>
            </a:pPr>
            <a:r>
              <a:rPr lang="en-US" sz="2000" noProof="0"/>
              <a:t>– Jonathan Edwards, Sermon, “Praise: One of the Chief Employments of Heaven.”</a:t>
            </a:r>
          </a:p>
        </p:txBody>
      </p:sp>
    </p:spTree>
    <p:extLst>
      <p:ext uri="{BB962C8B-B14F-4D97-AF65-F5344CB8AC3E}">
        <p14:creationId xmlns:p14="http://schemas.microsoft.com/office/powerpoint/2010/main" val="2201498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9197-30A9-409B-45B1-840F00559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EB44E-865D-B956-4785-ED0B0D5DC7C2}"/>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3" name="Group 2">
            <a:extLst>
              <a:ext uri="{FF2B5EF4-FFF2-40B4-BE49-F238E27FC236}">
                <a16:creationId xmlns:a16="http://schemas.microsoft.com/office/drawing/2014/main" id="{516DF97C-DA68-9563-850D-D5592976B7A5}"/>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BA8544A5-F0DF-7E71-4EC2-7534E17AD839}"/>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A5A93EE9-4CA6-74EA-A833-BBF48F1BEAAE}"/>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4053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83A9-AA0F-9EC8-C442-E4CCFBEC8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A2E37-EAE5-5E06-6483-E5D2765485C3}"/>
              </a:ext>
            </a:extLst>
          </p:cNvPr>
          <p:cNvSpPr>
            <a:spLocks noGrp="1"/>
          </p:cNvSpPr>
          <p:nvPr>
            <p:ph type="title"/>
          </p:nvPr>
        </p:nvSpPr>
        <p:spPr/>
        <p:txBody>
          <a:bodyPr>
            <a:normAutofit/>
          </a:bodyPr>
          <a:lstStyle/>
          <a:p>
            <a:r>
              <a:rPr lang="en-US" sz="5400">
                <a:latin typeface="Aptos Black"/>
              </a:rPr>
              <a:t>PANEL 2</a:t>
            </a:r>
          </a:p>
        </p:txBody>
      </p:sp>
      <p:sp>
        <p:nvSpPr>
          <p:cNvPr id="3" name="Text Placeholder 2">
            <a:extLst>
              <a:ext uri="{FF2B5EF4-FFF2-40B4-BE49-F238E27FC236}">
                <a16:creationId xmlns:a16="http://schemas.microsoft.com/office/drawing/2014/main" id="{AD21CEC2-333F-6441-48E9-18BF14D02D15}"/>
              </a:ext>
            </a:extLst>
          </p:cNvPr>
          <p:cNvSpPr>
            <a:spLocks noGrp="1"/>
          </p:cNvSpPr>
          <p:nvPr>
            <p:ph type="body" idx="1"/>
          </p:nvPr>
        </p:nvSpPr>
        <p:spPr/>
        <p:txBody>
          <a:bodyPr vert="horz" lIns="91440" tIns="45720" rIns="91440" bIns="45720" rtlCol="0" anchor="t">
            <a:normAutofit/>
          </a:bodyPr>
          <a:lstStyle/>
          <a:p>
            <a:r>
              <a:rPr lang="en-US"/>
              <a:t>The Benefits of Technology</a:t>
            </a:r>
          </a:p>
        </p:txBody>
      </p:sp>
      <p:grpSp>
        <p:nvGrpSpPr>
          <p:cNvPr id="4" name="Group 3">
            <a:extLst>
              <a:ext uri="{FF2B5EF4-FFF2-40B4-BE49-F238E27FC236}">
                <a16:creationId xmlns:a16="http://schemas.microsoft.com/office/drawing/2014/main" id="{AD4084C7-D4E5-60E9-5536-4F47DB4242E7}"/>
              </a:ext>
            </a:extLst>
          </p:cNvPr>
          <p:cNvGrpSpPr/>
          <p:nvPr/>
        </p:nvGrpSpPr>
        <p:grpSpPr>
          <a:xfrm>
            <a:off x="10702681" y="-740311"/>
            <a:ext cx="2260111" cy="2260111"/>
            <a:chOff x="6096000" y="456712"/>
            <a:chExt cx="4229100" cy="4229100"/>
          </a:xfrm>
        </p:grpSpPr>
        <p:sp>
          <p:nvSpPr>
            <p:cNvPr id="5" name="Multiplication Sign 4">
              <a:extLst>
                <a:ext uri="{FF2B5EF4-FFF2-40B4-BE49-F238E27FC236}">
                  <a16:creationId xmlns:a16="http://schemas.microsoft.com/office/drawing/2014/main" id="{3E4F735F-503D-CF8D-9D20-A81DB42900AA}"/>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039D6439-BC82-2258-DCEF-4BC63B7482ED}"/>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4055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7FA67-F335-A233-6447-DF3F1FD08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45BB9-4FEC-2E4E-87E6-BCF3BC3702BC}"/>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3" name="Group 2">
            <a:extLst>
              <a:ext uri="{FF2B5EF4-FFF2-40B4-BE49-F238E27FC236}">
                <a16:creationId xmlns:a16="http://schemas.microsoft.com/office/drawing/2014/main" id="{5B7400C8-41D0-F5D0-87DC-79704DEA5583}"/>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D770DA1A-0ED7-3BDF-0557-593AAE2F705A}"/>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9F244AC8-8825-FE45-B503-06D2CC5C75AB}"/>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055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F16F-5458-395D-EE3C-3DA158494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14740-6001-B0C5-F329-862F7B3D4819}"/>
              </a:ext>
            </a:extLst>
          </p:cNvPr>
          <p:cNvSpPr>
            <a:spLocks noGrp="1"/>
          </p:cNvSpPr>
          <p:nvPr>
            <p:ph type="title"/>
          </p:nvPr>
        </p:nvSpPr>
        <p:spPr/>
        <p:txBody>
          <a:bodyPr/>
          <a:lstStyle/>
          <a:p>
            <a:r>
              <a:rPr lang="en-US">
                <a:latin typeface="Aptos Black"/>
              </a:rPr>
              <a:t>Conference Audio</a:t>
            </a:r>
            <a:endParaRPr lang="en-US"/>
          </a:p>
        </p:txBody>
      </p:sp>
      <p:sp>
        <p:nvSpPr>
          <p:cNvPr id="3" name="Content Placeholder 2">
            <a:extLst>
              <a:ext uri="{FF2B5EF4-FFF2-40B4-BE49-F238E27FC236}">
                <a16:creationId xmlns:a16="http://schemas.microsoft.com/office/drawing/2014/main" id="{A2B901D6-6460-5AD6-9E08-5C62ACB0DAFC}"/>
              </a:ext>
            </a:extLst>
          </p:cNvPr>
          <p:cNvSpPr>
            <a:spLocks noGrp="1"/>
          </p:cNvSpPr>
          <p:nvPr>
            <p:ph idx="1"/>
          </p:nvPr>
        </p:nvSpPr>
        <p:spPr/>
        <p:txBody>
          <a:bodyPr vert="horz" lIns="91440" tIns="45720" rIns="91440" bIns="45720" rtlCol="0" anchor="ctr">
            <a:normAutofit/>
          </a:bodyPr>
          <a:lstStyle/>
          <a:p>
            <a:pPr fontAlgn="base"/>
            <a:r>
              <a:rPr lang="en-US"/>
              <a:t>Session 1: ​Anatomy of Tech-Fueled Distorted Desires</a:t>
            </a:r>
          </a:p>
          <a:p>
            <a:pPr fontAlgn="base"/>
            <a:r>
              <a:rPr lang="en-US"/>
              <a:t>Session 2: ​Technology &amp; the Purposes of God &amp; Man</a:t>
            </a:r>
          </a:p>
          <a:p>
            <a:pPr fontAlgn="base"/>
            <a:r>
              <a:rPr lang="en-US"/>
              <a:t>Panel 1​: The Dangers of Technology</a:t>
            </a:r>
          </a:p>
          <a:p>
            <a:pPr fontAlgn="base"/>
            <a:r>
              <a:rPr lang="en-US"/>
              <a:t>Session 3: The Creation Mandate &amp; Technology</a:t>
            </a:r>
          </a:p>
          <a:p>
            <a:pPr fontAlgn="base"/>
            <a:r>
              <a:rPr lang="en-US"/>
              <a:t>Session 4: ​Tech's Telos</a:t>
            </a:r>
          </a:p>
          <a:p>
            <a:pPr fontAlgn="base"/>
            <a:r>
              <a:rPr lang="en-US"/>
              <a:t>Panel 2: The Benefits of Technology</a:t>
            </a:r>
          </a:p>
        </p:txBody>
      </p:sp>
    </p:spTree>
    <p:extLst>
      <p:ext uri="{BB962C8B-B14F-4D97-AF65-F5344CB8AC3E}">
        <p14:creationId xmlns:p14="http://schemas.microsoft.com/office/powerpoint/2010/main" val="115200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B1BD-AC10-9DBF-AAA2-F46CF1173E71}"/>
              </a:ext>
            </a:extLst>
          </p:cNvPr>
          <p:cNvSpPr>
            <a:spLocks noGrp="1"/>
          </p:cNvSpPr>
          <p:nvPr>
            <p:ph type="title"/>
          </p:nvPr>
        </p:nvSpPr>
        <p:spPr/>
        <p:txBody>
          <a:bodyPr/>
          <a:lstStyle/>
          <a:p>
            <a:r>
              <a:rPr lang="en-US">
                <a:latin typeface="Aptos Black"/>
              </a:rPr>
              <a:t>Technology Reveals Man's Heart</a:t>
            </a:r>
            <a:endParaRPr lang="en-US"/>
          </a:p>
        </p:txBody>
      </p:sp>
      <p:sp>
        <p:nvSpPr>
          <p:cNvPr id="3" name="Content Placeholder 2">
            <a:extLst>
              <a:ext uri="{FF2B5EF4-FFF2-40B4-BE49-F238E27FC236}">
                <a16:creationId xmlns:a16="http://schemas.microsoft.com/office/drawing/2014/main" id="{B7D23890-F918-2E06-489E-B0DB0AFA22A7}"/>
              </a:ext>
            </a:extLst>
          </p:cNvPr>
          <p:cNvSpPr>
            <a:spLocks noGrp="1"/>
          </p:cNvSpPr>
          <p:nvPr>
            <p:ph idx="1"/>
          </p:nvPr>
        </p:nvSpPr>
        <p:spPr/>
        <p:txBody>
          <a:bodyPr vert="horz" lIns="91440" tIns="45720" rIns="91440" bIns="45720" rtlCol="0" anchor="t">
            <a:normAutofit/>
          </a:bodyPr>
          <a:lstStyle/>
          <a:p>
            <a:pPr marL="0" indent="0">
              <a:buNone/>
            </a:pPr>
            <a:r>
              <a:rPr lang="en-US" b="0" i="1">
                <a:ea typeface="+mn-lt"/>
                <a:cs typeface="+mn-lt"/>
              </a:rPr>
              <a:t>Genesis 11:1-8</a:t>
            </a:r>
            <a:endParaRPr lang="en-US" i="1">
              <a:ea typeface="+mn-lt"/>
              <a:cs typeface="+mn-lt"/>
            </a:endParaRPr>
          </a:p>
          <a:p>
            <a:pPr marL="0" indent="0">
              <a:buNone/>
            </a:pPr>
            <a:endParaRPr lang="en-US" b="0"/>
          </a:p>
        </p:txBody>
      </p:sp>
      <p:pic>
        <p:nvPicPr>
          <p:cNvPr id="4" name="Picture 3" descr="The Tower of Babel. Private Collection.">
            <a:extLst>
              <a:ext uri="{FF2B5EF4-FFF2-40B4-BE49-F238E27FC236}">
                <a16:creationId xmlns:a16="http://schemas.microsoft.com/office/drawing/2014/main" id="{BE5CFC9E-8A0C-7981-8312-444D50C1DD36}"/>
              </a:ext>
            </a:extLst>
          </p:cNvPr>
          <p:cNvPicPr>
            <a:picLocks noChangeAspect="1"/>
          </p:cNvPicPr>
          <p:nvPr/>
        </p:nvPicPr>
        <p:blipFill>
          <a:blip r:embed="rId2"/>
          <a:stretch>
            <a:fillRect/>
          </a:stretch>
        </p:blipFill>
        <p:spPr>
          <a:xfrm>
            <a:off x="3181350" y="1679354"/>
            <a:ext cx="5829300" cy="4733925"/>
          </a:xfrm>
          <a:prstGeom prst="rect">
            <a:avLst/>
          </a:prstGeom>
        </p:spPr>
      </p:pic>
    </p:spTree>
    <p:extLst>
      <p:ext uri="{BB962C8B-B14F-4D97-AF65-F5344CB8AC3E}">
        <p14:creationId xmlns:p14="http://schemas.microsoft.com/office/powerpoint/2010/main" val="35169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E589-D97E-CB9F-0F5D-B77F882D09CD}"/>
              </a:ext>
            </a:extLst>
          </p:cNvPr>
          <p:cNvSpPr>
            <a:spLocks noGrp="1"/>
          </p:cNvSpPr>
          <p:nvPr>
            <p:ph type="title"/>
          </p:nvPr>
        </p:nvSpPr>
        <p:spPr/>
        <p:txBody>
          <a:bodyPr/>
          <a:lstStyle/>
          <a:p>
            <a:r>
              <a:rPr lang="en-US">
                <a:latin typeface="Aptos Black"/>
              </a:rPr>
              <a:t>Technology Reveals Man's Heart</a:t>
            </a:r>
            <a:endParaRPr lang="en-US"/>
          </a:p>
        </p:txBody>
      </p:sp>
      <p:pic>
        <p:nvPicPr>
          <p:cNvPr id="5" name="Graphic 4" descr="Head with gears with solid fill">
            <a:extLst>
              <a:ext uri="{FF2B5EF4-FFF2-40B4-BE49-F238E27FC236}">
                <a16:creationId xmlns:a16="http://schemas.microsoft.com/office/drawing/2014/main" id="{E3AB371F-5A76-B393-FDB9-EC19873303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679" y="2711370"/>
            <a:ext cx="914400" cy="914400"/>
          </a:xfrm>
          <a:prstGeom prst="rect">
            <a:avLst/>
          </a:prstGeom>
        </p:spPr>
      </p:pic>
      <p:pic>
        <p:nvPicPr>
          <p:cNvPr id="6" name="Graphic 5" descr="Body builder with solid fill">
            <a:extLst>
              <a:ext uri="{FF2B5EF4-FFF2-40B4-BE49-F238E27FC236}">
                <a16:creationId xmlns:a16="http://schemas.microsoft.com/office/drawing/2014/main" id="{136A69B0-19FD-C4A9-0E45-6BDF91F14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306" y="3830806"/>
            <a:ext cx="914400" cy="914400"/>
          </a:xfrm>
          <a:prstGeom prst="rect">
            <a:avLst/>
          </a:prstGeom>
        </p:spPr>
      </p:pic>
      <p:pic>
        <p:nvPicPr>
          <p:cNvPr id="7" name="Graphic 6" descr="Wave with solid fill">
            <a:extLst>
              <a:ext uri="{FF2B5EF4-FFF2-40B4-BE49-F238E27FC236}">
                <a16:creationId xmlns:a16="http://schemas.microsoft.com/office/drawing/2014/main" id="{A4B87926-C333-E53F-F041-6AEEFC48B9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236" y="4949142"/>
            <a:ext cx="914400" cy="914400"/>
          </a:xfrm>
          <a:prstGeom prst="rect">
            <a:avLst/>
          </a:prstGeom>
        </p:spPr>
      </p:pic>
      <p:sp>
        <p:nvSpPr>
          <p:cNvPr id="9" name="Content Placeholder 2">
            <a:extLst>
              <a:ext uri="{FF2B5EF4-FFF2-40B4-BE49-F238E27FC236}">
                <a16:creationId xmlns:a16="http://schemas.microsoft.com/office/drawing/2014/main" id="{C022304B-98D7-A43F-B3BF-4D71EE117E7D}"/>
              </a:ext>
            </a:extLst>
          </p:cNvPr>
          <p:cNvSpPr txBox="1">
            <a:spLocks/>
          </p:cNvSpPr>
          <p:nvPr/>
        </p:nvSpPr>
        <p:spPr>
          <a:xfrm>
            <a:off x="1966732" y="1589930"/>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Motivations</a:t>
            </a:r>
          </a:p>
        </p:txBody>
      </p:sp>
      <p:sp>
        <p:nvSpPr>
          <p:cNvPr id="10" name="Content Placeholder 2">
            <a:extLst>
              <a:ext uri="{FF2B5EF4-FFF2-40B4-BE49-F238E27FC236}">
                <a16:creationId xmlns:a16="http://schemas.microsoft.com/office/drawing/2014/main" id="{9ECFB7C9-1579-E9B3-F768-7972FE313BF3}"/>
              </a:ext>
            </a:extLst>
          </p:cNvPr>
          <p:cNvSpPr txBox="1">
            <a:spLocks/>
          </p:cNvSpPr>
          <p:nvPr/>
        </p:nvSpPr>
        <p:spPr>
          <a:xfrm>
            <a:off x="1966731" y="2708816"/>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Ideology</a:t>
            </a:r>
          </a:p>
        </p:txBody>
      </p:sp>
      <p:sp>
        <p:nvSpPr>
          <p:cNvPr id="11" name="Content Placeholder 2">
            <a:extLst>
              <a:ext uri="{FF2B5EF4-FFF2-40B4-BE49-F238E27FC236}">
                <a16:creationId xmlns:a16="http://schemas.microsoft.com/office/drawing/2014/main" id="{858AD104-E6BA-4A22-3EBB-029E559746FE}"/>
              </a:ext>
            </a:extLst>
          </p:cNvPr>
          <p:cNvSpPr txBox="1">
            <a:spLocks/>
          </p:cNvSpPr>
          <p:nvPr/>
        </p:nvSpPr>
        <p:spPr>
          <a:xfrm>
            <a:off x="1966730" y="3827701"/>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Practice</a:t>
            </a:r>
          </a:p>
        </p:txBody>
      </p:sp>
      <p:sp>
        <p:nvSpPr>
          <p:cNvPr id="12" name="Content Placeholder 2">
            <a:extLst>
              <a:ext uri="{FF2B5EF4-FFF2-40B4-BE49-F238E27FC236}">
                <a16:creationId xmlns:a16="http://schemas.microsoft.com/office/drawing/2014/main" id="{7C0C4D6D-7F80-13B9-47FE-42C51D4C7561}"/>
              </a:ext>
            </a:extLst>
          </p:cNvPr>
          <p:cNvSpPr txBox="1">
            <a:spLocks/>
          </p:cNvSpPr>
          <p:nvPr/>
        </p:nvSpPr>
        <p:spPr>
          <a:xfrm>
            <a:off x="1966731" y="4946588"/>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Consequence</a:t>
            </a:r>
          </a:p>
        </p:txBody>
      </p:sp>
      <p:sp>
        <p:nvSpPr>
          <p:cNvPr id="13" name="Content Placeholder 2">
            <a:extLst>
              <a:ext uri="{FF2B5EF4-FFF2-40B4-BE49-F238E27FC236}">
                <a16:creationId xmlns:a16="http://schemas.microsoft.com/office/drawing/2014/main" id="{0F5E0C09-207F-A02C-DF1E-60DD00637D85}"/>
              </a:ext>
            </a:extLst>
          </p:cNvPr>
          <p:cNvSpPr txBox="1">
            <a:spLocks/>
          </p:cNvSpPr>
          <p:nvPr/>
        </p:nvSpPr>
        <p:spPr>
          <a:xfrm>
            <a:off x="4339541" y="1589929"/>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The Anatomy of Technologically Fueled Distorted Desires</a:t>
            </a:r>
          </a:p>
        </p:txBody>
      </p:sp>
      <p:sp>
        <p:nvSpPr>
          <p:cNvPr id="14" name="Content Placeholder 2">
            <a:extLst>
              <a:ext uri="{FF2B5EF4-FFF2-40B4-BE49-F238E27FC236}">
                <a16:creationId xmlns:a16="http://schemas.microsoft.com/office/drawing/2014/main" id="{9F05986F-38AB-58BD-970C-8C947556FEEA}"/>
              </a:ext>
            </a:extLst>
          </p:cNvPr>
          <p:cNvSpPr txBox="1">
            <a:spLocks/>
          </p:cNvSpPr>
          <p:nvPr/>
        </p:nvSpPr>
        <p:spPr>
          <a:xfrm>
            <a:off x="4339540" y="2708815"/>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Fear of Technology | Hope In Technology | Ignorance | Abuse</a:t>
            </a:r>
          </a:p>
        </p:txBody>
      </p:sp>
      <p:sp>
        <p:nvSpPr>
          <p:cNvPr id="15" name="Content Placeholder 2">
            <a:extLst>
              <a:ext uri="{FF2B5EF4-FFF2-40B4-BE49-F238E27FC236}">
                <a16:creationId xmlns:a16="http://schemas.microsoft.com/office/drawing/2014/main" id="{55C8EEAA-2F03-3A51-5817-EE021C0E3DD9}"/>
              </a:ext>
            </a:extLst>
          </p:cNvPr>
          <p:cNvSpPr txBox="1">
            <a:spLocks/>
          </p:cNvSpPr>
          <p:nvPr/>
        </p:nvSpPr>
        <p:spPr>
          <a:xfrm>
            <a:off x="4339539" y="3827700"/>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 Minimalism   |   Maximalism   |   Ambivalence   |   Abuse</a:t>
            </a:r>
          </a:p>
        </p:txBody>
      </p:sp>
      <p:sp>
        <p:nvSpPr>
          <p:cNvPr id="16" name="Content Placeholder 2">
            <a:extLst>
              <a:ext uri="{FF2B5EF4-FFF2-40B4-BE49-F238E27FC236}">
                <a16:creationId xmlns:a16="http://schemas.microsoft.com/office/drawing/2014/main" id="{0DB4D48A-B109-B4BC-769F-91596326EFC9}"/>
              </a:ext>
            </a:extLst>
          </p:cNvPr>
          <p:cNvSpPr txBox="1">
            <a:spLocks/>
          </p:cNvSpPr>
          <p:nvPr/>
        </p:nvSpPr>
        <p:spPr>
          <a:xfrm>
            <a:off x="4339540" y="4946587"/>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Physical, Social, Emotional </a:t>
            </a:r>
          </a:p>
        </p:txBody>
      </p:sp>
      <p:pic>
        <p:nvPicPr>
          <p:cNvPr id="18" name="Graphic 17" descr="Heart with solid fill">
            <a:extLst>
              <a:ext uri="{FF2B5EF4-FFF2-40B4-BE49-F238E27FC236}">
                <a16:creationId xmlns:a16="http://schemas.microsoft.com/office/drawing/2014/main" id="{F304878F-EDDA-65CA-0D19-54B0CC8A4D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5306" y="1592484"/>
            <a:ext cx="914400" cy="914400"/>
          </a:xfrm>
          <a:prstGeom prst="rect">
            <a:avLst/>
          </a:prstGeom>
        </p:spPr>
      </p:pic>
    </p:spTree>
    <p:extLst>
      <p:ext uri="{BB962C8B-B14F-4D97-AF65-F5344CB8AC3E}">
        <p14:creationId xmlns:p14="http://schemas.microsoft.com/office/powerpoint/2010/main" val="20202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78EE-E727-3BFB-A0AE-B3676CA6F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A9CC1-A0F5-2A90-5E4D-93628669C182}"/>
              </a:ext>
            </a:extLst>
          </p:cNvPr>
          <p:cNvSpPr>
            <a:spLocks noGrp="1"/>
          </p:cNvSpPr>
          <p:nvPr>
            <p:ph type="title"/>
          </p:nvPr>
        </p:nvSpPr>
        <p:spPr/>
        <p:txBody>
          <a:bodyPr/>
          <a:lstStyle/>
          <a:p>
            <a:r>
              <a:rPr lang="en-US">
                <a:latin typeface="Aptos Black"/>
              </a:rPr>
              <a:t>Technology Reveals Man's Heart</a:t>
            </a:r>
            <a:endParaRPr lang="en-US"/>
          </a:p>
        </p:txBody>
      </p:sp>
      <p:pic>
        <p:nvPicPr>
          <p:cNvPr id="5" name="Graphic 4" descr="Head with gears with solid fill">
            <a:extLst>
              <a:ext uri="{FF2B5EF4-FFF2-40B4-BE49-F238E27FC236}">
                <a16:creationId xmlns:a16="http://schemas.microsoft.com/office/drawing/2014/main" id="{C8FFE44F-B073-8F12-442F-ED6CAAC4AB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679" y="2711370"/>
            <a:ext cx="914400" cy="914400"/>
          </a:xfrm>
          <a:prstGeom prst="rect">
            <a:avLst/>
          </a:prstGeom>
        </p:spPr>
      </p:pic>
      <p:pic>
        <p:nvPicPr>
          <p:cNvPr id="6" name="Graphic 5" descr="Body builder with solid fill">
            <a:extLst>
              <a:ext uri="{FF2B5EF4-FFF2-40B4-BE49-F238E27FC236}">
                <a16:creationId xmlns:a16="http://schemas.microsoft.com/office/drawing/2014/main" id="{F6DD206C-3922-A067-0CD5-8A04C1F81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306" y="3830806"/>
            <a:ext cx="914400" cy="914400"/>
          </a:xfrm>
          <a:prstGeom prst="rect">
            <a:avLst/>
          </a:prstGeom>
        </p:spPr>
      </p:pic>
      <p:pic>
        <p:nvPicPr>
          <p:cNvPr id="7" name="Graphic 6" descr="Wave with solid fill">
            <a:extLst>
              <a:ext uri="{FF2B5EF4-FFF2-40B4-BE49-F238E27FC236}">
                <a16:creationId xmlns:a16="http://schemas.microsoft.com/office/drawing/2014/main" id="{92A195E3-26EA-7B0C-D909-608D108EFD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236" y="4949142"/>
            <a:ext cx="914400" cy="914400"/>
          </a:xfrm>
          <a:prstGeom prst="rect">
            <a:avLst/>
          </a:prstGeom>
        </p:spPr>
      </p:pic>
      <p:sp>
        <p:nvSpPr>
          <p:cNvPr id="9" name="Content Placeholder 2">
            <a:extLst>
              <a:ext uri="{FF2B5EF4-FFF2-40B4-BE49-F238E27FC236}">
                <a16:creationId xmlns:a16="http://schemas.microsoft.com/office/drawing/2014/main" id="{5A09888E-83FF-A9A4-70E6-69D9AD51C9DC}"/>
              </a:ext>
            </a:extLst>
          </p:cNvPr>
          <p:cNvSpPr txBox="1">
            <a:spLocks/>
          </p:cNvSpPr>
          <p:nvPr/>
        </p:nvSpPr>
        <p:spPr>
          <a:xfrm>
            <a:off x="1966732" y="1589930"/>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Motivations</a:t>
            </a:r>
          </a:p>
        </p:txBody>
      </p:sp>
      <p:sp>
        <p:nvSpPr>
          <p:cNvPr id="10" name="Content Placeholder 2">
            <a:extLst>
              <a:ext uri="{FF2B5EF4-FFF2-40B4-BE49-F238E27FC236}">
                <a16:creationId xmlns:a16="http://schemas.microsoft.com/office/drawing/2014/main" id="{3AB84090-7727-01DC-0120-F1836E2C6607}"/>
              </a:ext>
            </a:extLst>
          </p:cNvPr>
          <p:cNvSpPr txBox="1">
            <a:spLocks/>
          </p:cNvSpPr>
          <p:nvPr/>
        </p:nvSpPr>
        <p:spPr>
          <a:xfrm>
            <a:off x="1966731" y="2708816"/>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Ideology</a:t>
            </a:r>
          </a:p>
        </p:txBody>
      </p:sp>
      <p:sp>
        <p:nvSpPr>
          <p:cNvPr id="11" name="Content Placeholder 2">
            <a:extLst>
              <a:ext uri="{FF2B5EF4-FFF2-40B4-BE49-F238E27FC236}">
                <a16:creationId xmlns:a16="http://schemas.microsoft.com/office/drawing/2014/main" id="{06639150-B52B-0572-5416-2FBFF582C3D2}"/>
              </a:ext>
            </a:extLst>
          </p:cNvPr>
          <p:cNvSpPr txBox="1">
            <a:spLocks/>
          </p:cNvSpPr>
          <p:nvPr/>
        </p:nvSpPr>
        <p:spPr>
          <a:xfrm>
            <a:off x="1966730" y="3827701"/>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Practice</a:t>
            </a:r>
          </a:p>
        </p:txBody>
      </p:sp>
      <p:sp>
        <p:nvSpPr>
          <p:cNvPr id="12" name="Content Placeholder 2">
            <a:extLst>
              <a:ext uri="{FF2B5EF4-FFF2-40B4-BE49-F238E27FC236}">
                <a16:creationId xmlns:a16="http://schemas.microsoft.com/office/drawing/2014/main" id="{712994DC-80A8-4003-5A65-5AB4CB5456E2}"/>
              </a:ext>
            </a:extLst>
          </p:cNvPr>
          <p:cNvSpPr txBox="1">
            <a:spLocks/>
          </p:cNvSpPr>
          <p:nvPr/>
        </p:nvSpPr>
        <p:spPr>
          <a:xfrm>
            <a:off x="1966731" y="4946588"/>
            <a:ext cx="2162537"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The Consequence</a:t>
            </a:r>
          </a:p>
        </p:txBody>
      </p:sp>
      <p:sp>
        <p:nvSpPr>
          <p:cNvPr id="13" name="Content Placeholder 2">
            <a:extLst>
              <a:ext uri="{FF2B5EF4-FFF2-40B4-BE49-F238E27FC236}">
                <a16:creationId xmlns:a16="http://schemas.microsoft.com/office/drawing/2014/main" id="{AEF41293-3397-062B-C7AD-F9AE66B1FE43}"/>
              </a:ext>
            </a:extLst>
          </p:cNvPr>
          <p:cNvSpPr txBox="1">
            <a:spLocks/>
          </p:cNvSpPr>
          <p:nvPr/>
        </p:nvSpPr>
        <p:spPr>
          <a:xfrm>
            <a:off x="4339541" y="1589929"/>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Technologically Fueled Distorted Desires</a:t>
            </a:r>
          </a:p>
        </p:txBody>
      </p:sp>
      <p:sp>
        <p:nvSpPr>
          <p:cNvPr id="14" name="Content Placeholder 2">
            <a:extLst>
              <a:ext uri="{FF2B5EF4-FFF2-40B4-BE49-F238E27FC236}">
                <a16:creationId xmlns:a16="http://schemas.microsoft.com/office/drawing/2014/main" id="{7682E8E2-14D5-5934-73E9-257D4B61D8A3}"/>
              </a:ext>
            </a:extLst>
          </p:cNvPr>
          <p:cNvSpPr txBox="1">
            <a:spLocks/>
          </p:cNvSpPr>
          <p:nvPr/>
        </p:nvSpPr>
        <p:spPr>
          <a:xfrm>
            <a:off x="4339540" y="2708815"/>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Worship of Technology | Ignorance | Abuse</a:t>
            </a:r>
            <a:endParaRPr lang="en-US"/>
          </a:p>
        </p:txBody>
      </p:sp>
      <p:sp>
        <p:nvSpPr>
          <p:cNvPr id="15" name="Content Placeholder 2">
            <a:extLst>
              <a:ext uri="{FF2B5EF4-FFF2-40B4-BE49-F238E27FC236}">
                <a16:creationId xmlns:a16="http://schemas.microsoft.com/office/drawing/2014/main" id="{DA8D5F2F-C0AA-BCDB-6530-967DF019CC16}"/>
              </a:ext>
            </a:extLst>
          </p:cNvPr>
          <p:cNvSpPr txBox="1">
            <a:spLocks/>
          </p:cNvSpPr>
          <p:nvPr/>
        </p:nvSpPr>
        <p:spPr>
          <a:xfrm>
            <a:off x="4339539" y="3827700"/>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Control the Ideology, Practice, Consequences</a:t>
            </a:r>
          </a:p>
        </p:txBody>
      </p:sp>
      <p:sp>
        <p:nvSpPr>
          <p:cNvPr id="16" name="Content Placeholder 2">
            <a:extLst>
              <a:ext uri="{FF2B5EF4-FFF2-40B4-BE49-F238E27FC236}">
                <a16:creationId xmlns:a16="http://schemas.microsoft.com/office/drawing/2014/main" id="{9115A85E-A22B-3652-0D8B-D7DF59324B59}"/>
              </a:ext>
            </a:extLst>
          </p:cNvPr>
          <p:cNvSpPr txBox="1">
            <a:spLocks/>
          </p:cNvSpPr>
          <p:nvPr/>
        </p:nvSpPr>
        <p:spPr>
          <a:xfrm>
            <a:off x="4339540" y="4946587"/>
            <a:ext cx="7023904" cy="922344"/>
          </a:xfrm>
          <a:prstGeom prst="rect">
            <a:avLst/>
          </a:prstGeom>
          <a:solidFill>
            <a:srgbClr val="FFFFFF">
              <a:alpha val="54902"/>
            </a:srgbClr>
          </a:solidFill>
          <a:ln w="19050">
            <a:solidFill>
              <a:srgbClr val="9966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996600"/>
              </a:buClr>
              <a:buFont typeface="Wingdings" panose="05000000000000000000" pitchFamily="2" charset="2"/>
              <a:buChar char="§"/>
              <a:defRPr sz="28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996600"/>
              </a:buClr>
              <a:buFont typeface="Wingdings" panose="05000000000000000000" pitchFamily="2" charset="2"/>
              <a:buChar char="§"/>
              <a:defRPr sz="2400" b="1"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996600"/>
              </a:buClr>
              <a:buFont typeface="Wingdings" panose="05000000000000000000" pitchFamily="2" charset="2"/>
              <a:buChar char="§"/>
              <a:defRPr sz="2000" b="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996600"/>
              </a:buClr>
              <a:buFont typeface="Wingdings" panose="05000000000000000000" pitchFamily="2" charset="2"/>
              <a:buChar char="§"/>
              <a:defRPr sz="1800" b="1"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New Technologically Fueled Distorted Desires</a:t>
            </a:r>
            <a:endParaRPr lang="en-US"/>
          </a:p>
        </p:txBody>
      </p:sp>
      <p:pic>
        <p:nvPicPr>
          <p:cNvPr id="18" name="Graphic 17" descr="Heart with solid fill">
            <a:extLst>
              <a:ext uri="{FF2B5EF4-FFF2-40B4-BE49-F238E27FC236}">
                <a16:creationId xmlns:a16="http://schemas.microsoft.com/office/drawing/2014/main" id="{69C51DFE-C9C4-6AEF-9413-B8865AB22A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5306" y="1592484"/>
            <a:ext cx="914400" cy="914400"/>
          </a:xfrm>
          <a:prstGeom prst="rect">
            <a:avLst/>
          </a:prstGeom>
        </p:spPr>
      </p:pic>
    </p:spTree>
    <p:extLst>
      <p:ext uri="{BB962C8B-B14F-4D97-AF65-F5344CB8AC3E}">
        <p14:creationId xmlns:p14="http://schemas.microsoft.com/office/powerpoint/2010/main" val="19880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3774B-CB5E-32F1-4778-D02A4C64D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5C03B-EB6A-6CC8-18C9-43D8F16FC8D0}"/>
              </a:ext>
            </a:extLst>
          </p:cNvPr>
          <p:cNvSpPr>
            <a:spLocks noGrp="1"/>
          </p:cNvSpPr>
          <p:nvPr>
            <p:ph type="ctrTitle"/>
          </p:nvPr>
        </p:nvSpPr>
        <p:spPr/>
        <p:txBody>
          <a:bodyPr>
            <a:normAutofit fontScale="90000"/>
          </a:bodyPr>
          <a:lstStyle/>
          <a:p>
            <a:r>
              <a:rPr lang="en-US"/>
              <a:t>GOD, TECHNOLOGY, </a:t>
            </a:r>
            <a:br>
              <a:rPr lang="en-US"/>
            </a:br>
            <a:r>
              <a:rPr lang="en-US"/>
              <a:t>AND THE CHRISTIAN LIFE</a:t>
            </a:r>
          </a:p>
        </p:txBody>
      </p:sp>
      <p:grpSp>
        <p:nvGrpSpPr>
          <p:cNvPr id="3" name="Group 2">
            <a:extLst>
              <a:ext uri="{FF2B5EF4-FFF2-40B4-BE49-F238E27FC236}">
                <a16:creationId xmlns:a16="http://schemas.microsoft.com/office/drawing/2014/main" id="{1B737803-4765-F49E-ABE5-DF9973A732D2}"/>
              </a:ext>
            </a:extLst>
          </p:cNvPr>
          <p:cNvGrpSpPr/>
          <p:nvPr/>
        </p:nvGrpSpPr>
        <p:grpSpPr>
          <a:xfrm>
            <a:off x="8396654" y="-2277695"/>
            <a:ext cx="6095999" cy="6095999"/>
            <a:chOff x="6096000" y="456712"/>
            <a:chExt cx="4229100" cy="4229100"/>
          </a:xfrm>
        </p:grpSpPr>
        <p:sp>
          <p:nvSpPr>
            <p:cNvPr id="4" name="Multiplication Sign 3">
              <a:extLst>
                <a:ext uri="{FF2B5EF4-FFF2-40B4-BE49-F238E27FC236}">
                  <a16:creationId xmlns:a16="http://schemas.microsoft.com/office/drawing/2014/main" id="{3D3897DB-E3C3-5B8E-7140-A147BECAC389}"/>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D855BAEE-EFDF-8AD1-B913-1843D6F0D57A}"/>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658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2F96-600B-5D7F-C018-72BB6709F44C}"/>
              </a:ext>
            </a:extLst>
          </p:cNvPr>
          <p:cNvSpPr>
            <a:spLocks noGrp="1"/>
          </p:cNvSpPr>
          <p:nvPr>
            <p:ph type="title"/>
          </p:nvPr>
        </p:nvSpPr>
        <p:spPr/>
        <p:txBody>
          <a:bodyPr>
            <a:normAutofit/>
          </a:bodyPr>
          <a:lstStyle/>
          <a:p>
            <a:r>
              <a:rPr lang="en-US" sz="5400">
                <a:latin typeface="Aptos Black"/>
              </a:rPr>
              <a:t>SESSION 2: Technology and the Purposes of God and Man</a:t>
            </a:r>
          </a:p>
        </p:txBody>
      </p:sp>
      <p:sp>
        <p:nvSpPr>
          <p:cNvPr id="3" name="Text Placeholder 2">
            <a:extLst>
              <a:ext uri="{FF2B5EF4-FFF2-40B4-BE49-F238E27FC236}">
                <a16:creationId xmlns:a16="http://schemas.microsoft.com/office/drawing/2014/main" id="{A4F39776-8477-C807-6E96-7A7851765613}"/>
              </a:ext>
            </a:extLst>
          </p:cNvPr>
          <p:cNvSpPr>
            <a:spLocks noGrp="1"/>
          </p:cNvSpPr>
          <p:nvPr>
            <p:ph type="body" idx="1"/>
          </p:nvPr>
        </p:nvSpPr>
        <p:spPr/>
        <p:txBody>
          <a:bodyPr/>
          <a:lstStyle/>
          <a:p>
            <a:r>
              <a:rPr lang="en-US"/>
              <a:t>Garrett Plunkett</a:t>
            </a:r>
          </a:p>
        </p:txBody>
      </p:sp>
      <p:grpSp>
        <p:nvGrpSpPr>
          <p:cNvPr id="4" name="Group 3">
            <a:extLst>
              <a:ext uri="{FF2B5EF4-FFF2-40B4-BE49-F238E27FC236}">
                <a16:creationId xmlns:a16="http://schemas.microsoft.com/office/drawing/2014/main" id="{F75496D4-B2EA-49E0-4902-0E819BB1E538}"/>
              </a:ext>
            </a:extLst>
          </p:cNvPr>
          <p:cNvGrpSpPr/>
          <p:nvPr/>
        </p:nvGrpSpPr>
        <p:grpSpPr>
          <a:xfrm>
            <a:off x="10702681" y="-740311"/>
            <a:ext cx="2260111" cy="2260111"/>
            <a:chOff x="6096000" y="456712"/>
            <a:chExt cx="4229100" cy="4229100"/>
          </a:xfrm>
        </p:grpSpPr>
        <p:sp>
          <p:nvSpPr>
            <p:cNvPr id="5" name="Multiplication Sign 4">
              <a:extLst>
                <a:ext uri="{FF2B5EF4-FFF2-40B4-BE49-F238E27FC236}">
                  <a16:creationId xmlns:a16="http://schemas.microsoft.com/office/drawing/2014/main" id="{F1289320-9814-C2FB-B8FA-D01BFACFBB5C}"/>
                </a:ext>
              </a:extLst>
            </p:cNvPr>
            <p:cNvSpPr/>
            <p:nvPr/>
          </p:nvSpPr>
          <p:spPr>
            <a:xfrm>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92E38B31-226E-9CA1-665D-B2936CA4CA7C}"/>
                </a:ext>
              </a:extLst>
            </p:cNvPr>
            <p:cNvSpPr/>
            <p:nvPr/>
          </p:nvSpPr>
          <p:spPr>
            <a:xfrm rot="2700000">
              <a:off x="6096000" y="456712"/>
              <a:ext cx="4229100" cy="4229100"/>
            </a:xfrm>
            <a:prstGeom prst="mathMultiply">
              <a:avLst>
                <a:gd name="adj1" fmla="val 10630"/>
              </a:avLst>
            </a:prstGeom>
            <a:gradFill flip="none" rotWithShape="1">
              <a:gsLst>
                <a:gs pos="100000">
                  <a:srgbClr val="996600"/>
                </a:gs>
                <a:gs pos="0">
                  <a:srgbClr val="1F662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0875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6fa77-f3a3-4a78-bc8c-1ed1f838622d" xsi:nil="true"/>
    <lcf76f155ced4ddcb4097134ff3c332f xmlns="ada580a0-6587-41a9-8d4e-d6d66940dd6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17BAAD2ED98B44BF75AC1876ECF4A8" ma:contentTypeVersion="14" ma:contentTypeDescription="Create a new document." ma:contentTypeScope="" ma:versionID="1036ff0a172881d6b3ec0c4779a09c3c">
  <xsd:schema xmlns:xsd="http://www.w3.org/2001/XMLSchema" xmlns:xs="http://www.w3.org/2001/XMLSchema" xmlns:p="http://schemas.microsoft.com/office/2006/metadata/properties" xmlns:ns2="ada580a0-6587-41a9-8d4e-d6d66940dd6b" xmlns:ns3="c206fa77-f3a3-4a78-bc8c-1ed1f838622d" targetNamespace="http://schemas.microsoft.com/office/2006/metadata/properties" ma:root="true" ma:fieldsID="ab331faf459ef28e83a49d9271972dde" ns2:_="" ns3:_="">
    <xsd:import namespace="ada580a0-6587-41a9-8d4e-d6d66940dd6b"/>
    <xsd:import namespace="c206fa77-f3a3-4a78-bc8c-1ed1f83862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580a0-6587-41a9-8d4e-d6d66940dd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1054d3c-0ada-4eca-8c5e-f7b0ee514d9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06fa77-f3a3-4a78-bc8c-1ed1f83862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907fa1c-5c24-466c-af53-8c0aff2d620e}" ma:internalName="TaxCatchAll" ma:showField="CatchAllData" ma:web="c206fa77-f3a3-4a78-bc8c-1ed1f8386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76FCA-2080-429C-BE03-2F3A88C1A833}">
  <ds:schemaRefs>
    <ds:schemaRef ds:uri="http://schemas.microsoft.com/sharepoint/v3/contenttype/forms"/>
  </ds:schemaRefs>
</ds:datastoreItem>
</file>

<file path=customXml/itemProps2.xml><?xml version="1.0" encoding="utf-8"?>
<ds:datastoreItem xmlns:ds="http://schemas.openxmlformats.org/officeDocument/2006/customXml" ds:itemID="{09B499BF-FF31-44DC-8358-4F9380C8B0AB}">
  <ds:schemaRefs>
    <ds:schemaRef ds:uri="ada580a0-6587-41a9-8d4e-d6d66940dd6b"/>
    <ds:schemaRef ds:uri="c206fa77-f3a3-4a78-bc8c-1ed1f83862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850E6D-6AA3-4FF2-8571-530C4A5D9FEE}">
  <ds:schemaRefs>
    <ds:schemaRef ds:uri="ada580a0-6587-41a9-8d4e-d6d66940dd6b"/>
    <ds:schemaRef ds:uri="c206fa77-f3a3-4a78-bc8c-1ed1f8386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48</Slides>
  <Notes>0</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GOD, TECHNOLOGY,  AND THE CHRISTIAN LIFE</vt:lpstr>
      <vt:lpstr>Conference Schedule</vt:lpstr>
      <vt:lpstr>GOD, TECHNOLOGY,  AND THE CHRISTIAN LIFE</vt:lpstr>
      <vt:lpstr>SESSION 1: The Anatomy of Tech-Fueled Distorted Desires</vt:lpstr>
      <vt:lpstr>Technology Reveals Man's Heart</vt:lpstr>
      <vt:lpstr>Technology Reveals Man's Heart</vt:lpstr>
      <vt:lpstr>Technology Reveals Man's Heart</vt:lpstr>
      <vt:lpstr>GOD, TECHNOLOGY,  AND THE CHRISTIAN LIFE</vt:lpstr>
      <vt:lpstr>SESSION 2: Technology and the Purposes of God and Man</vt:lpstr>
      <vt:lpstr>Technology &amp; the Purposes of God and Man</vt:lpstr>
      <vt:lpstr>What is Technology, Biblically Defined?</vt:lpstr>
      <vt:lpstr>Point 1: A Biblical Theology of Genesis</vt:lpstr>
      <vt:lpstr>Technology's Origins: Genesis 1:1-2:3</vt:lpstr>
      <vt:lpstr>Technology's Task: Genesis 2:15-17</vt:lpstr>
      <vt:lpstr>Technology's Revolution: Genesis 4:17-22</vt:lpstr>
      <vt:lpstr>Technology's Inspiration: Genesis 6:13-16</vt:lpstr>
      <vt:lpstr>Technology's Glory: Genesis 11:1-9</vt:lpstr>
      <vt:lpstr>Point 2: A Biblical Theology of Isaiah</vt:lpstr>
      <vt:lpstr>Technology's Teacher: Isaiah 28:23-29</vt:lpstr>
      <vt:lpstr>Technology's Worship: Isaiah 44:9-20</vt:lpstr>
      <vt:lpstr>Technology's Limits: Isaiah 54:16-17</vt:lpstr>
      <vt:lpstr>Technology's Turn: Isaiah 53:1-6</vt:lpstr>
      <vt:lpstr>Technology's Redemption: Isaiah 2:2-5</vt:lpstr>
      <vt:lpstr>Point 3: A Biblical Theology of Revelation</vt:lpstr>
      <vt:lpstr>Technology's Telos: Revelation 18:1-24</vt:lpstr>
      <vt:lpstr>Technology's Telos: Revelation 21:1-27</vt:lpstr>
      <vt:lpstr>Summary: The Biblical Theology of Tech</vt:lpstr>
      <vt:lpstr>GOD, TECHNOLOGY,  AND THE CHRISTIAN LIFE</vt:lpstr>
      <vt:lpstr>PANEL 1</vt:lpstr>
      <vt:lpstr>GOD, TECHNOLOGY,  AND THE CHRISTIAN LIFE</vt:lpstr>
      <vt:lpstr>SESSION 3: The Creation Mandate and Technology</vt:lpstr>
      <vt:lpstr>The Creation Mandate and Technology</vt:lpstr>
      <vt:lpstr>The Creation Mandate and Technology</vt:lpstr>
      <vt:lpstr>The Creation Mandate and Technology</vt:lpstr>
      <vt:lpstr>PowerPoint Presentation</vt:lpstr>
      <vt:lpstr>The Creation Mandate and Technology</vt:lpstr>
      <vt:lpstr>Wisdom for Tech Adoption</vt:lpstr>
      <vt:lpstr>The Creation Mandate and Technology</vt:lpstr>
      <vt:lpstr>GOD, TECHNOLOGY,  AND THE CHRISTIAN LIFE</vt:lpstr>
      <vt:lpstr>SESSION 4: Tech's Telos</vt:lpstr>
      <vt:lpstr>Tech’s Telos</vt:lpstr>
      <vt:lpstr>Tech’s Telos</vt:lpstr>
      <vt:lpstr>Tech’s Telos</vt:lpstr>
      <vt:lpstr>Tech’s Telos</vt:lpstr>
      <vt:lpstr>GOD, TECHNOLOGY,  AND THE CHRISTIAN LIFE</vt:lpstr>
      <vt:lpstr>PANEL 2</vt:lpstr>
      <vt:lpstr>GOD, TECHNOLOGY,  AND THE CHRISTIAN LIFE</vt:lpstr>
      <vt:lpstr>Conference Audio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2025-07-09T20:08:22Z</dcterms:created>
  <dcterms:modified xsi:type="dcterms:W3CDTF">2025-07-19T15:35:14Z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0x0101002317BAAD2ED98B44BF75AC1876ECF4A8</vt:lpwstr>
  </property>
  <property fmtid="{D5CDD505-2E9C-101B-9397-08002B2CF9AE}" pid="3" name="MediaServiceImageTags">
    <vt:lpwstr/>
  </property>
</Properties>
</file>