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7"/>
    <p:restoredTop sz="96327"/>
  </p:normalViewPr>
  <p:slideViewPr>
    <p:cSldViewPr snapToGrid="0">
      <p:cViewPr varScale="1">
        <p:scale>
          <a:sx n="66" d="100"/>
          <a:sy n="66" d="100"/>
        </p:scale>
        <p:origin x="224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3B0F-1FE3-02C1-5BC8-94A405B62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59098-4A51-6EB5-457D-E62D5C62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C93F-AB2D-8438-7571-FCAAEFA4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277E-44D8-AE45-99A7-F75BFD466171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238EE-0BC8-432E-47AF-206850CA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49F9E-402B-FD29-EC58-2E16436F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7F26-4206-5D4B-8C16-02A7C1D6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3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CB19-CC40-7CFD-0EB3-BF6C4F4C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729A4-C7AD-C2E7-2E27-81526D578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BECDD-8A69-7B49-F2C1-DA0D5FE1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277E-44D8-AE45-99A7-F75BFD466171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AAC2C-4F59-6E80-262B-D9922711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36C08-C179-BCA6-25A2-2B498E7B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7F26-4206-5D4B-8C16-02A7C1D6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0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E3DC8-8649-C933-2E0B-E8E7CC4A9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5CDCE-BB61-D493-6AD9-A46915BDD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07FFB-E4B5-FC70-80C3-1987992A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277E-44D8-AE45-99A7-F75BFD466171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CB545-47DB-5197-CDCB-E8FB0297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DF6D9-2385-F84E-099C-62B453A7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7F26-4206-5D4B-8C16-02A7C1D6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4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5EB5-25A5-06BA-3FF0-02E0465E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107FF-36BB-2DF4-F343-5F6A7E576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BC5AB-C246-0FDC-780B-61EF137F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277E-44D8-AE45-99A7-F75BFD466171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5F45E-5D79-7057-3111-C83ACBF1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D96D-995F-4FE5-29D6-9E0A216E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7F26-4206-5D4B-8C16-02A7C1D6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1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BA2C-CB55-502D-9F82-A9C31C18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41110-7A82-5231-6383-6C1280F5F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5012C-28DD-7124-628D-F7B52E4A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277E-44D8-AE45-99A7-F75BFD466171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E41FF-6716-FE8D-BFBD-F71CD6DF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6106-D491-48D5-34A8-0B76819F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7F26-4206-5D4B-8C16-02A7C1D6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1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00E6-53FE-66D8-7DCE-83BCC04C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F0AFD-3CC6-FE41-A57B-C6DF32760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99B40-1139-CFED-7352-7F60FBEC7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CCFCF-07BA-8C63-85E7-E591F1BDC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277E-44D8-AE45-99A7-F75BFD466171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B2658-10CE-666B-212D-3D058181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B83DD-2A4B-3BF6-DCBC-95D0570B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7F26-4206-5D4B-8C16-02A7C1D6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4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B6CD-E554-08DF-DC9D-CCE9048B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DDBB4-0C25-50E1-234E-CA08675AE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8BDA7-4C51-E4B8-6135-7E9FEC2DD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21642-D6AA-A2FC-A307-666E277B6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988B6-C47A-D8C2-ACD4-DB7EDCA3F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E9447-98B7-E56F-EB1A-2EDAA5202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277E-44D8-AE45-99A7-F75BFD466171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27798B-04EE-5FAC-3284-E76861EF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EA1B9-542C-33A6-920B-184D3232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7F26-4206-5D4B-8C16-02A7C1D6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6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D259-BFF1-6292-6608-D6AF9F70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59766-F4F1-2461-5826-74EDDA94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277E-44D8-AE45-99A7-F75BFD466171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B09CE-FA12-30A5-224A-08243747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B0A3E-E9F5-C2E1-4F6B-4C6CD901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7F26-4206-5D4B-8C16-02A7C1D6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1CBAD-87B6-E1C4-548D-321B50D3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277E-44D8-AE45-99A7-F75BFD466171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F20441-C4DE-D238-79FE-9CC8917B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3E3F-E800-D2D8-A263-270F6FC9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7F26-4206-5D4B-8C16-02A7C1D6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3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BA455-D569-06D0-4A1A-666FC8E5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423A0-6767-20AB-D8C6-CFE96CAC3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AB8B5-F581-EEE1-6BA9-D1188603A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E297F-B7AA-26D0-8E11-7B359E38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277E-44D8-AE45-99A7-F75BFD466171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21C94-B346-8FE8-F055-65C2B621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4A9FF-C1D5-D96C-359E-BFB3524F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7F26-4206-5D4B-8C16-02A7C1D6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8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7E5F-3965-3A12-719F-FDD1995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AC66E-5F92-B76E-E379-5E3435DDA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DFB8D-8C34-0DCC-A9CF-2F8EAFFF9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D17A7-2AE9-8F9D-9792-250DE32D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277E-44D8-AE45-99A7-F75BFD466171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1114-474D-8EE3-3699-2A350C6B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DE309-30C7-DD6D-2CBA-49C2B984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97F26-4206-5D4B-8C16-02A7C1D6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128A0-5A18-71D5-3FA5-064E7517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756AF-0A44-8968-F728-1876909AD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B51DB-1312-ADEB-9310-C2DE9A96C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277E-44D8-AE45-99A7-F75BFD466171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DF8C-FB91-A4AA-A1DE-62214765C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27534-3764-6982-4F6C-218BBFFD6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7F26-4206-5D4B-8C16-02A7C1D6F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0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6D23-4F95-DC18-AA85-35B6DB4A1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E3764-160E-1205-C81A-415882D3B6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lorful pattern with black text&#10;&#10;Description automatically generated">
            <a:extLst>
              <a:ext uri="{FF2B5EF4-FFF2-40B4-BE49-F238E27FC236}">
                <a16:creationId xmlns:a16="http://schemas.microsoft.com/office/drawing/2014/main" id="{5DBD991C-EC3D-7448-AA83-D70E21412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08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595E1-6B28-E028-C44D-378699C7B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1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and white page with white text&#10;&#10;Description automatically generated">
            <a:extLst>
              <a:ext uri="{FF2B5EF4-FFF2-40B4-BE49-F238E27FC236}">
                <a16:creationId xmlns:a16="http://schemas.microsoft.com/office/drawing/2014/main" id="{F9CC7401-BD6F-ADB9-3C56-B75BB9BB3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9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BF1274D9-C33A-3FBE-98BD-EF3991EE2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4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83D1513D-2E47-EB5C-5FA6-10E91DC3F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2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2BADCB58-6BE0-7086-3EB1-A1E8BCF5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39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card with black text&#10;&#10;Description automatically generated">
            <a:extLst>
              <a:ext uri="{FF2B5EF4-FFF2-40B4-BE49-F238E27FC236}">
                <a16:creationId xmlns:a16="http://schemas.microsoft.com/office/drawing/2014/main" id="{02F87B27-BFEE-E0AC-102E-517135553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7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white surface&#10;&#10;Description automatically generated">
            <a:extLst>
              <a:ext uri="{FF2B5EF4-FFF2-40B4-BE49-F238E27FC236}">
                <a16:creationId xmlns:a16="http://schemas.microsoft.com/office/drawing/2014/main" id="{70483E41-867B-0DE1-EDDD-4DEBF7620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03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prayer&#10;&#10;Description automatically generated">
            <a:extLst>
              <a:ext uri="{FF2B5EF4-FFF2-40B4-BE49-F238E27FC236}">
                <a16:creationId xmlns:a16="http://schemas.microsoft.com/office/drawing/2014/main" id="{68E8DC7B-F5AB-1ABD-78EB-804127730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01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message&#10;&#10;Description automatically generated">
            <a:extLst>
              <a:ext uri="{FF2B5EF4-FFF2-40B4-BE49-F238E27FC236}">
                <a16:creationId xmlns:a16="http://schemas.microsoft.com/office/drawing/2014/main" id="{7F2B17D8-066F-BF8D-EA80-C853E3975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16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cross&#10;&#10;Description automatically generated">
            <a:extLst>
              <a:ext uri="{FF2B5EF4-FFF2-40B4-BE49-F238E27FC236}">
                <a16:creationId xmlns:a16="http://schemas.microsoft.com/office/drawing/2014/main" id="{7ADCBDC4-5B4F-EAA8-D305-56E3E72AE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4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wheat&#10;&#10;Description automatically generated">
            <a:extLst>
              <a:ext uri="{FF2B5EF4-FFF2-40B4-BE49-F238E27FC236}">
                <a16:creationId xmlns:a16="http://schemas.microsoft.com/office/drawing/2014/main" id="{6FCB3B7D-B67B-1803-D510-0BACAF8AF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04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lorful circle with text&#10;&#10;Description automatically generated">
            <a:extLst>
              <a:ext uri="{FF2B5EF4-FFF2-40B4-BE49-F238E27FC236}">
                <a16:creationId xmlns:a16="http://schemas.microsoft.com/office/drawing/2014/main" id="{7B00783E-8B43-B253-4024-54AB8F828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58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black and yellow circle with text&#10;&#10;Description automatically generated">
            <a:extLst>
              <a:ext uri="{FF2B5EF4-FFF2-40B4-BE49-F238E27FC236}">
                <a16:creationId xmlns:a16="http://schemas.microsoft.com/office/drawing/2014/main" id="{1CB3A7A2-C7C2-37E6-C63A-6A1F0701B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70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black and yellow circle with text&#10;&#10;Description automatically generated">
            <a:extLst>
              <a:ext uri="{FF2B5EF4-FFF2-40B4-BE49-F238E27FC236}">
                <a16:creationId xmlns:a16="http://schemas.microsoft.com/office/drawing/2014/main" id="{3BB149C4-F0A7-9701-6224-E9C01BA4B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09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black and yellow circle with text&#10;&#10;Description automatically generated">
            <a:extLst>
              <a:ext uri="{FF2B5EF4-FFF2-40B4-BE49-F238E27FC236}">
                <a16:creationId xmlns:a16="http://schemas.microsoft.com/office/drawing/2014/main" id="{3FA8133A-906B-B2CA-BDAF-D4637A672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05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ircular design with text&#10;&#10;Description automatically generated">
            <a:extLst>
              <a:ext uri="{FF2B5EF4-FFF2-40B4-BE49-F238E27FC236}">
                <a16:creationId xmlns:a16="http://schemas.microsoft.com/office/drawing/2014/main" id="{26C0F3CB-B952-95CD-3779-12E2B05D6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98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book&#10;&#10;Description automatically generated">
            <a:extLst>
              <a:ext uri="{FF2B5EF4-FFF2-40B4-BE49-F238E27FC236}">
                <a16:creationId xmlns:a16="http://schemas.microsoft.com/office/drawing/2014/main" id="{0ACF0660-5758-98B9-FFFC-A0D5B5009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16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1DC5B3D-DC51-524A-C786-10759EEFF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74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B013B527-A86C-845B-0451-B2126248F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8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89DCD446-339F-3C7D-CCAA-4F8798C31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55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rectangular object with brown text&#10;&#10;Description automatically generated with medium confidence">
            <a:extLst>
              <a:ext uri="{FF2B5EF4-FFF2-40B4-BE49-F238E27FC236}">
                <a16:creationId xmlns:a16="http://schemas.microsoft.com/office/drawing/2014/main" id="{9B71F8FC-50B8-CD7E-6F9C-2B39AF543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7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wheat&#10;&#10;Description automatically generated">
            <a:extLst>
              <a:ext uri="{FF2B5EF4-FFF2-40B4-BE49-F238E27FC236}">
                <a16:creationId xmlns:a16="http://schemas.microsoft.com/office/drawing/2014/main" id="{BA24E51B-E815-E293-5548-C667A9BE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36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carpet&#10;&#10;Description automatically generated">
            <a:extLst>
              <a:ext uri="{FF2B5EF4-FFF2-40B4-BE49-F238E27FC236}">
                <a16:creationId xmlns:a16="http://schemas.microsoft.com/office/drawing/2014/main" id="{0F2A2907-321E-FEF6-2B9D-D4792BA75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42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carpet&#10;&#10;Description automatically generated">
            <a:extLst>
              <a:ext uri="{FF2B5EF4-FFF2-40B4-BE49-F238E27FC236}">
                <a16:creationId xmlns:a16="http://schemas.microsoft.com/office/drawing/2014/main" id="{B5528519-9B73-AA41-9BE7-7739ABDF6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14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11323104-F243-E8CB-F5BD-167A28956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05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carpet&#10;&#10;Description automatically generated">
            <a:extLst>
              <a:ext uri="{FF2B5EF4-FFF2-40B4-BE49-F238E27FC236}">
                <a16:creationId xmlns:a16="http://schemas.microsoft.com/office/drawing/2014/main" id="{446E2378-F698-2E1F-500A-9EAC85614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3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carpet&#10;&#10;Description automatically generated">
            <a:extLst>
              <a:ext uri="{FF2B5EF4-FFF2-40B4-BE49-F238E27FC236}">
                <a16:creationId xmlns:a16="http://schemas.microsoft.com/office/drawing/2014/main" id="{7491AEE7-F34E-D489-1AA5-812D38E53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6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C0315F4-F69C-7739-F287-268C450BE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82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DE49A29-7572-1360-7BAD-9A2563F73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76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ooden cup with wine next to a flatbread&#10;&#10;Description automatically generated">
            <a:extLst>
              <a:ext uri="{FF2B5EF4-FFF2-40B4-BE49-F238E27FC236}">
                <a16:creationId xmlns:a16="http://schemas.microsoft.com/office/drawing/2014/main" id="{A73FA392-FB1B-285A-6613-727ACC1A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2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ooden cup of wine next to a flatbread&#10;&#10;Description automatically generated">
            <a:extLst>
              <a:ext uri="{FF2B5EF4-FFF2-40B4-BE49-F238E27FC236}">
                <a16:creationId xmlns:a16="http://schemas.microsoft.com/office/drawing/2014/main" id="{9960C4D6-BB48-BAE2-F0F3-64D1B1462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1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ooden cup with a drink next to a flatbread&#10;&#10;Description automatically generated">
            <a:extLst>
              <a:ext uri="{FF2B5EF4-FFF2-40B4-BE49-F238E27FC236}">
                <a16:creationId xmlns:a16="http://schemas.microsoft.com/office/drawing/2014/main" id="{23FCAA91-0E12-D3ED-8AA5-86EE8DA7C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FB9CEA3-2431-375A-0398-702CF7D62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12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61FDFCFB-204E-9152-049F-8BFC16CF7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4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8ACA466E-5FD0-2642-6B55-38B7F2E8F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97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1F4CD0C-3D63-2C16-6A9C-7F090C5E9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15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9EEF390-FAB5-AC3E-AE98-112F5FF0C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94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B0B99393-4538-DDE9-BF28-43DA70053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79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457E7C8-6481-6FA5-0671-55629B57B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47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3AEE69B9-5214-D250-78C2-9F39E8AFC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39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52AA4DB6-6EBA-603A-6D93-48B38EA0F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70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09AE75B-FDFC-05B4-03FE-D9FA54364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50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1B340C4-6A38-087A-C489-677ECB9B3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message&#10;&#10;Description automatically generated">
            <a:extLst>
              <a:ext uri="{FF2B5EF4-FFF2-40B4-BE49-F238E27FC236}">
                <a16:creationId xmlns:a16="http://schemas.microsoft.com/office/drawing/2014/main" id="{5DB2C23C-4966-951B-8138-0D868CA23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6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A9A3FD1-A919-B763-42AE-8B8F7E80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8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E633F18F-FF19-B923-B5B3-70F4D3205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1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B6B178B-62AC-EE9C-7DF8-B3DEAD970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8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text on a white background&#10;&#10;Description automatically generated">
            <a:extLst>
              <a:ext uri="{FF2B5EF4-FFF2-40B4-BE49-F238E27FC236}">
                <a16:creationId xmlns:a16="http://schemas.microsoft.com/office/drawing/2014/main" id="{5FFCEE96-6A44-61D8-FD27-BD5E364A3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91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 Ramlow</dc:creator>
  <cp:lastModifiedBy>Nik Ramlow</cp:lastModifiedBy>
  <cp:revision>1</cp:revision>
  <dcterms:created xsi:type="dcterms:W3CDTF">2023-11-17T18:33:05Z</dcterms:created>
  <dcterms:modified xsi:type="dcterms:W3CDTF">2023-11-17T18:40:24Z</dcterms:modified>
</cp:coreProperties>
</file>