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77" r:id="rId2"/>
    <p:sldId id="276" r:id="rId3"/>
    <p:sldId id="753" r:id="rId4"/>
    <p:sldId id="270" r:id="rId5"/>
    <p:sldId id="754" r:id="rId6"/>
    <p:sldId id="755" r:id="rId7"/>
    <p:sldId id="756" r:id="rId8"/>
    <p:sldId id="75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71"/>
  </p:normalViewPr>
  <p:slideViewPr>
    <p:cSldViewPr snapToGrid="0" snapToObjects="1">
      <p:cViewPr varScale="1">
        <p:scale>
          <a:sx n="136" d="100"/>
          <a:sy n="136" d="100"/>
        </p:scale>
        <p:origin x="216"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395C8-7CBF-4F41-9D07-2F8CE79D3FA8}" type="datetimeFigureOut">
              <a:rPr lang="en-US" smtClean="0"/>
              <a:t>7/9/25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3EF0DD-EEE3-B145-AD56-87945D72DB29}" type="slidenum">
              <a:rPr lang="en-US" smtClean="0"/>
              <a:t>‹#›</a:t>
            </a:fld>
            <a:endParaRPr lang="en-US"/>
          </a:p>
        </p:txBody>
      </p:sp>
    </p:spTree>
    <p:extLst>
      <p:ext uri="{BB962C8B-B14F-4D97-AF65-F5344CB8AC3E}">
        <p14:creationId xmlns:p14="http://schemas.microsoft.com/office/powerpoint/2010/main" val="404086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54911-B1AA-41C1-9EC5-301AB6EEAE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439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0043-0ED5-D945-80DA-4E72836727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C778F3-10E6-E244-BCA9-FA552079E2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832F06-1B22-694A-9616-13D4BA2C728B}"/>
              </a:ext>
            </a:extLst>
          </p:cNvPr>
          <p:cNvSpPr>
            <a:spLocks noGrp="1"/>
          </p:cNvSpPr>
          <p:nvPr>
            <p:ph type="dt" sz="half" idx="10"/>
          </p:nvPr>
        </p:nvSpPr>
        <p:spPr/>
        <p:txBody>
          <a:bodyPr/>
          <a:lstStyle/>
          <a:p>
            <a:fld id="{427F7D86-58AF-8843-88F5-641314EEF7F2}" type="datetimeFigureOut">
              <a:rPr lang="en-US" smtClean="0"/>
              <a:t>7/9/25</a:t>
            </a:fld>
            <a:endParaRPr lang="en-US"/>
          </a:p>
        </p:txBody>
      </p:sp>
      <p:sp>
        <p:nvSpPr>
          <p:cNvPr id="5" name="Footer Placeholder 4">
            <a:extLst>
              <a:ext uri="{FF2B5EF4-FFF2-40B4-BE49-F238E27FC236}">
                <a16:creationId xmlns:a16="http://schemas.microsoft.com/office/drawing/2014/main" id="{F35DE4CD-93A9-E148-B81C-2CA154264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ECFFB-F46D-D140-87B7-28C175F391E3}"/>
              </a:ext>
            </a:extLst>
          </p:cNvPr>
          <p:cNvSpPr>
            <a:spLocks noGrp="1"/>
          </p:cNvSpPr>
          <p:nvPr>
            <p:ph type="sldNum" sz="quarter" idx="12"/>
          </p:nvPr>
        </p:nvSpPr>
        <p:spPr/>
        <p:txBody>
          <a:bodyPr/>
          <a:lstStyle/>
          <a:p>
            <a:fld id="{EDECCFD0-D93F-6B43-9371-7034456A4E6C}" type="slidenum">
              <a:rPr lang="en-US" smtClean="0"/>
              <a:t>‹#›</a:t>
            </a:fld>
            <a:endParaRPr lang="en-US"/>
          </a:p>
        </p:txBody>
      </p:sp>
    </p:spTree>
    <p:extLst>
      <p:ext uri="{BB962C8B-B14F-4D97-AF65-F5344CB8AC3E}">
        <p14:creationId xmlns:p14="http://schemas.microsoft.com/office/powerpoint/2010/main" val="2718896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4C4A-D8AE-3C40-A524-D6E7D8ED5B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108C6F-75D0-9D4D-9FBD-9ED26448B4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F14392-1FD5-0B4F-A5F4-3C1C64B6154E}"/>
              </a:ext>
            </a:extLst>
          </p:cNvPr>
          <p:cNvSpPr>
            <a:spLocks noGrp="1"/>
          </p:cNvSpPr>
          <p:nvPr>
            <p:ph type="dt" sz="half" idx="10"/>
          </p:nvPr>
        </p:nvSpPr>
        <p:spPr/>
        <p:txBody>
          <a:bodyPr/>
          <a:lstStyle/>
          <a:p>
            <a:fld id="{427F7D86-58AF-8843-88F5-641314EEF7F2}" type="datetimeFigureOut">
              <a:rPr lang="en-US" smtClean="0"/>
              <a:t>7/9/25</a:t>
            </a:fld>
            <a:endParaRPr lang="en-US"/>
          </a:p>
        </p:txBody>
      </p:sp>
      <p:sp>
        <p:nvSpPr>
          <p:cNvPr id="5" name="Footer Placeholder 4">
            <a:extLst>
              <a:ext uri="{FF2B5EF4-FFF2-40B4-BE49-F238E27FC236}">
                <a16:creationId xmlns:a16="http://schemas.microsoft.com/office/drawing/2014/main" id="{7B0E08F4-DD87-8B4D-BF8A-59E2552F7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CEE2-397B-B14D-91F6-E32830937240}"/>
              </a:ext>
            </a:extLst>
          </p:cNvPr>
          <p:cNvSpPr>
            <a:spLocks noGrp="1"/>
          </p:cNvSpPr>
          <p:nvPr>
            <p:ph type="sldNum" sz="quarter" idx="12"/>
          </p:nvPr>
        </p:nvSpPr>
        <p:spPr/>
        <p:txBody>
          <a:bodyPr/>
          <a:lstStyle/>
          <a:p>
            <a:fld id="{EDECCFD0-D93F-6B43-9371-7034456A4E6C}" type="slidenum">
              <a:rPr lang="en-US" smtClean="0"/>
              <a:t>‹#›</a:t>
            </a:fld>
            <a:endParaRPr lang="en-US"/>
          </a:p>
        </p:txBody>
      </p:sp>
    </p:spTree>
    <p:extLst>
      <p:ext uri="{BB962C8B-B14F-4D97-AF65-F5344CB8AC3E}">
        <p14:creationId xmlns:p14="http://schemas.microsoft.com/office/powerpoint/2010/main" val="1345245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06934-E5A9-1A48-A7C2-C6A44631C6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C6F7C1-1C73-654B-B3FE-000C764E420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79529D-62C6-D540-BDE4-844C61FAFCFE}"/>
              </a:ext>
            </a:extLst>
          </p:cNvPr>
          <p:cNvSpPr>
            <a:spLocks noGrp="1"/>
          </p:cNvSpPr>
          <p:nvPr>
            <p:ph type="dt" sz="half" idx="10"/>
          </p:nvPr>
        </p:nvSpPr>
        <p:spPr/>
        <p:txBody>
          <a:bodyPr/>
          <a:lstStyle/>
          <a:p>
            <a:fld id="{427F7D86-58AF-8843-88F5-641314EEF7F2}" type="datetimeFigureOut">
              <a:rPr lang="en-US" smtClean="0"/>
              <a:t>7/9/25</a:t>
            </a:fld>
            <a:endParaRPr lang="en-US"/>
          </a:p>
        </p:txBody>
      </p:sp>
      <p:sp>
        <p:nvSpPr>
          <p:cNvPr id="5" name="Footer Placeholder 4">
            <a:extLst>
              <a:ext uri="{FF2B5EF4-FFF2-40B4-BE49-F238E27FC236}">
                <a16:creationId xmlns:a16="http://schemas.microsoft.com/office/drawing/2014/main" id="{18B337E3-D40E-9146-A886-D5F7352C7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12C55-03FE-AD44-BF07-9C3857E4EBF7}"/>
              </a:ext>
            </a:extLst>
          </p:cNvPr>
          <p:cNvSpPr>
            <a:spLocks noGrp="1"/>
          </p:cNvSpPr>
          <p:nvPr>
            <p:ph type="sldNum" sz="quarter" idx="12"/>
          </p:nvPr>
        </p:nvSpPr>
        <p:spPr/>
        <p:txBody>
          <a:bodyPr/>
          <a:lstStyle/>
          <a:p>
            <a:fld id="{EDECCFD0-D93F-6B43-9371-7034456A4E6C}" type="slidenum">
              <a:rPr lang="en-US" smtClean="0"/>
              <a:t>‹#›</a:t>
            </a:fld>
            <a:endParaRPr lang="en-US"/>
          </a:p>
        </p:txBody>
      </p:sp>
    </p:spTree>
    <p:extLst>
      <p:ext uri="{BB962C8B-B14F-4D97-AF65-F5344CB8AC3E}">
        <p14:creationId xmlns:p14="http://schemas.microsoft.com/office/powerpoint/2010/main" val="369993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F0EE-0EBD-CC4C-ADE3-421A7787C5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DEBD32-B69B-0044-BF1E-6E63C0F638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522D1-7F30-DF45-BC2A-F17BC694057E}"/>
              </a:ext>
            </a:extLst>
          </p:cNvPr>
          <p:cNvSpPr>
            <a:spLocks noGrp="1"/>
          </p:cNvSpPr>
          <p:nvPr>
            <p:ph type="dt" sz="half" idx="10"/>
          </p:nvPr>
        </p:nvSpPr>
        <p:spPr/>
        <p:txBody>
          <a:bodyPr/>
          <a:lstStyle/>
          <a:p>
            <a:fld id="{427F7D86-58AF-8843-88F5-641314EEF7F2}" type="datetimeFigureOut">
              <a:rPr lang="en-US" smtClean="0"/>
              <a:t>7/9/25</a:t>
            </a:fld>
            <a:endParaRPr lang="en-US"/>
          </a:p>
        </p:txBody>
      </p:sp>
      <p:sp>
        <p:nvSpPr>
          <p:cNvPr id="5" name="Footer Placeholder 4">
            <a:extLst>
              <a:ext uri="{FF2B5EF4-FFF2-40B4-BE49-F238E27FC236}">
                <a16:creationId xmlns:a16="http://schemas.microsoft.com/office/drawing/2014/main" id="{BF8C227F-F03B-2F40-BE5C-2FBCF02E2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255D0-7385-D04D-A2C3-A31F0E3C2BB3}"/>
              </a:ext>
            </a:extLst>
          </p:cNvPr>
          <p:cNvSpPr>
            <a:spLocks noGrp="1"/>
          </p:cNvSpPr>
          <p:nvPr>
            <p:ph type="sldNum" sz="quarter" idx="12"/>
          </p:nvPr>
        </p:nvSpPr>
        <p:spPr/>
        <p:txBody>
          <a:bodyPr/>
          <a:lstStyle/>
          <a:p>
            <a:fld id="{EDECCFD0-D93F-6B43-9371-7034456A4E6C}" type="slidenum">
              <a:rPr lang="en-US" smtClean="0"/>
              <a:t>‹#›</a:t>
            </a:fld>
            <a:endParaRPr lang="en-US"/>
          </a:p>
        </p:txBody>
      </p:sp>
    </p:spTree>
    <p:extLst>
      <p:ext uri="{BB962C8B-B14F-4D97-AF65-F5344CB8AC3E}">
        <p14:creationId xmlns:p14="http://schemas.microsoft.com/office/powerpoint/2010/main" val="383950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9948-3AE9-C141-9518-D36F4C69FC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F30FFB-8019-344D-B0D7-5967673043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F5ADF4-34D4-0E45-8BD1-19238E647F8F}"/>
              </a:ext>
            </a:extLst>
          </p:cNvPr>
          <p:cNvSpPr>
            <a:spLocks noGrp="1"/>
          </p:cNvSpPr>
          <p:nvPr>
            <p:ph type="dt" sz="half" idx="10"/>
          </p:nvPr>
        </p:nvSpPr>
        <p:spPr/>
        <p:txBody>
          <a:bodyPr/>
          <a:lstStyle/>
          <a:p>
            <a:fld id="{427F7D86-58AF-8843-88F5-641314EEF7F2}" type="datetimeFigureOut">
              <a:rPr lang="en-US" smtClean="0"/>
              <a:t>7/9/25</a:t>
            </a:fld>
            <a:endParaRPr lang="en-US"/>
          </a:p>
        </p:txBody>
      </p:sp>
      <p:sp>
        <p:nvSpPr>
          <p:cNvPr id="5" name="Footer Placeholder 4">
            <a:extLst>
              <a:ext uri="{FF2B5EF4-FFF2-40B4-BE49-F238E27FC236}">
                <a16:creationId xmlns:a16="http://schemas.microsoft.com/office/drawing/2014/main" id="{FFA9E006-52BC-4540-BC41-98000F30B9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A1D3E-EF15-7946-8907-09D855FCFDE0}"/>
              </a:ext>
            </a:extLst>
          </p:cNvPr>
          <p:cNvSpPr>
            <a:spLocks noGrp="1"/>
          </p:cNvSpPr>
          <p:nvPr>
            <p:ph type="sldNum" sz="quarter" idx="12"/>
          </p:nvPr>
        </p:nvSpPr>
        <p:spPr/>
        <p:txBody>
          <a:bodyPr/>
          <a:lstStyle/>
          <a:p>
            <a:fld id="{EDECCFD0-D93F-6B43-9371-7034456A4E6C}" type="slidenum">
              <a:rPr lang="en-US" smtClean="0"/>
              <a:t>‹#›</a:t>
            </a:fld>
            <a:endParaRPr lang="en-US"/>
          </a:p>
        </p:txBody>
      </p:sp>
    </p:spTree>
    <p:extLst>
      <p:ext uri="{BB962C8B-B14F-4D97-AF65-F5344CB8AC3E}">
        <p14:creationId xmlns:p14="http://schemas.microsoft.com/office/powerpoint/2010/main" val="310668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5A5D-885F-7A49-A186-0823FC4761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590EED-B780-794E-A451-8D4B19DA10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18D9B9-F7A3-AC49-B41D-A3B0CB9BDB5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0BF626-1574-A245-840E-D1EA722F284A}"/>
              </a:ext>
            </a:extLst>
          </p:cNvPr>
          <p:cNvSpPr>
            <a:spLocks noGrp="1"/>
          </p:cNvSpPr>
          <p:nvPr>
            <p:ph type="dt" sz="half" idx="10"/>
          </p:nvPr>
        </p:nvSpPr>
        <p:spPr/>
        <p:txBody>
          <a:bodyPr/>
          <a:lstStyle/>
          <a:p>
            <a:fld id="{427F7D86-58AF-8843-88F5-641314EEF7F2}" type="datetimeFigureOut">
              <a:rPr lang="en-US" smtClean="0"/>
              <a:t>7/9/25</a:t>
            </a:fld>
            <a:endParaRPr lang="en-US"/>
          </a:p>
        </p:txBody>
      </p:sp>
      <p:sp>
        <p:nvSpPr>
          <p:cNvPr id="6" name="Footer Placeholder 5">
            <a:extLst>
              <a:ext uri="{FF2B5EF4-FFF2-40B4-BE49-F238E27FC236}">
                <a16:creationId xmlns:a16="http://schemas.microsoft.com/office/drawing/2014/main" id="{376300F1-C270-7C45-BB86-592DA68E13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5C483-9CB3-9F44-93CB-D958F459372F}"/>
              </a:ext>
            </a:extLst>
          </p:cNvPr>
          <p:cNvSpPr>
            <a:spLocks noGrp="1"/>
          </p:cNvSpPr>
          <p:nvPr>
            <p:ph type="sldNum" sz="quarter" idx="12"/>
          </p:nvPr>
        </p:nvSpPr>
        <p:spPr/>
        <p:txBody>
          <a:bodyPr/>
          <a:lstStyle/>
          <a:p>
            <a:fld id="{EDECCFD0-D93F-6B43-9371-7034456A4E6C}" type="slidenum">
              <a:rPr lang="en-US" smtClean="0"/>
              <a:t>‹#›</a:t>
            </a:fld>
            <a:endParaRPr lang="en-US"/>
          </a:p>
        </p:txBody>
      </p:sp>
    </p:spTree>
    <p:extLst>
      <p:ext uri="{BB962C8B-B14F-4D97-AF65-F5344CB8AC3E}">
        <p14:creationId xmlns:p14="http://schemas.microsoft.com/office/powerpoint/2010/main" val="3463112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CCE6-5BEF-344A-8ABA-D1F3D92A83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ED406B-FA5A-874D-A318-D0210EFA33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36409D-33A3-DF43-92DF-DAACF75872B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B70CC-1B17-144A-9FD4-0CFE56CE86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0B7756-A11A-3D4F-A1F1-15F62597A8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6AFBB7-AB9A-684D-83FE-8BE6F716C9C9}"/>
              </a:ext>
            </a:extLst>
          </p:cNvPr>
          <p:cNvSpPr>
            <a:spLocks noGrp="1"/>
          </p:cNvSpPr>
          <p:nvPr>
            <p:ph type="dt" sz="half" idx="10"/>
          </p:nvPr>
        </p:nvSpPr>
        <p:spPr/>
        <p:txBody>
          <a:bodyPr/>
          <a:lstStyle/>
          <a:p>
            <a:fld id="{427F7D86-58AF-8843-88F5-641314EEF7F2}" type="datetimeFigureOut">
              <a:rPr lang="en-US" smtClean="0"/>
              <a:t>7/9/25</a:t>
            </a:fld>
            <a:endParaRPr lang="en-US"/>
          </a:p>
        </p:txBody>
      </p:sp>
      <p:sp>
        <p:nvSpPr>
          <p:cNvPr id="8" name="Footer Placeholder 7">
            <a:extLst>
              <a:ext uri="{FF2B5EF4-FFF2-40B4-BE49-F238E27FC236}">
                <a16:creationId xmlns:a16="http://schemas.microsoft.com/office/drawing/2014/main" id="{2F358F1C-88CE-3C48-9C0E-F6D707E9DF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04E665-F22C-8244-A0CB-B094930B889F}"/>
              </a:ext>
            </a:extLst>
          </p:cNvPr>
          <p:cNvSpPr>
            <a:spLocks noGrp="1"/>
          </p:cNvSpPr>
          <p:nvPr>
            <p:ph type="sldNum" sz="quarter" idx="12"/>
          </p:nvPr>
        </p:nvSpPr>
        <p:spPr/>
        <p:txBody>
          <a:bodyPr/>
          <a:lstStyle/>
          <a:p>
            <a:fld id="{EDECCFD0-D93F-6B43-9371-7034456A4E6C}" type="slidenum">
              <a:rPr lang="en-US" smtClean="0"/>
              <a:t>‹#›</a:t>
            </a:fld>
            <a:endParaRPr lang="en-US"/>
          </a:p>
        </p:txBody>
      </p:sp>
    </p:spTree>
    <p:extLst>
      <p:ext uri="{BB962C8B-B14F-4D97-AF65-F5344CB8AC3E}">
        <p14:creationId xmlns:p14="http://schemas.microsoft.com/office/powerpoint/2010/main" val="1661616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ED5D-34D5-1749-83F3-9A5074B6BA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510872-94C6-4543-815E-985CEBAFB414}"/>
              </a:ext>
            </a:extLst>
          </p:cNvPr>
          <p:cNvSpPr>
            <a:spLocks noGrp="1"/>
          </p:cNvSpPr>
          <p:nvPr>
            <p:ph type="dt" sz="half" idx="10"/>
          </p:nvPr>
        </p:nvSpPr>
        <p:spPr/>
        <p:txBody>
          <a:bodyPr/>
          <a:lstStyle/>
          <a:p>
            <a:fld id="{427F7D86-58AF-8843-88F5-641314EEF7F2}" type="datetimeFigureOut">
              <a:rPr lang="en-US" smtClean="0"/>
              <a:t>7/9/25</a:t>
            </a:fld>
            <a:endParaRPr lang="en-US"/>
          </a:p>
        </p:txBody>
      </p:sp>
      <p:sp>
        <p:nvSpPr>
          <p:cNvPr id="4" name="Footer Placeholder 3">
            <a:extLst>
              <a:ext uri="{FF2B5EF4-FFF2-40B4-BE49-F238E27FC236}">
                <a16:creationId xmlns:a16="http://schemas.microsoft.com/office/drawing/2014/main" id="{C9155F80-BB4B-D240-88C3-FC31F39302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F5D72A-93C3-7D49-9F87-CDAF5C5204FD}"/>
              </a:ext>
            </a:extLst>
          </p:cNvPr>
          <p:cNvSpPr>
            <a:spLocks noGrp="1"/>
          </p:cNvSpPr>
          <p:nvPr>
            <p:ph type="sldNum" sz="quarter" idx="12"/>
          </p:nvPr>
        </p:nvSpPr>
        <p:spPr/>
        <p:txBody>
          <a:bodyPr/>
          <a:lstStyle/>
          <a:p>
            <a:fld id="{EDECCFD0-D93F-6B43-9371-7034456A4E6C}" type="slidenum">
              <a:rPr lang="en-US" smtClean="0"/>
              <a:t>‹#›</a:t>
            </a:fld>
            <a:endParaRPr lang="en-US"/>
          </a:p>
        </p:txBody>
      </p:sp>
    </p:spTree>
    <p:extLst>
      <p:ext uri="{BB962C8B-B14F-4D97-AF65-F5344CB8AC3E}">
        <p14:creationId xmlns:p14="http://schemas.microsoft.com/office/powerpoint/2010/main" val="1948859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3D5748-F787-E942-889A-2711A8667EB5}"/>
              </a:ext>
            </a:extLst>
          </p:cNvPr>
          <p:cNvSpPr>
            <a:spLocks noGrp="1"/>
          </p:cNvSpPr>
          <p:nvPr>
            <p:ph type="dt" sz="half" idx="10"/>
          </p:nvPr>
        </p:nvSpPr>
        <p:spPr/>
        <p:txBody>
          <a:bodyPr/>
          <a:lstStyle/>
          <a:p>
            <a:fld id="{427F7D86-58AF-8843-88F5-641314EEF7F2}" type="datetimeFigureOut">
              <a:rPr lang="en-US" smtClean="0"/>
              <a:t>7/9/25</a:t>
            </a:fld>
            <a:endParaRPr lang="en-US"/>
          </a:p>
        </p:txBody>
      </p:sp>
      <p:sp>
        <p:nvSpPr>
          <p:cNvPr id="3" name="Footer Placeholder 2">
            <a:extLst>
              <a:ext uri="{FF2B5EF4-FFF2-40B4-BE49-F238E27FC236}">
                <a16:creationId xmlns:a16="http://schemas.microsoft.com/office/drawing/2014/main" id="{08DBEFD0-C2D5-2747-AD86-CF5D3E94AD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6DC0A-96B3-4F41-9D7A-908529D8371D}"/>
              </a:ext>
            </a:extLst>
          </p:cNvPr>
          <p:cNvSpPr>
            <a:spLocks noGrp="1"/>
          </p:cNvSpPr>
          <p:nvPr>
            <p:ph type="sldNum" sz="quarter" idx="12"/>
          </p:nvPr>
        </p:nvSpPr>
        <p:spPr/>
        <p:txBody>
          <a:bodyPr/>
          <a:lstStyle/>
          <a:p>
            <a:fld id="{EDECCFD0-D93F-6B43-9371-7034456A4E6C}" type="slidenum">
              <a:rPr lang="en-US" smtClean="0"/>
              <a:t>‹#›</a:t>
            </a:fld>
            <a:endParaRPr lang="en-US"/>
          </a:p>
        </p:txBody>
      </p:sp>
    </p:spTree>
    <p:extLst>
      <p:ext uri="{BB962C8B-B14F-4D97-AF65-F5344CB8AC3E}">
        <p14:creationId xmlns:p14="http://schemas.microsoft.com/office/powerpoint/2010/main" val="2722051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0692F-934C-484B-818F-8F1DEEFD11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97F031-5741-A844-A72D-A08DF6178A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3DA3-C886-4645-8DBE-A4D386FD50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976D72-02CA-124E-A771-CE9041C6A2E1}"/>
              </a:ext>
            </a:extLst>
          </p:cNvPr>
          <p:cNvSpPr>
            <a:spLocks noGrp="1"/>
          </p:cNvSpPr>
          <p:nvPr>
            <p:ph type="dt" sz="half" idx="10"/>
          </p:nvPr>
        </p:nvSpPr>
        <p:spPr/>
        <p:txBody>
          <a:bodyPr/>
          <a:lstStyle/>
          <a:p>
            <a:fld id="{427F7D86-58AF-8843-88F5-641314EEF7F2}" type="datetimeFigureOut">
              <a:rPr lang="en-US" smtClean="0"/>
              <a:t>7/9/25</a:t>
            </a:fld>
            <a:endParaRPr lang="en-US"/>
          </a:p>
        </p:txBody>
      </p:sp>
      <p:sp>
        <p:nvSpPr>
          <p:cNvPr id="6" name="Footer Placeholder 5">
            <a:extLst>
              <a:ext uri="{FF2B5EF4-FFF2-40B4-BE49-F238E27FC236}">
                <a16:creationId xmlns:a16="http://schemas.microsoft.com/office/drawing/2014/main" id="{D9D3A62E-F48D-4742-92E7-7BDE05B18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F9920-79FD-CC42-8386-0A2D1E788ADD}"/>
              </a:ext>
            </a:extLst>
          </p:cNvPr>
          <p:cNvSpPr>
            <a:spLocks noGrp="1"/>
          </p:cNvSpPr>
          <p:nvPr>
            <p:ph type="sldNum" sz="quarter" idx="12"/>
          </p:nvPr>
        </p:nvSpPr>
        <p:spPr/>
        <p:txBody>
          <a:bodyPr/>
          <a:lstStyle/>
          <a:p>
            <a:fld id="{EDECCFD0-D93F-6B43-9371-7034456A4E6C}" type="slidenum">
              <a:rPr lang="en-US" smtClean="0"/>
              <a:t>‹#›</a:t>
            </a:fld>
            <a:endParaRPr lang="en-US"/>
          </a:p>
        </p:txBody>
      </p:sp>
    </p:spTree>
    <p:extLst>
      <p:ext uri="{BB962C8B-B14F-4D97-AF65-F5344CB8AC3E}">
        <p14:creationId xmlns:p14="http://schemas.microsoft.com/office/powerpoint/2010/main" val="1837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4175-122B-C74F-B11D-FD1E2AB9D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4BA55A-B2C9-A641-B82A-D13DBAB783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D13B40-3869-F54B-BE22-73E684EE65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781BF6-7F5B-114F-A09B-9265B9B28ACA}"/>
              </a:ext>
            </a:extLst>
          </p:cNvPr>
          <p:cNvSpPr>
            <a:spLocks noGrp="1"/>
          </p:cNvSpPr>
          <p:nvPr>
            <p:ph type="dt" sz="half" idx="10"/>
          </p:nvPr>
        </p:nvSpPr>
        <p:spPr/>
        <p:txBody>
          <a:bodyPr/>
          <a:lstStyle/>
          <a:p>
            <a:fld id="{427F7D86-58AF-8843-88F5-641314EEF7F2}" type="datetimeFigureOut">
              <a:rPr lang="en-US" smtClean="0"/>
              <a:t>7/9/25</a:t>
            </a:fld>
            <a:endParaRPr lang="en-US"/>
          </a:p>
        </p:txBody>
      </p:sp>
      <p:sp>
        <p:nvSpPr>
          <p:cNvPr id="6" name="Footer Placeholder 5">
            <a:extLst>
              <a:ext uri="{FF2B5EF4-FFF2-40B4-BE49-F238E27FC236}">
                <a16:creationId xmlns:a16="http://schemas.microsoft.com/office/drawing/2014/main" id="{24AE546F-1F92-814B-AFBF-B0774C4BC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7A829A-5F3C-2645-991D-49846D5FCEC6}"/>
              </a:ext>
            </a:extLst>
          </p:cNvPr>
          <p:cNvSpPr>
            <a:spLocks noGrp="1"/>
          </p:cNvSpPr>
          <p:nvPr>
            <p:ph type="sldNum" sz="quarter" idx="12"/>
          </p:nvPr>
        </p:nvSpPr>
        <p:spPr/>
        <p:txBody>
          <a:bodyPr/>
          <a:lstStyle/>
          <a:p>
            <a:fld id="{EDECCFD0-D93F-6B43-9371-7034456A4E6C}" type="slidenum">
              <a:rPr lang="en-US" smtClean="0"/>
              <a:t>‹#›</a:t>
            </a:fld>
            <a:endParaRPr lang="en-US"/>
          </a:p>
        </p:txBody>
      </p:sp>
    </p:spTree>
    <p:extLst>
      <p:ext uri="{BB962C8B-B14F-4D97-AF65-F5344CB8AC3E}">
        <p14:creationId xmlns:p14="http://schemas.microsoft.com/office/powerpoint/2010/main" val="4086553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6254B-68FF-CA4F-8E32-63A82C1B94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BFAF75-8098-4C44-8DB5-33D291406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0680C-B7BA-B044-A2D0-CC05E1FB1F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F7D86-58AF-8843-88F5-641314EEF7F2}" type="datetimeFigureOut">
              <a:rPr lang="en-US" smtClean="0"/>
              <a:t>7/9/25</a:t>
            </a:fld>
            <a:endParaRPr lang="en-US"/>
          </a:p>
        </p:txBody>
      </p:sp>
      <p:sp>
        <p:nvSpPr>
          <p:cNvPr id="5" name="Footer Placeholder 4">
            <a:extLst>
              <a:ext uri="{FF2B5EF4-FFF2-40B4-BE49-F238E27FC236}">
                <a16:creationId xmlns:a16="http://schemas.microsoft.com/office/drawing/2014/main" id="{36EB086D-91B1-4B45-966B-AC97832BF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D0F027-C675-4B46-AD37-4593B1E90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CCFD0-D93F-6B43-9371-7034456A4E6C}" type="slidenum">
              <a:rPr lang="en-US" smtClean="0"/>
              <a:t>‹#›</a:t>
            </a:fld>
            <a:endParaRPr lang="en-US"/>
          </a:p>
        </p:txBody>
      </p:sp>
    </p:spTree>
    <p:extLst>
      <p:ext uri="{BB962C8B-B14F-4D97-AF65-F5344CB8AC3E}">
        <p14:creationId xmlns:p14="http://schemas.microsoft.com/office/powerpoint/2010/main" val="1650883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 the source image"/>
          <p:cNvPicPr/>
          <p:nvPr/>
        </p:nvPicPr>
        <p:blipFill rotWithShape="1">
          <a:blip r:embed="rId2" cstate="print">
            <a:extLst>
              <a:ext uri="{28A0092B-C50C-407E-A947-70E740481C1C}">
                <a14:useLocalDpi xmlns:a14="http://schemas.microsoft.com/office/drawing/2010/main" val="0"/>
              </a:ext>
            </a:extLst>
          </a:blip>
          <a:srcRect t="16147" b="8854"/>
          <a:stretch/>
        </p:blipFill>
        <p:spPr bwMode="auto">
          <a:xfrm>
            <a:off x="990600" y="480060"/>
            <a:ext cx="10134600" cy="5897880"/>
          </a:xfrm>
          <a:prstGeom prst="rect">
            <a:avLst/>
          </a:prstGeom>
          <a:noFill/>
        </p:spPr>
      </p:pic>
      <p:pic>
        <p:nvPicPr>
          <p:cNvPr id="3" name="Picture 2">
            <a:extLst>
              <a:ext uri="{FF2B5EF4-FFF2-40B4-BE49-F238E27FC236}">
                <a16:creationId xmlns:a16="http://schemas.microsoft.com/office/drawing/2014/main" id="{C8BEF274-4967-A94B-8A51-EF40FF0B1696}"/>
              </a:ext>
            </a:extLst>
          </p:cNvPr>
          <p:cNvPicPr>
            <a:picLocks noChangeAspect="1"/>
          </p:cNvPicPr>
          <p:nvPr/>
        </p:nvPicPr>
        <p:blipFill>
          <a:blip r:embed="rId3"/>
          <a:stretch>
            <a:fillRect/>
          </a:stretch>
        </p:blipFill>
        <p:spPr>
          <a:xfrm>
            <a:off x="26581" y="0"/>
            <a:ext cx="12192000" cy="6858000"/>
          </a:xfrm>
          <a:prstGeom prst="rect">
            <a:avLst/>
          </a:prstGeom>
        </p:spPr>
      </p:pic>
      <p:pic>
        <p:nvPicPr>
          <p:cNvPr id="4" name="Picture 3">
            <a:extLst>
              <a:ext uri="{FF2B5EF4-FFF2-40B4-BE49-F238E27FC236}">
                <a16:creationId xmlns:a16="http://schemas.microsoft.com/office/drawing/2014/main" id="{F238A064-F093-5844-AFAC-AE175B69522B}"/>
              </a:ext>
            </a:extLst>
          </p:cNvPr>
          <p:cNvPicPr>
            <a:picLocks noChangeAspect="1"/>
          </p:cNvPicPr>
          <p:nvPr/>
        </p:nvPicPr>
        <p:blipFill>
          <a:blip r:embed="rId4"/>
          <a:stretch>
            <a:fillRect/>
          </a:stretch>
        </p:blipFill>
        <p:spPr>
          <a:xfrm>
            <a:off x="0" y="0"/>
            <a:ext cx="12192000" cy="6858000"/>
          </a:xfrm>
          <a:prstGeom prst="rect">
            <a:avLst/>
          </a:prstGeom>
        </p:spPr>
      </p:pic>
      <p:pic>
        <p:nvPicPr>
          <p:cNvPr id="7" name="Picture 2" descr="See the source image">
            <a:extLst>
              <a:ext uri="{FF2B5EF4-FFF2-40B4-BE49-F238E27FC236}">
                <a16:creationId xmlns:a16="http://schemas.microsoft.com/office/drawing/2014/main" id="{94BD72A6-DD71-FF4A-9FA4-5BD074E2B4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700" b="8394"/>
          <a:stretch/>
        </p:blipFill>
        <p:spPr bwMode="auto">
          <a:xfrm>
            <a:off x="464424" y="480060"/>
            <a:ext cx="11263151" cy="58978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493A6D0-2933-5743-8ACF-A56F4AF3AC5F}"/>
              </a:ext>
            </a:extLst>
          </p:cNvPr>
          <p:cNvSpPr/>
          <p:nvPr/>
        </p:nvSpPr>
        <p:spPr>
          <a:xfrm>
            <a:off x="2286306" y="5429801"/>
            <a:ext cx="767255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Six questions that will help</a:t>
            </a:r>
          </a:p>
        </p:txBody>
      </p:sp>
    </p:spTree>
    <p:extLst>
      <p:ext uri="{BB962C8B-B14F-4D97-AF65-F5344CB8AC3E}">
        <p14:creationId xmlns:p14="http://schemas.microsoft.com/office/powerpoint/2010/main" val="202878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 the source image"/>
          <p:cNvPicPr/>
          <p:nvPr/>
        </p:nvPicPr>
        <p:blipFill rotWithShape="1">
          <a:blip r:embed="rId2" cstate="print">
            <a:extLst>
              <a:ext uri="{28A0092B-C50C-407E-A947-70E740481C1C}">
                <a14:useLocalDpi xmlns:a14="http://schemas.microsoft.com/office/drawing/2010/main" val="0"/>
              </a:ext>
            </a:extLst>
          </a:blip>
          <a:srcRect t="16147" b="8854"/>
          <a:stretch/>
        </p:blipFill>
        <p:spPr bwMode="auto">
          <a:xfrm>
            <a:off x="990600" y="480060"/>
            <a:ext cx="10134600" cy="5897880"/>
          </a:xfrm>
          <a:prstGeom prst="rect">
            <a:avLst/>
          </a:prstGeom>
          <a:noFill/>
        </p:spPr>
      </p:pic>
      <p:pic>
        <p:nvPicPr>
          <p:cNvPr id="3" name="Picture 2">
            <a:extLst>
              <a:ext uri="{FF2B5EF4-FFF2-40B4-BE49-F238E27FC236}">
                <a16:creationId xmlns:a16="http://schemas.microsoft.com/office/drawing/2014/main" id="{C8BEF274-4967-A94B-8A51-EF40FF0B1696}"/>
              </a:ext>
            </a:extLst>
          </p:cNvPr>
          <p:cNvPicPr>
            <a:picLocks noChangeAspect="1"/>
          </p:cNvPicPr>
          <p:nvPr/>
        </p:nvPicPr>
        <p:blipFill>
          <a:blip r:embed="rId3"/>
          <a:stretch>
            <a:fillRect/>
          </a:stretch>
        </p:blipFill>
        <p:spPr>
          <a:xfrm>
            <a:off x="26581" y="0"/>
            <a:ext cx="12192000" cy="6858000"/>
          </a:xfrm>
          <a:prstGeom prst="rect">
            <a:avLst/>
          </a:prstGeom>
        </p:spPr>
      </p:pic>
      <p:pic>
        <p:nvPicPr>
          <p:cNvPr id="6" name="Picture 2" descr="http://johntracy.me/wp-content/uploads/2014/03/What-is-a-Healthy-Church-2.jpg">
            <a:extLst>
              <a:ext uri="{FF2B5EF4-FFF2-40B4-BE49-F238E27FC236}">
                <a16:creationId xmlns:a16="http://schemas.microsoft.com/office/drawing/2014/main" id="{26EAB750-1BA4-C745-A0A8-CEDF414F2C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6" t="4294" r="2206" b="13398"/>
          <a:stretch/>
        </p:blipFill>
        <p:spPr bwMode="auto">
          <a:xfrm>
            <a:off x="1259958" y="480060"/>
            <a:ext cx="9906000" cy="589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97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 the source image"/>
          <p:cNvPicPr/>
          <p:nvPr/>
        </p:nvPicPr>
        <p:blipFill rotWithShape="1">
          <a:blip r:embed="rId2" cstate="print">
            <a:extLst>
              <a:ext uri="{28A0092B-C50C-407E-A947-70E740481C1C}">
                <a14:useLocalDpi xmlns:a14="http://schemas.microsoft.com/office/drawing/2010/main" val="0"/>
              </a:ext>
            </a:extLst>
          </a:blip>
          <a:srcRect t="16147" b="8854"/>
          <a:stretch/>
        </p:blipFill>
        <p:spPr bwMode="auto">
          <a:xfrm>
            <a:off x="990600" y="480060"/>
            <a:ext cx="10134600" cy="5897880"/>
          </a:xfrm>
          <a:prstGeom prst="rect">
            <a:avLst/>
          </a:prstGeom>
          <a:noFill/>
        </p:spPr>
      </p:pic>
      <p:pic>
        <p:nvPicPr>
          <p:cNvPr id="3" name="Picture 2">
            <a:extLst>
              <a:ext uri="{FF2B5EF4-FFF2-40B4-BE49-F238E27FC236}">
                <a16:creationId xmlns:a16="http://schemas.microsoft.com/office/drawing/2014/main" id="{C8BEF274-4967-A94B-8A51-EF40FF0B169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21623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429" y="-196349"/>
            <a:ext cx="7474172" cy="1325563"/>
          </a:xfrm>
        </p:spPr>
        <p:txBody>
          <a:bodyPr>
            <a:normAutofit/>
          </a:bodyPr>
          <a:lstStyle/>
          <a:p>
            <a:r>
              <a:rPr lang="en-US" sz="5400" u="sng" dirty="0"/>
              <a:t>6   ?????? Questions</a:t>
            </a:r>
          </a:p>
        </p:txBody>
      </p:sp>
      <p:sp>
        <p:nvSpPr>
          <p:cNvPr id="3" name="Content Placeholder 2"/>
          <p:cNvSpPr>
            <a:spLocks noGrp="1"/>
          </p:cNvSpPr>
          <p:nvPr>
            <p:ph idx="1"/>
          </p:nvPr>
        </p:nvSpPr>
        <p:spPr>
          <a:xfrm>
            <a:off x="304800" y="1129214"/>
            <a:ext cx="9477637" cy="5576385"/>
          </a:xfrm>
        </p:spPr>
        <p:txBody>
          <a:bodyPr anchor="ctr">
            <a:normAutofit lnSpcReduction="10000"/>
          </a:bodyPr>
          <a:lstStyle/>
          <a:p>
            <a:pPr marL="0" indent="0">
              <a:lnSpc>
                <a:spcPct val="90000"/>
              </a:lnSpc>
              <a:buNone/>
            </a:pPr>
            <a:r>
              <a:rPr lang="en-US" sz="2800" b="1" dirty="0"/>
              <a:t>1</a:t>
            </a:r>
            <a:r>
              <a:rPr lang="en-US" sz="2800" dirty="0"/>
              <a:t>. </a:t>
            </a:r>
            <a:r>
              <a:rPr lang="en-US" sz="2800" b="1" dirty="0"/>
              <a:t>Why do we exist?  Why does our church exist?</a:t>
            </a:r>
            <a:endParaRPr lang="en-US" sz="2800" dirty="0"/>
          </a:p>
          <a:p>
            <a:pPr marL="0" indent="0">
              <a:lnSpc>
                <a:spcPct val="90000"/>
              </a:lnSpc>
              <a:buNone/>
            </a:pPr>
            <a:r>
              <a:rPr lang="en-US" sz="2800" b="1" dirty="0"/>
              <a:t>2. How do we behave?</a:t>
            </a:r>
            <a:r>
              <a:rPr lang="en-US" sz="2800" dirty="0"/>
              <a:t>                                                                  	As members of this church? Church council members? </a:t>
            </a:r>
          </a:p>
          <a:p>
            <a:pPr marL="0" indent="0">
              <a:lnSpc>
                <a:spcPct val="90000"/>
              </a:lnSpc>
              <a:buNone/>
            </a:pPr>
            <a:r>
              <a:rPr lang="en-US" sz="2800" b="1" dirty="0"/>
              <a:t>3. What do we do? </a:t>
            </a:r>
          </a:p>
          <a:p>
            <a:pPr marL="0" indent="0">
              <a:lnSpc>
                <a:spcPct val="90000"/>
              </a:lnSpc>
              <a:buNone/>
            </a:pPr>
            <a:r>
              <a:rPr lang="en-US" sz="2800" dirty="0"/>
              <a:t>	Council President, VP, Sec, Treasurer?</a:t>
            </a:r>
          </a:p>
          <a:p>
            <a:pPr marL="0" indent="0">
              <a:lnSpc>
                <a:spcPct val="90000"/>
              </a:lnSpc>
              <a:buNone/>
            </a:pPr>
            <a:r>
              <a:rPr lang="en-US" sz="2800" dirty="0"/>
              <a:t>	Church council members-ministry descriptions?</a:t>
            </a:r>
          </a:p>
          <a:p>
            <a:pPr marL="0" indent="0">
              <a:lnSpc>
                <a:spcPct val="90000"/>
              </a:lnSpc>
              <a:buNone/>
            </a:pPr>
            <a:r>
              <a:rPr lang="en-US" sz="2800" dirty="0"/>
              <a:t>	Each committees, teams, groups?</a:t>
            </a:r>
          </a:p>
          <a:p>
            <a:pPr marL="0" indent="0">
              <a:lnSpc>
                <a:spcPct val="90000"/>
              </a:lnSpc>
              <a:buNone/>
            </a:pPr>
            <a:r>
              <a:rPr lang="en-US" sz="2800" dirty="0"/>
              <a:t>	Pastor? Members?</a:t>
            </a:r>
          </a:p>
          <a:p>
            <a:pPr marL="0" indent="0">
              <a:lnSpc>
                <a:spcPct val="90000"/>
              </a:lnSpc>
              <a:buNone/>
            </a:pPr>
            <a:r>
              <a:rPr lang="en-US" sz="2800" b="1" dirty="0"/>
              <a:t>4. How will we succeed? What does “success” look like?    </a:t>
            </a:r>
            <a:endParaRPr lang="en-US" sz="2800" dirty="0"/>
          </a:p>
          <a:p>
            <a:pPr marL="0" indent="0">
              <a:lnSpc>
                <a:spcPct val="90000"/>
              </a:lnSpc>
              <a:buNone/>
            </a:pPr>
            <a:r>
              <a:rPr lang="en-US" sz="2800" b="1" dirty="0"/>
              <a:t>5. What is most important, right now? </a:t>
            </a:r>
          </a:p>
          <a:p>
            <a:pPr marL="0" indent="0">
              <a:lnSpc>
                <a:spcPct val="90000"/>
              </a:lnSpc>
              <a:buNone/>
            </a:pPr>
            <a:r>
              <a:rPr lang="en-US" sz="2800" dirty="0"/>
              <a:t>	What is our ONE THING? </a:t>
            </a:r>
          </a:p>
          <a:p>
            <a:pPr marL="0" indent="0">
              <a:lnSpc>
                <a:spcPct val="90000"/>
              </a:lnSpc>
              <a:buNone/>
            </a:pPr>
            <a:r>
              <a:rPr lang="en-US" sz="2800" b="1" dirty="0"/>
              <a:t>6. Who must do what? Clarity of roles and expectations</a:t>
            </a:r>
            <a:endParaRPr lang="en-US" sz="2800" dirty="0"/>
          </a:p>
          <a:p>
            <a:pPr>
              <a:lnSpc>
                <a:spcPct val="90000"/>
              </a:lnSpc>
            </a:pPr>
            <a:endParaRPr lang="en-US" sz="1700" dirty="0"/>
          </a:p>
        </p:txBody>
      </p:sp>
      <p:pic>
        <p:nvPicPr>
          <p:cNvPr id="6" name="Graphic 5" descr="Magnifying glass">
            <a:extLst>
              <a:ext uri="{FF2B5EF4-FFF2-40B4-BE49-F238E27FC236}">
                <a16:creationId xmlns:a16="http://schemas.microsoft.com/office/drawing/2014/main" id="{4246A330-09EC-DA4F-A411-D6C7706A4A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1843" y="2665356"/>
            <a:ext cx="1527286" cy="1527286"/>
          </a:xfrm>
          <a:prstGeom prst="rect">
            <a:avLst/>
          </a:prstGeom>
        </p:spPr>
      </p:pic>
    </p:spTree>
    <p:extLst>
      <p:ext uri="{BB962C8B-B14F-4D97-AF65-F5344CB8AC3E}">
        <p14:creationId xmlns:p14="http://schemas.microsoft.com/office/powerpoint/2010/main" val="4064071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877" y="2415322"/>
            <a:ext cx="3451730" cy="2399869"/>
          </a:xfrm>
        </p:spPr>
        <p:txBody>
          <a:bodyPr>
            <a:normAutofit/>
          </a:bodyPr>
          <a:lstStyle/>
          <a:p>
            <a:r>
              <a:rPr lang="en-US" sz="4000">
                <a:solidFill>
                  <a:srgbClr val="FFFFFF"/>
                </a:solidFill>
              </a:rPr>
              <a:t>6 Simple Questions that HELP.</a:t>
            </a:r>
          </a:p>
        </p:txBody>
      </p:sp>
      <p:sp>
        <p:nvSpPr>
          <p:cNvPr id="3" name="Content Placeholder 2"/>
          <p:cNvSpPr>
            <a:spLocks noGrp="1"/>
          </p:cNvSpPr>
          <p:nvPr>
            <p:ph idx="1"/>
          </p:nvPr>
        </p:nvSpPr>
        <p:spPr>
          <a:xfrm>
            <a:off x="4616085" y="14287"/>
            <a:ext cx="7445740" cy="6829426"/>
          </a:xfrm>
        </p:spPr>
        <p:txBody>
          <a:bodyPr anchor="ctr">
            <a:normAutofit/>
          </a:bodyPr>
          <a:lstStyle/>
          <a:p>
            <a:pPr marL="0" indent="0">
              <a:buNone/>
            </a:pPr>
            <a:r>
              <a:rPr lang="en-US" sz="2000" dirty="0"/>
              <a:t> </a:t>
            </a:r>
            <a:r>
              <a:rPr lang="en-US" dirty="0"/>
              <a:t>1. </a:t>
            </a:r>
            <a:r>
              <a:rPr lang="en-US" b="1" dirty="0"/>
              <a:t>Why do we exist as a synod ministers?</a:t>
            </a:r>
            <a:endParaRPr lang="en-US" dirty="0"/>
          </a:p>
          <a:p>
            <a:pPr marL="0" indent="0">
              <a:buNone/>
            </a:pPr>
            <a:r>
              <a:rPr lang="en-US" dirty="0"/>
              <a:t>The synod ministers are spiritual leaders. Together we resource, encourage, challenge, and accompany congregational leaders, so that we can better love God and neighbor, and the next generation comes to know and love Jesus.</a:t>
            </a:r>
          </a:p>
          <a:p>
            <a:pPr marL="0" indent="0">
              <a:buNone/>
            </a:pPr>
            <a:endParaRPr lang="en-US" dirty="0"/>
          </a:p>
          <a:p>
            <a:pPr marL="0" indent="0">
              <a:buNone/>
            </a:pPr>
            <a:r>
              <a:rPr lang="en-US" b="1" dirty="0"/>
              <a:t>2. How do we behave as a synod ministers? </a:t>
            </a:r>
            <a:r>
              <a:rPr lang="en-US" dirty="0"/>
              <a:t> We are partners on a team that respect and trust one another in the spirit of Ujamaa.</a:t>
            </a:r>
          </a:p>
        </p:txBody>
      </p:sp>
    </p:spTree>
    <p:extLst>
      <p:ext uri="{BB962C8B-B14F-4D97-AF65-F5344CB8AC3E}">
        <p14:creationId xmlns:p14="http://schemas.microsoft.com/office/powerpoint/2010/main" val="811684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877" y="2415322"/>
            <a:ext cx="3451730" cy="2399869"/>
          </a:xfrm>
        </p:spPr>
        <p:txBody>
          <a:bodyPr>
            <a:normAutofit/>
          </a:bodyPr>
          <a:lstStyle/>
          <a:p>
            <a:r>
              <a:rPr lang="en-US" sz="4000">
                <a:solidFill>
                  <a:srgbClr val="FFFFFF"/>
                </a:solidFill>
              </a:rPr>
              <a:t>6 Simple Questions that HELP.</a:t>
            </a:r>
          </a:p>
        </p:txBody>
      </p:sp>
      <p:sp>
        <p:nvSpPr>
          <p:cNvPr id="3" name="Content Placeholder 2"/>
          <p:cNvSpPr>
            <a:spLocks noGrp="1"/>
          </p:cNvSpPr>
          <p:nvPr>
            <p:ph idx="1"/>
          </p:nvPr>
        </p:nvSpPr>
        <p:spPr>
          <a:xfrm>
            <a:off x="4616085" y="14287"/>
            <a:ext cx="7469552" cy="6853239"/>
          </a:xfrm>
        </p:spPr>
        <p:txBody>
          <a:bodyPr anchor="ctr">
            <a:noAutofit/>
          </a:bodyPr>
          <a:lstStyle/>
          <a:p>
            <a:pPr marL="0" indent="0">
              <a:buNone/>
            </a:pPr>
            <a:r>
              <a:rPr lang="en-US" sz="3000" b="1" dirty="0"/>
              <a:t>3. What do we do? (individually and as a team)</a:t>
            </a:r>
            <a:endParaRPr lang="en-US" sz="3000" dirty="0"/>
          </a:p>
          <a:p>
            <a:pPr marL="0" indent="0">
              <a:buNone/>
            </a:pPr>
            <a:r>
              <a:rPr lang="en-US" sz="3000" dirty="0"/>
              <a:t>We share our individual and collective gifts generously for the common good of the synod. </a:t>
            </a:r>
          </a:p>
          <a:p>
            <a:pPr marL="0" indent="0">
              <a:buNone/>
            </a:pPr>
            <a:endParaRPr lang="en-US" sz="3000" dirty="0"/>
          </a:p>
          <a:p>
            <a:pPr marL="0" indent="0">
              <a:buNone/>
            </a:pPr>
            <a:r>
              <a:rPr lang="en-US" sz="3000" b="1" dirty="0"/>
              <a:t>4. How will we succeed? What does “success” look like?    </a:t>
            </a:r>
            <a:endParaRPr lang="en-US" sz="3000" dirty="0"/>
          </a:p>
          <a:p>
            <a:pPr marL="0" indent="0">
              <a:buNone/>
            </a:pPr>
            <a:r>
              <a:rPr lang="en-US" sz="3000" dirty="0"/>
              <a:t>At the end of each day, we feel we have been faithful to our call, creating healthy and vital congregations, and have actively sought ways to support one another in our ministry, celebrating every bright spot that comes our way.</a:t>
            </a:r>
          </a:p>
        </p:txBody>
      </p:sp>
    </p:spTree>
    <p:extLst>
      <p:ext uri="{BB962C8B-B14F-4D97-AF65-F5344CB8AC3E}">
        <p14:creationId xmlns:p14="http://schemas.microsoft.com/office/powerpoint/2010/main" val="239732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877" y="2415322"/>
            <a:ext cx="3451730" cy="2399869"/>
          </a:xfrm>
        </p:spPr>
        <p:txBody>
          <a:bodyPr>
            <a:normAutofit/>
          </a:bodyPr>
          <a:lstStyle/>
          <a:p>
            <a:r>
              <a:rPr lang="en-US" sz="4000">
                <a:solidFill>
                  <a:srgbClr val="FFFFFF"/>
                </a:solidFill>
              </a:rPr>
              <a:t>6 Simple Questions that HELP.</a:t>
            </a:r>
          </a:p>
        </p:txBody>
      </p:sp>
      <p:sp>
        <p:nvSpPr>
          <p:cNvPr id="3" name="Content Placeholder 2"/>
          <p:cNvSpPr>
            <a:spLocks noGrp="1"/>
          </p:cNvSpPr>
          <p:nvPr>
            <p:ph idx="1"/>
          </p:nvPr>
        </p:nvSpPr>
        <p:spPr>
          <a:xfrm>
            <a:off x="4695826" y="228101"/>
            <a:ext cx="7442201" cy="6843713"/>
          </a:xfrm>
        </p:spPr>
        <p:txBody>
          <a:bodyPr anchor="ctr">
            <a:normAutofit/>
          </a:bodyPr>
          <a:lstStyle/>
          <a:p>
            <a:pPr marL="0" indent="0">
              <a:buNone/>
            </a:pPr>
            <a:r>
              <a:rPr lang="en-US" sz="2400" b="1" dirty="0"/>
              <a:t>5. What is most important, right now? </a:t>
            </a:r>
            <a:endParaRPr lang="en-US" sz="2400" dirty="0"/>
          </a:p>
          <a:p>
            <a:pPr marL="0" indent="0">
              <a:buNone/>
            </a:pPr>
            <a:r>
              <a:rPr lang="en-US" sz="2400" dirty="0"/>
              <a:t>Communicate our vision as a synod staff with leaders and congregations of the synod </a:t>
            </a:r>
          </a:p>
          <a:p>
            <a:pPr marL="0" indent="0">
              <a:buNone/>
            </a:pPr>
            <a:endParaRPr lang="en-US" sz="2400" dirty="0"/>
          </a:p>
          <a:p>
            <a:pPr marL="0" indent="0">
              <a:buNone/>
            </a:pPr>
            <a:r>
              <a:rPr lang="en-US" sz="2400" b="1" dirty="0"/>
              <a:t>6. Who must do what? (clarity of roles)</a:t>
            </a:r>
            <a:endParaRPr lang="en-US" sz="2400" dirty="0"/>
          </a:p>
          <a:p>
            <a:pPr marL="0" indent="0">
              <a:buNone/>
            </a:pPr>
            <a:r>
              <a:rPr lang="en-US" sz="2400" b="1" dirty="0"/>
              <a:t>Liz</a:t>
            </a:r>
            <a:r>
              <a:rPr lang="en-US" sz="2400" dirty="0"/>
              <a:t> – Administration, Financials, Event Planning, Constitutions, Synod Council, Call Process</a:t>
            </a:r>
          </a:p>
          <a:p>
            <a:pPr marL="0" indent="0">
              <a:buNone/>
            </a:pPr>
            <a:r>
              <a:rPr lang="en-US" sz="2400" b="1" dirty="0"/>
              <a:t>Greg </a:t>
            </a:r>
            <a:r>
              <a:rPr lang="en-US" sz="2400" dirty="0"/>
              <a:t>– Call Process, Resource Center, Lay School</a:t>
            </a:r>
          </a:p>
          <a:p>
            <a:pPr marL="0" indent="0">
              <a:buNone/>
            </a:pPr>
            <a:r>
              <a:rPr lang="en-US" sz="2400" b="1" dirty="0"/>
              <a:t>Laurie </a:t>
            </a:r>
            <a:r>
              <a:rPr lang="en-US" sz="2400" dirty="0"/>
              <a:t>– synod assembly, council, ecumenical relationships, administration, COB, CWA, spiritual leadership, mission and unity of the church, ordinations, word and sacrament, rostered ministers</a:t>
            </a:r>
          </a:p>
          <a:p>
            <a:pPr marL="0" indent="0">
              <a:buNone/>
            </a:pPr>
            <a:r>
              <a:rPr lang="en-US" sz="2400" b="1" dirty="0"/>
              <a:t>Laura</a:t>
            </a:r>
            <a:r>
              <a:rPr lang="en-US" sz="2400" dirty="0"/>
              <a:t> – Communication, Faith Formation, Malawi, Youth Board</a:t>
            </a:r>
          </a:p>
          <a:p>
            <a:pPr marL="0" indent="0">
              <a:buNone/>
            </a:pPr>
            <a:r>
              <a:rPr lang="en-US" sz="2400" b="1" dirty="0"/>
              <a:t>Randy</a:t>
            </a:r>
            <a:r>
              <a:rPr lang="en-US" sz="2400" dirty="0"/>
              <a:t> – Call Process, First Call, Bridgebuilders, Candidacy</a:t>
            </a:r>
          </a:p>
          <a:p>
            <a:pPr marL="0" indent="0">
              <a:buNone/>
            </a:pPr>
            <a:r>
              <a:rPr lang="en-US" sz="2400" b="1" dirty="0"/>
              <a:t>Erin </a:t>
            </a:r>
            <a:r>
              <a:rPr lang="en-US" sz="2400" dirty="0"/>
              <a:t>– DEM, Stewardship, Walking Together, EPIC, FIN</a:t>
            </a:r>
          </a:p>
          <a:p>
            <a:pPr marL="0" indent="0">
              <a:buNone/>
            </a:pPr>
            <a:endParaRPr lang="en-US" sz="2000" dirty="0"/>
          </a:p>
        </p:txBody>
      </p:sp>
    </p:spTree>
    <p:extLst>
      <p:ext uri="{BB962C8B-B14F-4D97-AF65-F5344CB8AC3E}">
        <p14:creationId xmlns:p14="http://schemas.microsoft.com/office/powerpoint/2010/main" val="979282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e the source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1035" y="864108"/>
            <a:ext cx="5129784" cy="5129784"/>
          </a:xfrm>
          <a:prstGeom prst="rect">
            <a:avLst/>
          </a:prstGeom>
          <a:noFill/>
        </p:spPr>
      </p:pic>
      <p:pic>
        <p:nvPicPr>
          <p:cNvPr id="4" name="Picture 3" descr="See the source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180" y="1563040"/>
            <a:ext cx="5129784" cy="3731919"/>
          </a:xfrm>
          <a:prstGeom prst="rect">
            <a:avLst/>
          </a:prstGeom>
          <a:noFill/>
        </p:spPr>
      </p:pic>
    </p:spTree>
    <p:extLst>
      <p:ext uri="{BB962C8B-B14F-4D97-AF65-F5344CB8AC3E}">
        <p14:creationId xmlns:p14="http://schemas.microsoft.com/office/powerpoint/2010/main" val="1920361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440</Words>
  <Application>Microsoft Macintosh PowerPoint</Application>
  <PresentationFormat>Widescreen</PresentationFormat>
  <Paragraphs>36</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6   ?????? Questions</vt:lpstr>
      <vt:lpstr>6 Simple Questions that HELP.</vt:lpstr>
      <vt:lpstr>6 Simple Questions that HELP.</vt:lpstr>
      <vt:lpstr>6 Simple Questions that HELP.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 Ramlow</dc:creator>
  <cp:lastModifiedBy>Nik Ramlow</cp:lastModifiedBy>
  <cp:revision>1</cp:revision>
  <dcterms:created xsi:type="dcterms:W3CDTF">2019-02-12T04:49:11Z</dcterms:created>
  <dcterms:modified xsi:type="dcterms:W3CDTF">2025-07-09T20:29:38Z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2b85287-d2c0-4558-8198-92aed361777e_Enabled">
    <vt:lpwstr>true</vt:lpwstr>
  </property>
  <property fmtid="{D5CDD505-2E9C-101B-9397-08002B2CF9AE}" pid="3" name="MSIP_Label_52b85287-d2c0-4558-8198-92aed361777e_SetDate">
    <vt:lpwstr>2025-07-09T20:29:38Z</vt:lpwstr>
  </property>
  <property fmtid="{D5CDD505-2E9C-101B-9397-08002B2CF9AE}" pid="4" name="MSIP_Label_52b85287-d2c0-4558-8198-92aed361777e_Method">
    <vt:lpwstr>Standard</vt:lpwstr>
  </property>
  <property fmtid="{D5CDD505-2E9C-101B-9397-08002B2CF9AE}" pid="5" name="MSIP_Label_52b85287-d2c0-4558-8198-92aed361777e_Name">
    <vt:lpwstr>Internal Use</vt:lpwstr>
  </property>
  <property fmtid="{D5CDD505-2E9C-101B-9397-08002B2CF9AE}" pid="6" name="MSIP_Label_52b85287-d2c0-4558-8198-92aed361777e_SiteId">
    <vt:lpwstr>7051e007-e244-4920-b801-febf10f818b9</vt:lpwstr>
  </property>
  <property fmtid="{D5CDD505-2E9C-101B-9397-08002B2CF9AE}" pid="7" name="MSIP_Label_52b85287-d2c0-4558-8198-92aed361777e_ActionId">
    <vt:lpwstr>5ef72b27-5b0c-4405-b8b2-10338adee013</vt:lpwstr>
  </property>
  <property fmtid="{D5CDD505-2E9C-101B-9397-08002B2CF9AE}" pid="8" name="MSIP_Label_52b85287-d2c0-4558-8198-92aed361777e_ContentBits">
    <vt:lpwstr>0</vt:lpwstr>
  </property>
  <property fmtid="{D5CDD505-2E9C-101B-9397-08002B2CF9AE}" pid="9" name="MSIP_Label_52b85287-d2c0-4558-8198-92aed361777e_Tag">
    <vt:lpwstr>50, 3, 0, 1</vt:lpwstr>
  </property>
</Properties>
</file>