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77" r:id="rId5"/>
    <p:sldId id="274" r:id="rId6"/>
    <p:sldId id="293" r:id="rId7"/>
    <p:sldId id="306" r:id="rId8"/>
    <p:sldId id="297" r:id="rId9"/>
    <p:sldId id="257" r:id="rId10"/>
    <p:sldId id="308" r:id="rId11"/>
    <p:sldId id="304" r:id="rId12"/>
    <p:sldId id="285" r:id="rId13"/>
    <p:sldId id="298" r:id="rId14"/>
    <p:sldId id="295" r:id="rId15"/>
    <p:sldId id="290" r:id="rId16"/>
    <p:sldId id="281" r:id="rId17"/>
    <p:sldId id="314" r:id="rId18"/>
    <p:sldId id="283" r:id="rId19"/>
    <p:sldId id="263" r:id="rId20"/>
    <p:sldId id="287" r:id="rId21"/>
    <p:sldId id="286" r:id="rId22"/>
    <p:sldId id="288" r:id="rId23"/>
    <p:sldId id="309" r:id="rId24"/>
    <p:sldId id="303" r:id="rId25"/>
    <p:sldId id="302" r:id="rId26"/>
    <p:sldId id="289" r:id="rId27"/>
    <p:sldId id="301" r:id="rId28"/>
    <p:sldId id="300" r:id="rId29"/>
    <p:sldId id="299" r:id="rId30"/>
    <p:sldId id="284" r:id="rId31"/>
    <p:sldId id="319" r:id="rId32"/>
    <p:sldId id="313" r:id="rId33"/>
    <p:sldId id="310" r:id="rId34"/>
    <p:sldId id="294" r:id="rId35"/>
    <p:sldId id="296" r:id="rId36"/>
    <p:sldId id="305"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3" autoAdjust="0"/>
    <p:restoredTop sz="95220" autoAdjust="0"/>
  </p:normalViewPr>
  <p:slideViewPr>
    <p:cSldViewPr snapToGrid="0">
      <p:cViewPr varScale="1">
        <p:scale>
          <a:sx n="131" d="100"/>
          <a:sy n="131" d="100"/>
        </p:scale>
        <p:origin x="192" y="392"/>
      </p:cViewPr>
      <p:guideLst>
        <p:guide orient="horz" pos="2160"/>
        <p:guide pos="3840"/>
      </p:guideLst>
    </p:cSldViewPr>
  </p:slideViewPr>
  <p:outlineViewPr>
    <p:cViewPr>
      <p:scale>
        <a:sx n="33" d="100"/>
        <a:sy n="33" d="100"/>
      </p:scale>
      <p:origin x="0" y="-21869"/>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2" d="100"/>
          <a:sy n="62" d="100"/>
        </p:scale>
        <p:origin x="2179"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7/9/25</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7/9/25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anchor="ctr"/>
          <a:lstStyle>
            <a:lvl1pPr algn="ctr">
              <a:defRPr sz="6000" cap="all" spc="100" baseline="0">
                <a:solidFill>
                  <a:schemeClr val="accent1"/>
                </a:solidFill>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anchor="ctr"/>
          <a:lstStyle>
            <a:lvl1pPr marL="0" indent="0" algn="ctr">
              <a:buNone/>
              <a:defRPr sz="2400" cap="none" spc="100" baseline="0">
                <a:solidFill>
                  <a:schemeClr val="bg1"/>
                </a:solidFill>
                <a:latin typeface="+mn-lt"/>
              </a:defRPr>
            </a:lvl1pPr>
          </a:lstStyle>
          <a:p>
            <a:pPr lvl="0"/>
            <a:r>
              <a:rPr lang="en-US" dirty="0"/>
              <a:t>Click to add subtitle</a:t>
            </a:r>
          </a:p>
        </p:txBody>
      </p:sp>
      <p:sp>
        <p:nvSpPr>
          <p:cNvPr id="2" name="Rectangle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03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pportunity 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21" name="Text Placeholder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0" name="Text Placeholder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27" name="Text Placeholder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29" name="Text Placeholder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28" name="Text Placeholder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0" name="Text Placeholder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32" name="Text Placeholder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anchor="ctr"/>
          <a:lstStyle>
            <a:lvl1pPr marL="0" indent="0" algn="ctr">
              <a:buNone/>
              <a:defRPr sz="3200" cap="all" spc="100" baseline="0">
                <a:solidFill>
                  <a:schemeClr val="accent5">
                    <a:lumMod val="50000"/>
                  </a:schemeClr>
                </a:solidFill>
                <a:latin typeface="+mj-lt"/>
              </a:defRPr>
            </a:lvl1pPr>
          </a:lstStyle>
          <a:p>
            <a:pPr lvl="0"/>
            <a:r>
              <a:rPr lang="en-US" dirty="0"/>
              <a:t>text</a:t>
            </a:r>
          </a:p>
        </p:txBody>
      </p:sp>
      <p:sp>
        <p:nvSpPr>
          <p:cNvPr id="31" name="Text Placeholder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anchor="t"/>
          <a:lstStyle>
            <a:lvl1pPr marL="0" indent="0" algn="ctr">
              <a:lnSpc>
                <a:spcPct val="125000"/>
              </a:lnSpc>
              <a:spcBef>
                <a:spcPts val="0"/>
              </a:spcBef>
              <a:buNone/>
              <a:defRPr sz="1800" cap="none" spc="100" baseline="0">
                <a:solidFill>
                  <a:schemeClr val="tx1"/>
                </a:solidFill>
                <a:latin typeface="+mn-lt"/>
              </a:defRPr>
            </a:lvl1pPr>
          </a:lstStyle>
          <a:p>
            <a:pPr lvl="0"/>
            <a:r>
              <a:rPr lang="en-US" dirty="0"/>
              <a:t>Click to add text</a:t>
            </a:r>
          </a:p>
        </p:txBody>
      </p:sp>
      <p:sp>
        <p:nvSpPr>
          <p:cNvPr id="33" name="Text Placeholder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anchor="t"/>
          <a:lstStyle>
            <a:lvl1pPr marL="0" indent="0" algn="ctr">
              <a:lnSpc>
                <a:spcPct val="125000"/>
              </a:lnSpc>
              <a:spcBef>
                <a:spcPts val="0"/>
              </a:spcBef>
              <a:buNone/>
              <a:defRPr sz="1400" cap="none" spc="100" baseline="0">
                <a:solidFill>
                  <a:schemeClr val="tx1"/>
                </a:solidFill>
                <a:latin typeface="+mn-lt"/>
              </a:defRPr>
            </a:lvl1pPr>
          </a:lstStyle>
          <a:p>
            <a:pPr lvl="0"/>
            <a:r>
              <a:rPr lang="en-US" dirty="0"/>
              <a:t>Click to add text</a:t>
            </a:r>
          </a:p>
        </p:txBody>
      </p:sp>
      <p:sp>
        <p:nvSpPr>
          <p:cNvPr id="16" name="Picture Placeholder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a:lstStyle>
            <a:lvl1pPr marL="0" indent="0" algn="ctr">
              <a:buNone/>
              <a:defRPr/>
            </a:lvl1pPr>
          </a:lstStyle>
          <a:p>
            <a:r>
              <a:rPr lang="en-US" dirty="0"/>
              <a:t>Click to add photo</a:t>
            </a:r>
          </a:p>
        </p:txBody>
      </p:sp>
      <p:sp>
        <p:nvSpPr>
          <p:cNvPr id="36" name="Date Placeholder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7" name="Footer Placeholder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38" name="Slide Number Placehold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8222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anchor="b"/>
          <a:lstStyle>
            <a:lvl1pPr>
              <a:defRPr sz="2400" cap="all" spc="100" baseline="0">
                <a:solidFill>
                  <a:schemeClr val="accent2"/>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a:lstStyle>
            <a:lvl1pPr marL="0" indent="0" algn="ctr">
              <a:buNone/>
              <a:defRPr/>
            </a:lvl1pPr>
          </a:lstStyle>
          <a:p>
            <a:r>
              <a:rPr lang="en-US" dirty="0"/>
              <a:t>Click to add photo</a:t>
            </a:r>
          </a:p>
        </p:txBody>
      </p:sp>
      <p:sp>
        <p:nvSpPr>
          <p:cNvPr id="12" name="Text Placeholder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anchor="t"/>
          <a:lstStyle>
            <a:lvl1pPr marL="0" indent="0" algn="l">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Straight Connector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a:lstStyle>
            <a:lvl1pPr>
              <a:defRPr sz="2400" cap="all" spc="100" baseline="0">
                <a:solidFill>
                  <a:schemeClr val="accent2"/>
                </a:solidFill>
              </a:defRPr>
            </a:lvl1pPr>
          </a:lstStyle>
          <a:p>
            <a:r>
              <a:rPr lang="en-US" dirty="0"/>
              <a:t>Click to add title</a:t>
            </a:r>
          </a:p>
        </p:txBody>
      </p:sp>
      <p:sp>
        <p:nvSpPr>
          <p:cNvPr id="38" name="Text Placeholder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anchor="b"/>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42" name="Text Placeholder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a:r>
              <a:rPr lang="en-US" dirty="0"/>
              <a:t>Click to add name</a:t>
            </a:r>
          </a:p>
        </p:txBody>
      </p:sp>
      <p:sp>
        <p:nvSpPr>
          <p:cNvPr id="47" name="Text Placeholder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anchor="ctr"/>
          <a:lstStyle>
            <a:lvl1pPr marL="0" indent="0" algn="ctr">
              <a:buNone/>
              <a:defRPr sz="1600" cap="all" spc="100" baseline="0">
                <a:solidFill>
                  <a:schemeClr val="accent4">
                    <a:lumMod val="50000"/>
                  </a:schemeClr>
                </a:solidFill>
                <a:latin typeface="+mj-lt"/>
              </a:defRPr>
            </a:lvl1pPr>
          </a:lstStyle>
          <a:p>
            <a:pPr lvl="0"/>
            <a:r>
              <a:rPr lang="en-US" dirty="0"/>
              <a:t>name</a:t>
            </a:r>
          </a:p>
        </p:txBody>
      </p:sp>
      <p:sp>
        <p:nvSpPr>
          <p:cNvPr id="40" name="Text Placeholder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anchor="t"/>
          <a:lstStyle>
            <a:lvl1pPr marL="0" indent="0" algn="r">
              <a:buNone/>
              <a:defRPr sz="1400" cap="all" spc="100" baseline="0">
                <a:solidFill>
                  <a:schemeClr val="bg1">
                    <a:lumMod val="50000"/>
                  </a:schemeClr>
                </a:solidFill>
                <a:latin typeface="+mj-lt"/>
              </a:defRPr>
            </a:lvl1pPr>
          </a:lstStyle>
          <a:p>
            <a:pPr lvl="0"/>
            <a:r>
              <a:rPr lang="en-US" dirty="0"/>
              <a:t>Click to add name</a:t>
            </a:r>
          </a:p>
        </p:txBody>
      </p:sp>
      <p:sp>
        <p:nvSpPr>
          <p:cNvPr id="41" name="Text Placeholder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anchor="t"/>
          <a:lstStyle>
            <a:lvl1pPr marL="0" indent="0" algn="l">
              <a:buNone/>
              <a:defRPr sz="1400" cap="all" spc="100" baseline="0">
                <a:solidFill>
                  <a:schemeClr val="bg1">
                    <a:lumMod val="50000"/>
                  </a:schemeClr>
                </a:solidFill>
                <a:latin typeface="+mj-lt"/>
              </a:defRPr>
            </a:lvl1pPr>
          </a:lstStyle>
          <a:p>
            <a:pPr lvl="0"/>
            <a:r>
              <a:rPr lang="en-US" dirty="0"/>
              <a:t>Click to add name</a:t>
            </a:r>
          </a:p>
        </p:txBody>
      </p:sp>
      <p:sp>
        <p:nvSpPr>
          <p:cNvPr id="45" name="Text Placeholder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anchor="ctr"/>
          <a:lstStyle>
            <a:lvl1pPr marL="0" indent="0" algn="ctr">
              <a:buNone/>
              <a:defRPr sz="1600" cap="all" spc="100" baseline="0">
                <a:solidFill>
                  <a:schemeClr val="bg2">
                    <a:lumMod val="50000"/>
                  </a:schemeClr>
                </a:solidFill>
                <a:latin typeface="+mj-lt"/>
              </a:defRPr>
            </a:lvl1pPr>
          </a:lstStyle>
          <a:p>
            <a:pPr lvl="0"/>
            <a:r>
              <a:rPr lang="en-US" dirty="0"/>
              <a:t>name</a:t>
            </a:r>
          </a:p>
        </p:txBody>
      </p:sp>
      <p:sp>
        <p:nvSpPr>
          <p:cNvPr id="43" name="Text Placeholder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anchor="ctr"/>
          <a:lstStyle>
            <a:lvl1pPr marL="0" indent="0" algn="ctr">
              <a:buNone/>
              <a:defRPr sz="1600" cap="all" spc="100" baseline="0">
                <a:solidFill>
                  <a:schemeClr val="accent1">
                    <a:lumMod val="75000"/>
                  </a:schemeClr>
                </a:solidFill>
                <a:latin typeface="+mj-lt"/>
              </a:defRPr>
            </a:lvl1pPr>
          </a:lstStyle>
          <a:p>
            <a:pPr lvl="0"/>
            <a:r>
              <a:rPr lang="en-US" dirty="0"/>
              <a:t>name</a:t>
            </a:r>
          </a:p>
        </p:txBody>
      </p:sp>
      <p:sp>
        <p:nvSpPr>
          <p:cNvPr id="44" name="Text Placeholder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anchor="ctr"/>
          <a:lstStyle>
            <a:lvl1pPr marL="0" indent="0" algn="ctr">
              <a:buNone/>
              <a:defRPr sz="1600" cap="all" spc="100" baseline="0">
                <a:solidFill>
                  <a:schemeClr val="accent1">
                    <a:lumMod val="50000"/>
                  </a:schemeClr>
                </a:solidFill>
                <a:latin typeface="+mj-lt"/>
              </a:defRPr>
            </a:lvl1pPr>
          </a:lstStyle>
          <a:p>
            <a:pPr lvl="0"/>
            <a:r>
              <a:rPr lang="en-US" dirty="0"/>
              <a:t>name</a:t>
            </a:r>
          </a:p>
        </p:txBody>
      </p:sp>
      <p:sp>
        <p:nvSpPr>
          <p:cNvPr id="46" name="Text Placeholder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anchor="ctr"/>
          <a:lstStyle>
            <a:lvl1pPr marL="0" indent="0" algn="ctr">
              <a:buNone/>
              <a:defRPr sz="1600" cap="all" spc="100" baseline="0">
                <a:solidFill>
                  <a:schemeClr val="bg2">
                    <a:lumMod val="75000"/>
                  </a:schemeClr>
                </a:solidFill>
                <a:latin typeface="+mj-lt"/>
              </a:defRPr>
            </a:lvl1pPr>
          </a:lstStyle>
          <a:p>
            <a:pPr lvl="0"/>
            <a:r>
              <a:rPr lang="en-US" dirty="0"/>
              <a:t>name</a:t>
            </a:r>
          </a:p>
        </p:txBody>
      </p:sp>
      <p:sp>
        <p:nvSpPr>
          <p:cNvPr id="39" name="Text Placeholder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anchor="t"/>
          <a:lstStyle>
            <a:lvl1pPr marL="0" indent="0" algn="ctr">
              <a:buNone/>
              <a:defRPr sz="1400" cap="all" spc="100" baseline="0">
                <a:solidFill>
                  <a:schemeClr val="bg1">
                    <a:lumMod val="50000"/>
                  </a:schemeClr>
                </a:solidFill>
                <a:latin typeface="+mj-lt"/>
              </a:defRPr>
            </a:lvl1pPr>
          </a:lstStyle>
          <a:p>
            <a:pPr lvl="0"/>
            <a:r>
              <a:rPr lang="en-US" dirty="0"/>
              <a:t>Click to add name</a:t>
            </a:r>
          </a:p>
        </p:txBody>
      </p:sp>
      <p:sp>
        <p:nvSpPr>
          <p:cNvPr id="3" name="Date Placeholder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4" name="Footer Placeholder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5" name="Slide Number Placehold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160847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anchor="ctr"/>
          <a:lstStyle>
            <a:lvl1pPr>
              <a:defRPr sz="2400" cap="all" spc="100" baseline="0">
                <a:solidFill>
                  <a:schemeClr val="accent2"/>
                </a:solidFill>
              </a:defRPr>
            </a:lvl1pPr>
          </a:lstStyle>
          <a:p>
            <a:r>
              <a:rPr lang="en-US" dirty="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anchor="ctr"/>
          <a:lstStyle>
            <a:lvl1pPr marL="0" indent="0" algn="l">
              <a:buNone/>
              <a:defRPr sz="2000" cap="none" spc="100" baseline="0">
                <a:solidFill>
                  <a:schemeClr val="accent2"/>
                </a:solidFill>
                <a:latin typeface="+mn-lt"/>
              </a:defRPr>
            </a:lvl1pPr>
          </a:lstStyle>
          <a:p>
            <a:pPr lvl="0"/>
            <a:r>
              <a:rPr lang="en-US" dirty="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r>
              <a:rPr lang="en-US" dirty="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371206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34" name="Text Placeholder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anchor="ctr"/>
          <a:lstStyle>
            <a:lvl1pPr marL="0" indent="0" algn="ctr">
              <a:buNone/>
              <a:defRPr sz="2000" cap="none" spc="100" baseline="0">
                <a:solidFill>
                  <a:schemeClr val="tx2">
                    <a:lumMod val="75000"/>
                  </a:schemeClr>
                </a:solidFill>
                <a:latin typeface="+mn-lt"/>
              </a:defRPr>
            </a:lvl1pPr>
          </a:lstStyle>
          <a:p>
            <a:pPr lvl="0"/>
            <a:r>
              <a:rPr lang="en-US" dirty="0"/>
              <a:t>Click to add title</a:t>
            </a:r>
          </a:p>
        </p:txBody>
      </p:sp>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a:lstStyle>
            <a:lvl1pPr marL="0" indent="0" algn="ctr">
              <a:buNone/>
              <a:defRPr sz="1800" cap="none" spc="200" baseline="0">
                <a:solidFill>
                  <a:schemeClr val="accent5">
                    <a:lumMod val="50000"/>
                  </a:schemeClr>
                </a:solidFill>
                <a:latin typeface="+mj-lt"/>
              </a:defRPr>
            </a:lvl1pPr>
          </a:lstStyle>
          <a:p>
            <a:pPr lvl="0"/>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Yr Action Plan">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Straight Connector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Straight Connector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anchor="ctr"/>
          <a:lstStyle>
            <a:lvl1pPr algn="ctr">
              <a:defRPr sz="2400" cap="all" spc="100" baseline="0">
                <a:solidFill>
                  <a:schemeClr val="tx2"/>
                </a:solidFill>
              </a:defRPr>
            </a:lvl1pPr>
          </a:lstStyle>
          <a:p>
            <a:r>
              <a:rPr lang="en-US" dirty="0"/>
              <a:t>Click to add title</a:t>
            </a:r>
          </a:p>
        </p:txBody>
      </p:sp>
      <p:sp>
        <p:nvSpPr>
          <p:cNvPr id="58" name="Text Placeholder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20" name="Text Placeholder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1" name="Text Placeholder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3" name="Text Placeholder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4" name="Text Placeholder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6" name="Text Placeholder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7" name="Text Placeholder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8" name="Text Placeholder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29" name="Text Placeholder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0" name="Text Placeholder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1" name="Text Placeholder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a:r>
              <a:rPr lang="en-US" dirty="0"/>
              <a:t>Click to add text</a:t>
            </a:r>
          </a:p>
        </p:txBody>
      </p:sp>
      <p:sp>
        <p:nvSpPr>
          <p:cNvPr id="63" name="Text Placeholder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a:r>
              <a:rPr lang="en-US" dirty="0"/>
              <a:t>Click to add text</a:t>
            </a:r>
          </a:p>
        </p:txBody>
      </p:sp>
      <p:sp>
        <p:nvSpPr>
          <p:cNvPr id="57" name="Text Placeholder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anchor="ctr"/>
          <a:lstStyle>
            <a:lvl1pPr marL="0" indent="0" algn="ctr">
              <a:buNone/>
              <a:defRPr sz="2000" cap="none" spc="100" baseline="0">
                <a:solidFill>
                  <a:schemeClr val="accent5">
                    <a:lumMod val="50000"/>
                  </a:schemeClr>
                </a:solidFill>
                <a:latin typeface="+mj-lt"/>
              </a:defRPr>
            </a:lvl1pPr>
          </a:lstStyle>
          <a:p>
            <a:pPr lvl="0"/>
            <a:r>
              <a:rPr lang="en-US" dirty="0"/>
              <a:t>Add year</a:t>
            </a:r>
          </a:p>
        </p:txBody>
      </p:sp>
      <p:sp>
        <p:nvSpPr>
          <p:cNvPr id="32" name="Text Placeholder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3" name="Text Placeholder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4" name="Text Placeholder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5" name="Text Placeholder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6" name="Text Placeholder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7" name="Text Placeholder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8" name="Text Placeholder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39" name="Text Placeholder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0" name="Text Placeholder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1" name="Text Placeholder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2" name="Text Placeholder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sp>
        <p:nvSpPr>
          <p:cNvPr id="43" name="Text Placeholder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a:r>
              <a:rPr lang="en-US" dirty="0"/>
              <a:t>Click to add text</a:t>
            </a:r>
          </a:p>
        </p:txBody>
      </p:sp>
      <p:grpSp>
        <p:nvGrpSpPr>
          <p:cNvPr id="44" name="Group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Straight Connector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5" name="Group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Straight Connector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9" name="Graphic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Date Placeholder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r>
              <a:rPr lang="en-US" dirty="0"/>
              <a:t>20XX</a:t>
            </a:r>
          </a:p>
        </p:txBody>
      </p:sp>
      <p:sp>
        <p:nvSpPr>
          <p:cNvPr id="161" name="Footer Placeholder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r>
              <a:rPr lang="en-US" dirty="0"/>
              <a:t>Pitch deck</a:t>
            </a:r>
          </a:p>
        </p:txBody>
      </p:sp>
      <p:sp>
        <p:nvSpPr>
          <p:cNvPr id="162" name="Slide Number Placehold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70625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anchor="ctr"/>
          <a:lstStyle>
            <a:lvl1pPr>
              <a:defRPr sz="2400" cap="all" spc="100" baseline="0">
                <a:solidFill>
                  <a:schemeClr val="tx2"/>
                </a:solidFill>
              </a:defRPr>
            </a:lvl1pPr>
          </a:lstStyle>
          <a:p>
            <a:r>
              <a:rPr lang="en-US" dirty="0"/>
              <a:t>Click to add title</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a:lstStyle>
            <a:lvl1pPr marL="0" indent="0" algn="ctr">
              <a:buNone/>
              <a:defRPr/>
            </a:lvl1pPr>
          </a:lstStyle>
          <a:p>
            <a:r>
              <a:rPr lang="en-US" dirty="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17" name="Rectangle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a:lstStyle>
            <a:lvl1pPr marL="0" indent="0" algn="ctr">
              <a:buNone/>
              <a:defRPr/>
            </a:lvl1pPr>
          </a:lstStyle>
          <a:p>
            <a:r>
              <a:rPr lang="en-US" dirty="0"/>
              <a:t>Click to add photo</a:t>
            </a:r>
          </a:p>
        </p:txBody>
      </p:sp>
      <p:sp>
        <p:nvSpPr>
          <p:cNvPr id="19" name="Rectangle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a:lstStyle>
            <a:lvl1pPr marL="0" indent="0" algn="ctr">
              <a:buNone/>
              <a:defRPr/>
            </a:lvl1pPr>
          </a:lstStyle>
          <a:p>
            <a:r>
              <a:rPr lang="en-US" dirty="0"/>
              <a:t>Click to add photo</a:t>
            </a:r>
          </a:p>
        </p:txBody>
      </p:sp>
      <p:sp>
        <p:nvSpPr>
          <p:cNvPr id="21" name="Rectangle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anchor="b"/>
          <a:lstStyle>
            <a:lvl1pPr marL="0" indent="0" algn="ctr">
              <a:buNone/>
              <a:defRPr sz="1800" cap="all" spc="100" baseline="0">
                <a:solidFill>
                  <a:schemeClr val="accent4">
                    <a:lumMod val="50000"/>
                  </a:schemeClr>
                </a:solidFill>
                <a:latin typeface="+mj-lt"/>
              </a:defRPr>
            </a:lvl1pPr>
          </a:lstStyle>
          <a:p>
            <a:pPr lvl="0"/>
            <a:r>
              <a:rPr lang="en-US" dirty="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anchor="t"/>
          <a:lstStyle>
            <a:lvl1pPr marL="0" indent="0" algn="ctr">
              <a:buNone/>
              <a:defRPr sz="14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232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r Team 8-Up">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anchor="ctr"/>
          <a:lstStyle>
            <a:lvl1pPr algn="ctr">
              <a:defRPr sz="2400" cap="all" spc="100" baseline="0">
                <a:solidFill>
                  <a:schemeClr val="accent2"/>
                </a:solidFill>
              </a:defRPr>
            </a:lvl1pPr>
          </a:lstStyle>
          <a:p>
            <a:r>
              <a:rPr lang="en-US" dirty="0"/>
              <a:t>Click to add title</a:t>
            </a:r>
          </a:p>
        </p:txBody>
      </p:sp>
      <p:sp>
        <p:nvSpPr>
          <p:cNvPr id="10" name="Picture Placeholder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Placeholder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47" name="Text Placeholder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48" name="Picture Placeholder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a:lstStyle>
            <a:lvl1pPr marL="0" indent="0" algn="ctr">
              <a:buNone/>
              <a:defRPr/>
            </a:lvl1pPr>
          </a:lstStyle>
          <a:p>
            <a:r>
              <a:rPr lang="en-US" dirty="0"/>
              <a:t>Click to add photo</a:t>
            </a:r>
          </a:p>
        </p:txBody>
      </p:sp>
      <p:sp>
        <p:nvSpPr>
          <p:cNvPr id="49" name="Rectangle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1" name="Text Placeholder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2" name="Picture Placeholder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a:lstStyle>
            <a:lvl1pPr marL="0" indent="0" algn="ctr">
              <a:buNone/>
              <a:defRPr/>
            </a:lvl1pPr>
          </a:lstStyle>
          <a:p>
            <a:r>
              <a:rPr lang="en-US" dirty="0"/>
              <a:t>Click to add photo</a:t>
            </a:r>
          </a:p>
        </p:txBody>
      </p:sp>
      <p:sp>
        <p:nvSpPr>
          <p:cNvPr id="53" name="Rectangle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 Placeholder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5" name="Text Placeholder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56" name="Picture Placeholder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a:lstStyle>
            <a:lvl1pPr marL="0" indent="0" algn="ctr">
              <a:buNone/>
              <a:defRPr/>
            </a:lvl1pPr>
          </a:lstStyle>
          <a:p>
            <a:r>
              <a:rPr lang="en-US" dirty="0"/>
              <a:t>Click to add photo</a:t>
            </a:r>
          </a:p>
        </p:txBody>
      </p:sp>
      <p:sp>
        <p:nvSpPr>
          <p:cNvPr id="57" name="Rectangle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59" name="Text Placeholder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0" name="Picture Placeholder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a:lstStyle>
            <a:lvl1pPr marL="0" indent="0" algn="ctr">
              <a:buNone/>
              <a:defRPr/>
            </a:lvl1pPr>
          </a:lstStyle>
          <a:p>
            <a:r>
              <a:rPr lang="en-US" dirty="0"/>
              <a:t>Click to add photo</a:t>
            </a:r>
          </a:p>
        </p:txBody>
      </p:sp>
      <p:sp>
        <p:nvSpPr>
          <p:cNvPr id="61" name="Rectangle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3" name="Text Placeholder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4" name="Picture Placeholder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a:lstStyle>
            <a:lvl1pPr marL="0" indent="0" algn="ctr">
              <a:buNone/>
              <a:defRPr/>
            </a:lvl1pPr>
          </a:lstStyle>
          <a:p>
            <a:r>
              <a:rPr lang="en-US" dirty="0"/>
              <a:t>Click to add photo</a:t>
            </a:r>
          </a:p>
        </p:txBody>
      </p:sp>
      <p:sp>
        <p:nvSpPr>
          <p:cNvPr id="65" name="Rectangle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Placeholder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67" name="Text Placeholder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68" name="Picture Placeholder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a:lstStyle>
            <a:lvl1pPr marL="0" indent="0" algn="ctr">
              <a:buNone/>
              <a:defRPr/>
            </a:lvl1pPr>
          </a:lstStyle>
          <a:p>
            <a:r>
              <a:rPr lang="en-US" dirty="0"/>
              <a:t>Click to add photo</a:t>
            </a:r>
          </a:p>
        </p:txBody>
      </p:sp>
      <p:sp>
        <p:nvSpPr>
          <p:cNvPr id="69" name="Rectangle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1" name="Text Placeholder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72" name="Picture Placeholder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a:lstStyle>
            <a:lvl1pPr marL="0" indent="0" algn="ctr">
              <a:buNone/>
              <a:defRPr/>
            </a:lvl1pPr>
          </a:lstStyle>
          <a:p>
            <a:r>
              <a:rPr lang="en-US" dirty="0"/>
              <a:t>Click to add photo</a:t>
            </a:r>
          </a:p>
        </p:txBody>
      </p:sp>
      <p:sp>
        <p:nvSpPr>
          <p:cNvPr id="73" name="Rectangle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anchor="b"/>
          <a:lstStyle>
            <a:lvl1pPr marL="0" indent="0" algn="ctr">
              <a:buNone/>
              <a:defRPr sz="1600" cap="all" spc="100" baseline="0">
                <a:solidFill>
                  <a:schemeClr val="accent4">
                    <a:lumMod val="50000"/>
                  </a:schemeClr>
                </a:solidFill>
                <a:latin typeface="+mj-lt"/>
              </a:defRPr>
            </a:lvl1pPr>
          </a:lstStyle>
          <a:p>
            <a:pPr lvl="0"/>
            <a:r>
              <a:rPr lang="en-US" dirty="0"/>
              <a:t>Add name</a:t>
            </a:r>
          </a:p>
        </p:txBody>
      </p:sp>
      <p:sp>
        <p:nvSpPr>
          <p:cNvPr id="75" name="Text Placeholder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anchor="t"/>
          <a:lstStyle>
            <a:lvl1pPr marL="0" indent="0" algn="ctr">
              <a:buNone/>
              <a:defRPr sz="1200" cap="none" spc="100" baseline="0">
                <a:solidFill>
                  <a:schemeClr val="tx1"/>
                </a:solidFill>
                <a:latin typeface="+mn-lt"/>
              </a:defRPr>
            </a:lvl1pPr>
          </a:lstStyle>
          <a:p>
            <a:pPr lvl="0"/>
            <a:r>
              <a:rPr lang="en-US" dirty="0"/>
              <a:t>Add title</a:t>
            </a:r>
          </a:p>
        </p:txBody>
      </p:sp>
      <p:sp>
        <p:nvSpPr>
          <p:cNvPr id="3" name="Date Placeholder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82816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anchor="ctr"/>
          <a:lstStyle>
            <a:lvl1pPr algn="ctr">
              <a:defRPr lang="en-US" sz="2400" cap="all" spc="100" baseline="0">
                <a:solidFill>
                  <a:schemeClr val="tx2">
                    <a:lumMod val="75000"/>
                  </a:schemeClr>
                </a:solidFill>
              </a:defRPr>
            </a:lvl1pPr>
          </a:lstStyle>
          <a:p>
            <a:r>
              <a:rPr lang="en-US" dirty="0"/>
              <a:t>Click to add title</a:t>
            </a:r>
          </a:p>
        </p:txBody>
      </p:sp>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a:r>
              <a:rPr lang="en-US" dirty="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anchor="b"/>
          <a:lstStyle>
            <a:lvl1pPr marL="0" indent="0" algn="ctr">
              <a:buNone/>
              <a:defRPr sz="1800" cap="all" spc="100" baseline="0">
                <a:solidFill>
                  <a:schemeClr val="tx2"/>
                </a:solidFill>
                <a:latin typeface="+mj-lt"/>
              </a:defRPr>
            </a:lvl1pPr>
          </a:lstStyle>
          <a:p>
            <a:pPr lvl="0"/>
            <a:r>
              <a:rPr lang="en-US" dirty="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anchor="t"/>
          <a:lstStyle>
            <a:lvl1pPr marL="0" indent="0" algn="ctr">
              <a:lnSpc>
                <a:spcPct val="100000"/>
              </a:lnSpc>
              <a:spcBef>
                <a:spcPts val="0"/>
              </a:spcBef>
              <a:buNone/>
              <a:defRPr sz="1400" cap="none" spc="100" baseline="0">
                <a:solidFill>
                  <a:schemeClr val="tx1"/>
                </a:solidFill>
                <a:latin typeface="+mn-lt"/>
              </a:defRPr>
            </a:lvl1pPr>
          </a:lstStyle>
          <a:p>
            <a:pPr lvl="0"/>
            <a:r>
              <a:rPr lang="en-US" dirty="0"/>
              <a:t>Click to add text</a:t>
            </a:r>
          </a:p>
        </p:txBody>
      </p:sp>
      <p:sp>
        <p:nvSpPr>
          <p:cNvPr id="68" name="Date Placeholder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294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anchor="ctr"/>
          <a:lstStyle>
            <a:lvl1pPr algn="r">
              <a:defRPr sz="2400" cap="all" spc="100" baseline="0">
                <a:solidFill>
                  <a:schemeClr val="accent2"/>
                </a:solidFill>
              </a:defRPr>
            </a:lvl1pPr>
          </a:lstStyle>
          <a:p>
            <a:r>
              <a:rPr lang="en-US" dirty="0"/>
              <a:t>Click to add title</a:t>
            </a:r>
          </a:p>
        </p:txBody>
      </p:sp>
      <p:sp>
        <p:nvSpPr>
          <p:cNvPr id="6" name="Picture Placeholder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a:lstStyle>
            <a:lvl1pPr marL="0" indent="0" algn="l">
              <a:buNone/>
              <a:defRPr/>
            </a:lvl1pPr>
          </a:lstStyle>
          <a:p>
            <a:r>
              <a:rPr lang="en-US" dirty="0"/>
              <a:t>Click to add photo</a:t>
            </a:r>
          </a:p>
        </p:txBody>
      </p:sp>
      <p:sp>
        <p:nvSpPr>
          <p:cNvPr id="3" name="Date Placeholder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8" name="Text Placeholder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anchor="t"/>
          <a:lstStyle>
            <a:lvl1pPr marL="0" indent="0" algn="l">
              <a:lnSpc>
                <a:spcPct val="125000"/>
              </a:lnSpc>
              <a:spcBef>
                <a:spcPts val="0"/>
              </a:spcBef>
              <a:buNone/>
              <a:defRPr sz="1600" cap="none" spc="100" baseline="0">
                <a:solidFill>
                  <a:schemeClr val="bg1"/>
                </a:solidFill>
                <a:latin typeface="+mn-lt"/>
              </a:defRPr>
            </a:lvl1pPr>
          </a:lstStyle>
          <a:p>
            <a:pPr lvl="0"/>
            <a:r>
              <a:rPr lang="en-US" dirty="0"/>
              <a:t>Click to add subtitle</a:t>
            </a:r>
          </a:p>
        </p:txBody>
      </p:sp>
      <p:sp>
        <p:nvSpPr>
          <p:cNvPr id="4" name="Footer Placeholder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5" name="Slide Number Placehold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502069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a:lstStyle>
            <a:lvl1pPr marL="0" indent="0" algn="ctr">
              <a:buNone/>
              <a:defRPr/>
            </a:lvl1pPr>
          </a:lstStyle>
          <a:p>
            <a:r>
              <a:rPr lang="en-US" dirty="0"/>
              <a:t>Click to add photo</a:t>
            </a:r>
          </a:p>
        </p:txBody>
      </p:sp>
      <p:sp>
        <p:nvSpPr>
          <p:cNvPr id="11" name="Rectangle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anchor="t"/>
          <a:lstStyle>
            <a:lvl1pPr marL="0" indent="0" algn="l">
              <a:lnSpc>
                <a:spcPct val="80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12" name="Text Placeholder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8" name="Text Placeholder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3" name="Text Placeholder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9" name="Text Placeholder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5" name="Text Placeholder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3" name="Text Placeholder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0" name="Text Placeholder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2" name="Text Placeholder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4" name="Text Placeholder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24" name="Text Placeholder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anchor="ctr"/>
          <a:lstStyle>
            <a:lvl1pPr algn="ctr">
              <a:defRPr sz="2400" cap="all" spc="100" baseline="0">
                <a:solidFill>
                  <a:schemeClr val="tx2">
                    <a:lumMod val="75000"/>
                  </a:schemeClr>
                </a:solidFill>
              </a:defRPr>
            </a:lvl1pPr>
          </a:lstStyle>
          <a:p>
            <a:r>
              <a:rPr lang="en-US" dirty="0"/>
              <a:t>Click to add title</a:t>
            </a:r>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2" name="Picture Placeholder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a:lstStyle>
            <a:lvl1pPr marL="0" indent="0" algn="ctr">
              <a:buNone/>
              <a:defRPr sz="1100"/>
            </a:lvl1pPr>
          </a:lstStyle>
          <a:p>
            <a:r>
              <a:rPr lang="en-US"/>
              <a:t>Click icon to add picture</a:t>
            </a:r>
            <a:endParaRPr lang="en-US" dirty="0"/>
          </a:p>
        </p:txBody>
      </p:sp>
      <p:sp>
        <p:nvSpPr>
          <p:cNvPr id="23" name="Picture Placeholder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a:lstStyle>
            <a:lvl1pPr marL="0" indent="0" algn="ctr">
              <a:buNone/>
              <a:defRPr sz="1100"/>
            </a:lvl1pPr>
          </a:lstStyle>
          <a:p>
            <a:r>
              <a:rPr lang="en-US"/>
              <a:t>Click icon to add picture</a:t>
            </a:r>
            <a:endParaRPr lang="en-US" dirty="0"/>
          </a:p>
        </p:txBody>
      </p:sp>
      <p:sp>
        <p:nvSpPr>
          <p:cNvPr id="24" name="Picture Placeholder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a:lstStyle>
            <a:lvl1pPr marL="0" indent="0" algn="ctr">
              <a:buNone/>
              <a:defRPr sz="1100"/>
            </a:lvl1pPr>
          </a:lstStyle>
          <a:p>
            <a:r>
              <a:rPr lang="en-US"/>
              <a:t>Click icon to add picture</a:t>
            </a:r>
            <a:endParaRPr lang="en-US" dirty="0"/>
          </a:p>
        </p:txBody>
      </p:sp>
      <p:sp>
        <p:nvSpPr>
          <p:cNvPr id="30" name="Text Placeholder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28" name="Text Placeholder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4" name="Text Placeholder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3" name="Text Placeholder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6" name="Text Placeholder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5" name="Text Placeholder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8" name="Text Placeholder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anchor="b"/>
          <a:lstStyle>
            <a:lvl1pPr marL="0" indent="0" algn="ctr">
              <a:buNone/>
              <a:defRPr sz="1800" cap="all" spc="100" baseline="0">
                <a:solidFill>
                  <a:schemeClr val="accent5">
                    <a:lumMod val="50000"/>
                  </a:schemeClr>
                </a:solidFill>
                <a:latin typeface="+mj-lt"/>
              </a:defRPr>
            </a:lvl1pPr>
          </a:lstStyle>
          <a:p>
            <a:pPr lvl="0"/>
            <a:r>
              <a:rPr lang="en-US" dirty="0"/>
              <a:t>Click to add subtitle</a:t>
            </a:r>
          </a:p>
        </p:txBody>
      </p:sp>
      <p:sp>
        <p:nvSpPr>
          <p:cNvPr id="47" name="Text Placeholder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anchor="t"/>
          <a:lstStyle>
            <a:lvl1pPr marL="0" indent="0" algn="ctr">
              <a:lnSpc>
                <a:spcPct val="100000"/>
              </a:lnSpc>
              <a:spcBef>
                <a:spcPts val="0"/>
              </a:spcBef>
              <a:buNone/>
              <a:defRPr sz="1600" cap="none" spc="100" baseline="0">
                <a:solidFill>
                  <a:schemeClr val="tx1"/>
                </a:solidFill>
                <a:latin typeface="+mn-lt"/>
              </a:defRPr>
            </a:lvl1pPr>
          </a:lstStyle>
          <a:p>
            <a:pPr lvl="0"/>
            <a:r>
              <a:rPr lang="en-US" dirty="0"/>
              <a:t>Click to add text</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anchor="ctr"/>
          <a:lstStyle>
            <a:lvl1pPr algn="ctr">
              <a:defRPr sz="2400" cap="all" spc="100" baseline="0">
                <a:solidFill>
                  <a:schemeClr val="bg1"/>
                </a:solidFill>
              </a:defRPr>
            </a:lvl1pPr>
          </a:lstStyle>
          <a:p>
            <a:r>
              <a:rPr lang="en-US" dirty="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anchor="ctr"/>
          <a:lstStyle>
            <a:lvl1pPr marL="0" indent="0" algn="l">
              <a:lnSpc>
                <a:spcPct val="200000"/>
              </a:lnSpc>
              <a:spcBef>
                <a:spcPts val="0"/>
              </a:spcBef>
              <a:buNone/>
              <a:defRPr sz="1800" cap="none" spc="10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417042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a:lstStyle>
            <a:lvl1pPr algn="ctr">
              <a:defRPr sz="6000"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a:lstStyle>
            <a:lvl1pPr marL="0" indent="0" algn="ctr">
              <a:buNone/>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6" name="Text Placeholder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6" name="Text Placeholder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9" name="Text Placeholder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anchor="b"/>
          <a:lstStyle>
            <a:lvl1pPr marL="0" indent="0" algn="l">
              <a:buNone/>
              <a:defRPr sz="1800" cap="all" spc="100" baseline="0">
                <a:solidFill>
                  <a:schemeClr val="accent2"/>
                </a:solidFill>
                <a:latin typeface="+mj-lt"/>
              </a:defRPr>
            </a:lvl1pPr>
          </a:lstStyle>
          <a:p>
            <a:pPr lvl="0"/>
            <a:r>
              <a:rPr lang="en-US" dirty="0"/>
              <a:t>Click to add subtitle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pportunity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anchor="ctr"/>
          <a:lstStyle>
            <a:lvl1pPr algn="l">
              <a:defRPr sz="2400" cap="all" spc="100" baseline="0">
                <a:solidFill>
                  <a:schemeClr val="accent2"/>
                </a:solidFill>
              </a:defRPr>
            </a:lvl1pPr>
          </a:lstStyle>
          <a:p>
            <a:r>
              <a:rPr lang="en-US" dirty="0"/>
              <a:t>Click to add title</a:t>
            </a:r>
          </a:p>
        </p:txBody>
      </p:sp>
      <p:sp>
        <p:nvSpPr>
          <p:cNvPr id="15" name="Text Placeholder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2" name="Text Placeholder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24" name="Text Placeholder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a:r>
              <a:rPr lang="en-US" dirty="0"/>
              <a:t>text</a:t>
            </a:r>
          </a:p>
        </p:txBody>
      </p:sp>
      <p:sp>
        <p:nvSpPr>
          <p:cNvPr id="14" name="Text Placeholder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3" name="Text Placeholder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25" name="Date Placeholder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8" name="Picture Placeholder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a:lstStyle>
            <a:lvl1pPr marL="0" indent="0" algn="ctr">
              <a:buNone/>
              <a:defRPr/>
            </a:lvl1pPr>
          </a:lstStyle>
          <a:p>
            <a:r>
              <a:rPr lang="en-US" dirty="0"/>
              <a:t>Click to add photo</a:t>
            </a:r>
          </a:p>
        </p:txBody>
      </p:sp>
      <p:sp>
        <p:nvSpPr>
          <p:cNvPr id="13" name="Footer Placeholder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a:lstStyle>
            <a:lvl1pPr>
              <a:defRPr>
                <a:solidFill>
                  <a:schemeClr val="bg1"/>
                </a:solidFill>
                <a:effectLst>
                  <a:outerShdw blurRad="38100" dist="38100" dir="2700000" algn="tl">
                    <a:srgbClr val="000000">
                      <a:alpha val="43137"/>
                    </a:srgbClr>
                  </a:outerShdw>
                </a:effectLst>
              </a:defRPr>
            </a:lvl1pPr>
          </a:lstStyle>
          <a:p>
            <a:r>
              <a:rPr lang="en-US" dirty="0"/>
              <a:t>Pitch deck</a:t>
            </a:r>
          </a:p>
        </p:txBody>
      </p:sp>
      <p:sp>
        <p:nvSpPr>
          <p:cNvPr id="27" name="Slide Number Placehold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2532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green grass&#10;">
            <a:extLst>
              <a:ext uri="{FF2B5EF4-FFF2-40B4-BE49-F238E27FC236}">
                <a16:creationId xmlns:a16="http://schemas.microsoft.com/office/drawing/2014/main" id="{2A7E6CAB-B5FF-46B8-964A-7A01020AAB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115747" y="-88135"/>
            <a:ext cx="12192000" cy="6858000"/>
          </a:xfrm>
        </p:spPr>
      </p:pic>
      <p:sp>
        <p:nvSpPr>
          <p:cNvPr id="22" name="Rectangle 21">
            <a:extLst>
              <a:ext uri="{FF2B5EF4-FFF2-40B4-BE49-F238E27FC236}">
                <a16:creationId xmlns:a16="http://schemas.microsoft.com/office/drawing/2014/main" id="{EA4B20A4-BDBA-4ACB-BCCE-1FF6B09FE0A1}"/>
              </a:ext>
              <a:ext uri="{C183D7F6-B498-43B3-948B-1728B52AA6E4}">
                <adec:decorative xmlns:adec="http://schemas.microsoft.com/office/drawing/2017/decorative" val="1"/>
              </a:ext>
            </a:extLst>
          </p:cNvPr>
          <p:cNvSpPr/>
          <p:nvPr/>
        </p:nvSpPr>
        <p:spPr>
          <a:xfrm>
            <a:off x="211227" y="4815653"/>
            <a:ext cx="12192000" cy="1954212"/>
          </a:xfrm>
          <a:prstGeom prst="rect">
            <a:avLst/>
          </a:prstGeom>
          <a:solidFill>
            <a:schemeClr val="accent4">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“Very truly, I tell you, unless a grain of wheat falls into the earth and dies, it remains just a single grain; but if it dies, it bears much fruit.” (John 12:24)</a:t>
            </a:r>
          </a:p>
        </p:txBody>
      </p:sp>
      <p:sp>
        <p:nvSpPr>
          <p:cNvPr id="25" name="Rectangle 24">
            <a:extLst>
              <a:ext uri="{FF2B5EF4-FFF2-40B4-BE49-F238E27FC236}">
                <a16:creationId xmlns:a16="http://schemas.microsoft.com/office/drawing/2014/main" id="{995DD68C-FEB8-4CF6-883B-1CA9912E417D}"/>
              </a:ext>
              <a:ext uri="{C183D7F6-B498-43B3-948B-1728B52AA6E4}">
                <adec:decorative xmlns:adec="http://schemas.microsoft.com/office/drawing/2017/decorative" val="1"/>
              </a:ext>
            </a:extLst>
          </p:cNvPr>
          <p:cNvSpPr/>
          <p:nvPr/>
        </p:nvSpPr>
        <p:spPr>
          <a:xfrm>
            <a:off x="683046" y="327377"/>
            <a:ext cx="11127035" cy="159654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F09F0FE-A943-4A3E-87AA-BFA8CEBC84FD}"/>
              </a:ext>
            </a:extLst>
          </p:cNvPr>
          <p:cNvSpPr txBox="1"/>
          <p:nvPr/>
        </p:nvSpPr>
        <p:spPr>
          <a:xfrm>
            <a:off x="683046" y="334714"/>
            <a:ext cx="10929834" cy="3416320"/>
          </a:xfrm>
          <a:prstGeom prst="rect">
            <a:avLst/>
          </a:prstGeom>
          <a:noFill/>
        </p:spPr>
        <p:txBody>
          <a:bodyPr wrap="square">
            <a:spAutoFit/>
          </a:bodyPr>
          <a:lstStyle/>
          <a:p>
            <a:r>
              <a:rPr lang="en-US" sz="4000" dirty="0">
                <a:solidFill>
                  <a:schemeClr val="bg1"/>
                </a:solidFill>
              </a:rPr>
              <a:t>A conversation about the right time to have a conversation about closing a congregation</a:t>
            </a:r>
            <a:r>
              <a:rPr lang="en-US" sz="4000" dirty="0"/>
              <a:t>.</a:t>
            </a:r>
            <a:r>
              <a:rPr lang="en-US" sz="4000" noProof="0" dirty="0"/>
              <a:t> </a:t>
            </a:r>
          </a:p>
          <a:p>
            <a:endParaRPr lang="en-US" sz="4000" noProof="0" dirty="0"/>
          </a:p>
          <a:p>
            <a:r>
              <a:rPr lang="en-US" sz="9600" noProof="0" dirty="0">
                <a:solidFill>
                  <a:schemeClr val="bg1"/>
                </a:solidFill>
              </a:rPr>
              <a:t>Finished not Failed</a:t>
            </a:r>
            <a:r>
              <a:rPr lang="en-US" sz="4000" dirty="0">
                <a:solidFill>
                  <a:schemeClr val="bg1"/>
                </a:solidFill>
              </a:rPr>
              <a:t> </a:t>
            </a:r>
          </a:p>
        </p:txBody>
      </p:sp>
    </p:spTree>
    <p:extLst>
      <p:ext uri="{BB962C8B-B14F-4D97-AF65-F5344CB8AC3E}">
        <p14:creationId xmlns:p14="http://schemas.microsoft.com/office/powerpoint/2010/main" val="258327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128336" y="-148951"/>
            <a:ext cx="12192000" cy="5052077"/>
          </a:xfrm>
        </p:spPr>
        <p:txBody>
          <a:bodyPr/>
          <a:lstStyle/>
          <a:p>
            <a:pPr>
              <a:lnSpc>
                <a:spcPct val="100000"/>
              </a:lnSpc>
            </a:pPr>
            <a:r>
              <a:rPr lang="en-US" sz="4800" b="1" dirty="0" err="1"/>
              <a:t>Teleos</a:t>
            </a:r>
            <a:r>
              <a:rPr lang="en-US" sz="4800" b="1" dirty="0"/>
              <a:t>-</a:t>
            </a:r>
            <a:r>
              <a:rPr lang="el-GR" sz="4800" b="1" i="0" dirty="0">
                <a:solidFill>
                  <a:srgbClr val="001320"/>
                </a:solidFill>
                <a:effectLst/>
                <a:latin typeface="Cardo"/>
              </a:rPr>
              <a:t>τέλος</a:t>
            </a:r>
            <a:endParaRPr lang="en-US" sz="4800" b="1" i="0" dirty="0">
              <a:solidFill>
                <a:srgbClr val="001320"/>
              </a:solidFill>
              <a:effectLst/>
              <a:latin typeface="Cardo"/>
            </a:endParaRPr>
          </a:p>
          <a:p>
            <a:pPr>
              <a:lnSpc>
                <a:spcPct val="100000"/>
              </a:lnSpc>
            </a:pPr>
            <a:endParaRPr lang="en-US" sz="4800" b="1" i="0" dirty="0">
              <a:solidFill>
                <a:srgbClr val="001320"/>
              </a:solidFill>
              <a:effectLst/>
              <a:latin typeface="Cardo"/>
            </a:endParaRPr>
          </a:p>
          <a:p>
            <a:pPr>
              <a:lnSpc>
                <a:spcPct val="100000"/>
              </a:lnSpc>
            </a:pPr>
            <a:r>
              <a:rPr lang="en-US" sz="2800" dirty="0">
                <a:solidFill>
                  <a:srgbClr val="001320"/>
                </a:solidFill>
                <a:latin typeface="Daytona Condensed" panose="020B0506030503040204" pitchFamily="34" charset="0"/>
              </a:rPr>
              <a:t>Gardening-end of the season-the harvest is completed-everything is done-just the compost and leaves intentionally left to fertilize next year’s produce.</a:t>
            </a:r>
          </a:p>
          <a:p>
            <a:pPr>
              <a:lnSpc>
                <a:spcPct val="100000"/>
              </a:lnSpc>
            </a:pPr>
            <a:endParaRPr lang="en-US" sz="2800" dirty="0">
              <a:solidFill>
                <a:srgbClr val="001320"/>
              </a:solidFill>
              <a:latin typeface="Daytona Condensed" panose="020B0506030503040204" pitchFamily="34" charset="0"/>
            </a:endParaRPr>
          </a:p>
          <a:p>
            <a:pPr>
              <a:lnSpc>
                <a:spcPct val="100000"/>
              </a:lnSpc>
            </a:pPr>
            <a:r>
              <a:rPr lang="en-US" sz="2800" dirty="0" err="1">
                <a:solidFill>
                  <a:srgbClr val="001320"/>
                </a:solidFill>
                <a:latin typeface="Daytona Condensed" panose="020B0506030503040204" pitchFamily="34" charset="0"/>
              </a:rPr>
              <a:t>Teleos</a:t>
            </a:r>
            <a:r>
              <a:rPr lang="en-US" sz="2800" dirty="0">
                <a:solidFill>
                  <a:srgbClr val="001320"/>
                </a:solidFill>
                <a:latin typeface="Daytona Condensed" panose="020B0506030503040204" pitchFamily="34" charset="0"/>
              </a:rPr>
              <a:t>-</a:t>
            </a:r>
            <a:r>
              <a:rPr lang="en-US" sz="2800" i="0" dirty="0">
                <a:solidFill>
                  <a:srgbClr val="001320"/>
                </a:solidFill>
                <a:effectLst/>
                <a:latin typeface="Daytona Condensed" panose="020B0506030503040204" pitchFamily="34" charset="0"/>
              </a:rPr>
              <a:t>an end, fulfilled purpose </a:t>
            </a:r>
            <a:endParaRPr lang="en-US" sz="2800" dirty="0">
              <a:solidFill>
                <a:srgbClr val="001320"/>
              </a:solidFill>
              <a:latin typeface="Daytona Condensed" panose="020B0506030503040204" pitchFamily="34" charset="0"/>
            </a:endParaRPr>
          </a:p>
          <a:p>
            <a:pPr>
              <a:lnSpc>
                <a:spcPct val="100000"/>
              </a:lnSpc>
            </a:pPr>
            <a:endParaRPr lang="en-US" sz="2800" i="0" dirty="0">
              <a:solidFill>
                <a:srgbClr val="001320"/>
              </a:solidFill>
              <a:effectLst/>
              <a:latin typeface="Daytona Condensed" panose="020B0506030503040204" pitchFamily="34" charset="0"/>
            </a:endParaRPr>
          </a:p>
          <a:p>
            <a:pPr>
              <a:lnSpc>
                <a:spcPct val="100000"/>
              </a:lnSpc>
            </a:pPr>
            <a:r>
              <a:rPr lang="en-US" sz="2800" i="0" dirty="0">
                <a:solidFill>
                  <a:srgbClr val="001320"/>
                </a:solidFill>
                <a:effectLst/>
                <a:latin typeface="Daytona Condensed" panose="020B0506030503040204" pitchFamily="34" charset="0"/>
              </a:rPr>
              <a:t>No one says that leaving the garden after the good harvest was collected that it is a failure now that the season is over, only that it is finished,  it is completed, fulfilled its purpose, accomplished, came to its logical conclusion, fully matured, perfect, death, end of the road, at the border, final results</a:t>
            </a:r>
            <a:r>
              <a:rPr lang="en-US" sz="2800" dirty="0">
                <a:solidFill>
                  <a:srgbClr val="001320"/>
                </a:solidFill>
                <a:latin typeface="Daytona Condensed" panose="020B0506030503040204" pitchFamily="34" charset="0"/>
              </a:rPr>
              <a:t>, product, reached its highest power, consummation.</a:t>
            </a:r>
          </a:p>
        </p:txBody>
      </p:sp>
      <p:pic>
        <p:nvPicPr>
          <p:cNvPr id="15" name="Picture Placeholder 14" descr="Close up of a plants">
            <a:extLst>
              <a:ext uri="{FF2B5EF4-FFF2-40B4-BE49-F238E27FC236}">
                <a16:creationId xmlns:a16="http://schemas.microsoft.com/office/drawing/2014/main" id="{8A312F11-75CA-44C5-8937-46152AD5520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128336" y="5695798"/>
            <a:ext cx="12192000" cy="3623481"/>
          </a:xfrm>
        </p:spPr>
      </p:pic>
      <p:sp>
        <p:nvSpPr>
          <p:cNvPr id="57" name="Date Placeholder 56">
            <a:extLst>
              <a:ext uri="{FF2B5EF4-FFF2-40B4-BE49-F238E27FC236}">
                <a16:creationId xmlns:a16="http://schemas.microsoft.com/office/drawing/2014/main" id="{653BB8CA-23AF-4226-9FB3-FA1964EBA661}"/>
              </a:ext>
            </a:extLst>
          </p:cNvPr>
          <p:cNvSpPr>
            <a:spLocks noGrp="1"/>
          </p:cNvSpPr>
          <p:nvPr>
            <p:ph type="dt" sz="half" idx="2"/>
          </p:nvPr>
        </p:nvSpPr>
        <p:spPr>
          <a:xfrm>
            <a:off x="838200" y="6356350"/>
            <a:ext cx="2743200" cy="365125"/>
          </a:xfrm>
        </p:spPr>
        <p:txBody>
          <a:bodyPr/>
          <a:lstStyle/>
          <a:p>
            <a:r>
              <a:rPr lang="en-US"/>
              <a:t>20XX</a:t>
            </a:r>
            <a:endParaRPr lang="en-US" dirty="0"/>
          </a:p>
        </p:txBody>
      </p:sp>
      <p:sp>
        <p:nvSpPr>
          <p:cNvPr id="59" name="Slide Number Placeholder 58">
            <a:extLst>
              <a:ext uri="{FF2B5EF4-FFF2-40B4-BE49-F238E27FC236}">
                <a16:creationId xmlns:a16="http://schemas.microsoft.com/office/drawing/2014/main" id="{185AB600-E5B8-4AFD-A7DA-37E5D3AFF5F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10</a:t>
            </a:fld>
            <a:endParaRPr lang="en-US" dirty="0"/>
          </a:p>
        </p:txBody>
      </p:sp>
    </p:spTree>
    <p:extLst>
      <p:ext uri="{BB962C8B-B14F-4D97-AF65-F5344CB8AC3E}">
        <p14:creationId xmlns:p14="http://schemas.microsoft.com/office/powerpoint/2010/main" val="386930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grass, outdoor, person, vegetable&#10;&#10;Description automatically generated">
            <a:extLst>
              <a:ext uri="{FF2B5EF4-FFF2-40B4-BE49-F238E27FC236}">
                <a16:creationId xmlns:a16="http://schemas.microsoft.com/office/drawing/2014/main" id="{92FF073B-D72A-0533-37FB-B9402686075C}"/>
              </a:ext>
            </a:extLst>
          </p:cNvPr>
          <p:cNvPicPr>
            <a:picLocks noGrp="1" noChangeAspect="1"/>
          </p:cNvPicPr>
          <p:nvPr>
            <p:ph type="pic" sz="quarter" idx="10"/>
          </p:nvPr>
        </p:nvPicPr>
        <p:blipFill rotWithShape="1">
          <a:blip r:embed="rId2"/>
          <a:srcRect t="12500" b="12500"/>
          <a:stretch/>
        </p:blipFill>
        <p:spPr>
          <a:xfrm rot="5400000">
            <a:off x="7092068" y="1500188"/>
            <a:ext cx="6858000" cy="3857625"/>
          </a:xfrm>
          <a:noFill/>
        </p:spPr>
      </p:pic>
      <p:pic>
        <p:nvPicPr>
          <p:cNvPr id="27" name="Picture 26" descr="A picture containing vegetable, plant, cauliflower, green&#10;&#10;Description automatically generated">
            <a:extLst>
              <a:ext uri="{FF2B5EF4-FFF2-40B4-BE49-F238E27FC236}">
                <a16:creationId xmlns:a16="http://schemas.microsoft.com/office/drawing/2014/main" id="{6451BDDD-0E08-BBDA-C103-0F7F29811206}"/>
              </a:ext>
            </a:extLst>
          </p:cNvPr>
          <p:cNvPicPr>
            <a:picLocks noChangeAspect="1"/>
          </p:cNvPicPr>
          <p:nvPr/>
        </p:nvPicPr>
        <p:blipFill>
          <a:blip r:embed="rId3"/>
          <a:stretch>
            <a:fillRect/>
          </a:stretch>
        </p:blipFill>
        <p:spPr>
          <a:xfrm>
            <a:off x="154380" y="0"/>
            <a:ext cx="3051039" cy="4068052"/>
          </a:xfrm>
          <a:prstGeom prst="rect">
            <a:avLst/>
          </a:prstGeom>
        </p:spPr>
      </p:pic>
      <p:sp>
        <p:nvSpPr>
          <p:cNvPr id="28" name="Rectangle 27">
            <a:extLst>
              <a:ext uri="{FF2B5EF4-FFF2-40B4-BE49-F238E27FC236}">
                <a16:creationId xmlns:a16="http://schemas.microsoft.com/office/drawing/2014/main" id="{7973B75C-5CD2-08E3-72C6-53B4664ADE31}"/>
              </a:ext>
            </a:extLst>
          </p:cNvPr>
          <p:cNvSpPr/>
          <p:nvPr/>
        </p:nvSpPr>
        <p:spPr>
          <a:xfrm>
            <a:off x="3289465" y="41771"/>
            <a:ext cx="6234545" cy="698652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4000" b="1" cap="none" spc="0" dirty="0">
                <a:ln/>
                <a:solidFill>
                  <a:schemeClr val="accent4"/>
                </a:solidFill>
                <a:effectLst/>
              </a:rPr>
              <a:t>Harvest  Time</a:t>
            </a:r>
          </a:p>
          <a:p>
            <a:endParaRPr lang="en-US" sz="4000" cap="none" spc="0" dirty="0">
              <a:ln/>
              <a:solidFill>
                <a:schemeClr val="accent4"/>
              </a:solidFill>
              <a:effectLst/>
            </a:endParaRPr>
          </a:p>
          <a:p>
            <a:r>
              <a:rPr lang="en-US" sz="4000" dirty="0">
                <a:ln/>
                <a:solidFill>
                  <a:schemeClr val="accent4"/>
                </a:solidFill>
              </a:rPr>
              <a:t>Ecclesiastes 3</a:t>
            </a:r>
            <a:endParaRPr lang="en-US" sz="4000" cap="none" spc="0" dirty="0">
              <a:ln/>
              <a:solidFill>
                <a:schemeClr val="accent4"/>
              </a:solidFill>
              <a:effectLst/>
            </a:endParaRPr>
          </a:p>
          <a:p>
            <a:r>
              <a:rPr lang="en-US" sz="4000" dirty="0">
                <a:ln/>
                <a:solidFill>
                  <a:schemeClr val="accent4"/>
                </a:solidFill>
              </a:rPr>
              <a:t>For everything there is        a season and a time for every purpose under heaven. A time to be                 born and a time to die. A time to plant and a             time to harvest. </a:t>
            </a:r>
          </a:p>
          <a:p>
            <a:pPr algn="ctr"/>
            <a:endParaRPr lang="en-US" sz="4800" b="1" cap="none" spc="0" dirty="0">
              <a:ln/>
              <a:solidFill>
                <a:schemeClr val="accent4"/>
              </a:solidFill>
              <a:effectLst/>
            </a:endParaRPr>
          </a:p>
        </p:txBody>
      </p:sp>
      <p:sp>
        <p:nvSpPr>
          <p:cNvPr id="2" name="TextBox 1">
            <a:extLst>
              <a:ext uri="{FF2B5EF4-FFF2-40B4-BE49-F238E27FC236}">
                <a16:creationId xmlns:a16="http://schemas.microsoft.com/office/drawing/2014/main" id="{BFFCD397-4004-8776-C1D1-763D16DFCF0C}"/>
              </a:ext>
            </a:extLst>
          </p:cNvPr>
          <p:cNvSpPr txBox="1"/>
          <p:nvPr/>
        </p:nvSpPr>
        <p:spPr>
          <a:xfrm>
            <a:off x="42024" y="4239491"/>
            <a:ext cx="3205418" cy="2308324"/>
          </a:xfrm>
          <a:prstGeom prst="rect">
            <a:avLst/>
          </a:prstGeom>
          <a:noFill/>
        </p:spPr>
        <p:txBody>
          <a:bodyPr wrap="square" rtlCol="0">
            <a:spAutoFit/>
          </a:bodyPr>
          <a:lstStyle/>
          <a:p>
            <a:r>
              <a:rPr lang="en-US" sz="3600" dirty="0"/>
              <a:t>A time to START and a time to FINISH ministry.</a:t>
            </a:r>
          </a:p>
        </p:txBody>
      </p:sp>
    </p:spTree>
    <p:extLst>
      <p:ext uri="{BB962C8B-B14F-4D97-AF65-F5344CB8AC3E}">
        <p14:creationId xmlns:p14="http://schemas.microsoft.com/office/powerpoint/2010/main" val="3821731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yellow flower on a plant&#10;&#10;Description automatically generated with medium confidence">
            <a:extLst>
              <a:ext uri="{FF2B5EF4-FFF2-40B4-BE49-F238E27FC236}">
                <a16:creationId xmlns:a16="http://schemas.microsoft.com/office/drawing/2014/main" id="{AC4B906D-0B29-5D82-52F2-F6611AB0D8F8}"/>
              </a:ext>
            </a:extLst>
          </p:cNvPr>
          <p:cNvPicPr>
            <a:picLocks noGrp="1" noChangeAspect="1"/>
          </p:cNvPicPr>
          <p:nvPr>
            <p:ph type="pic" sz="quarter" idx="10"/>
          </p:nvPr>
        </p:nvPicPr>
        <p:blipFill rotWithShape="1">
          <a:blip r:embed="rId2"/>
          <a:srcRect t="9671" b="48142"/>
          <a:stretch/>
        </p:blipFill>
        <p:spPr>
          <a:xfrm>
            <a:off x="20" y="10"/>
            <a:ext cx="12191980" cy="6857990"/>
          </a:xfrm>
          <a:noFill/>
        </p:spPr>
      </p:pic>
      <p:sp>
        <p:nvSpPr>
          <p:cNvPr id="6" name="TextBox 5">
            <a:extLst>
              <a:ext uri="{FF2B5EF4-FFF2-40B4-BE49-F238E27FC236}">
                <a16:creationId xmlns:a16="http://schemas.microsoft.com/office/drawing/2014/main" id="{F56F3F30-35F0-7555-5F93-57E402D26AE0}"/>
              </a:ext>
            </a:extLst>
          </p:cNvPr>
          <p:cNvSpPr txBox="1"/>
          <p:nvPr/>
        </p:nvSpPr>
        <p:spPr>
          <a:xfrm>
            <a:off x="7243948" y="612844"/>
            <a:ext cx="4690753" cy="4401205"/>
          </a:xfrm>
          <a:prstGeom prst="rect">
            <a:avLst/>
          </a:prstGeom>
          <a:solidFill>
            <a:schemeClr val="accent4">
              <a:lumMod val="50000"/>
            </a:schemeClr>
          </a:solidFill>
        </p:spPr>
        <p:txBody>
          <a:bodyPr wrap="square" rtlCol="0">
            <a:spAutoFit/>
          </a:bodyPr>
          <a:lstStyle/>
          <a:p>
            <a:r>
              <a:rPr lang="en-US" sz="4000" dirty="0">
                <a:solidFill>
                  <a:schemeClr val="bg1"/>
                </a:solidFill>
                <a:latin typeface="Sitka Text Semibold" pitchFamily="2" charset="0"/>
              </a:rPr>
              <a:t>To be clear, no one wants your congregation  to close. The Synod does not want your congregation to close. </a:t>
            </a:r>
          </a:p>
        </p:txBody>
      </p:sp>
    </p:spTree>
    <p:extLst>
      <p:ext uri="{BB962C8B-B14F-4D97-AF65-F5344CB8AC3E}">
        <p14:creationId xmlns:p14="http://schemas.microsoft.com/office/powerpoint/2010/main" val="23340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ield of yellow flowers&#10;&#10;Description automatically generated with medium confidence">
            <a:extLst>
              <a:ext uri="{FF2B5EF4-FFF2-40B4-BE49-F238E27FC236}">
                <a16:creationId xmlns:a16="http://schemas.microsoft.com/office/drawing/2014/main" id="{2B4D4449-3AB8-609B-DFF8-AAD695BD71D2}"/>
              </a:ext>
            </a:extLst>
          </p:cNvPr>
          <p:cNvPicPr>
            <a:picLocks noGrp="1" noChangeAspect="1"/>
          </p:cNvPicPr>
          <p:nvPr>
            <p:ph type="pic" sz="quarter" idx="10"/>
          </p:nvPr>
        </p:nvPicPr>
        <p:blipFill rotWithShape="1">
          <a:blip r:embed="rId2"/>
          <a:srcRect t="8779" b="16221"/>
          <a:stretch/>
        </p:blipFill>
        <p:spPr>
          <a:xfrm>
            <a:off x="20" y="10"/>
            <a:ext cx="12191980" cy="6857990"/>
          </a:xfrm>
          <a:noFill/>
        </p:spPr>
      </p:pic>
      <p:sp>
        <p:nvSpPr>
          <p:cNvPr id="3" name="Title 2">
            <a:extLst>
              <a:ext uri="{FF2B5EF4-FFF2-40B4-BE49-F238E27FC236}">
                <a16:creationId xmlns:a16="http://schemas.microsoft.com/office/drawing/2014/main" id="{27132269-9412-2596-C0EF-3490CA6C805A}"/>
              </a:ext>
            </a:extLst>
          </p:cNvPr>
          <p:cNvSpPr>
            <a:spLocks noGrp="1"/>
          </p:cNvSpPr>
          <p:nvPr>
            <p:ph type="title"/>
          </p:nvPr>
        </p:nvSpPr>
        <p:spPr>
          <a:xfrm>
            <a:off x="-1572127" y="3429000"/>
            <a:ext cx="17057550" cy="4491182"/>
          </a:xfrm>
        </p:spPr>
        <p:txBody>
          <a:bodyPr>
            <a:noAutofit/>
          </a:bodyPr>
          <a:lstStyle/>
          <a:p>
            <a:r>
              <a:rPr lang="en-US" sz="4000" dirty="0">
                <a:solidFill>
                  <a:schemeClr val="bg1"/>
                </a:solidFill>
              </a:rPr>
              <a:t>To be clear, no one wants your congregation  to close. Just to be crystal clear-The Synod does not want your congregation to close. </a:t>
            </a:r>
          </a:p>
        </p:txBody>
      </p:sp>
    </p:spTree>
    <p:extLst>
      <p:ext uri="{BB962C8B-B14F-4D97-AF65-F5344CB8AC3E}">
        <p14:creationId xmlns:p14="http://schemas.microsoft.com/office/powerpoint/2010/main" val="386374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field of yellow flowers&#10;&#10;Description automatically generated with medium confidence">
            <a:extLst>
              <a:ext uri="{FF2B5EF4-FFF2-40B4-BE49-F238E27FC236}">
                <a16:creationId xmlns:a16="http://schemas.microsoft.com/office/drawing/2014/main" id="{2B4D4449-3AB8-609B-DFF8-AAD695BD71D2}"/>
              </a:ext>
            </a:extLst>
          </p:cNvPr>
          <p:cNvPicPr>
            <a:picLocks noGrp="1" noChangeAspect="1"/>
          </p:cNvPicPr>
          <p:nvPr>
            <p:ph type="pic" sz="quarter" idx="10"/>
          </p:nvPr>
        </p:nvPicPr>
        <p:blipFill rotWithShape="1">
          <a:blip r:embed="rId2"/>
          <a:srcRect t="8779" b="16221"/>
          <a:stretch/>
        </p:blipFill>
        <p:spPr>
          <a:xfrm>
            <a:off x="20" y="10"/>
            <a:ext cx="12191980" cy="6857990"/>
          </a:xfrm>
          <a:noFill/>
        </p:spPr>
      </p:pic>
      <p:sp>
        <p:nvSpPr>
          <p:cNvPr id="3" name="Title 2">
            <a:extLst>
              <a:ext uri="{FF2B5EF4-FFF2-40B4-BE49-F238E27FC236}">
                <a16:creationId xmlns:a16="http://schemas.microsoft.com/office/drawing/2014/main" id="{27132269-9412-2596-C0EF-3490CA6C805A}"/>
              </a:ext>
            </a:extLst>
          </p:cNvPr>
          <p:cNvSpPr>
            <a:spLocks noGrp="1"/>
          </p:cNvSpPr>
          <p:nvPr>
            <p:ph type="title"/>
          </p:nvPr>
        </p:nvSpPr>
        <p:spPr>
          <a:xfrm>
            <a:off x="-1588169" y="4423610"/>
            <a:ext cx="15993980" cy="4491182"/>
          </a:xfrm>
        </p:spPr>
        <p:txBody>
          <a:bodyPr>
            <a:noAutofit/>
          </a:bodyPr>
          <a:lstStyle/>
          <a:p>
            <a:r>
              <a:rPr lang="en-US" sz="4000" dirty="0">
                <a:solidFill>
                  <a:schemeClr val="bg1"/>
                </a:solidFill>
              </a:rPr>
              <a:t>Is that clear? no one wants your congregation  to close. </a:t>
            </a:r>
          </a:p>
        </p:txBody>
      </p:sp>
    </p:spTree>
    <p:extLst>
      <p:ext uri="{BB962C8B-B14F-4D97-AF65-F5344CB8AC3E}">
        <p14:creationId xmlns:p14="http://schemas.microsoft.com/office/powerpoint/2010/main" val="163881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Different coloured question marks">
            <a:extLst>
              <a:ext uri="{FF2B5EF4-FFF2-40B4-BE49-F238E27FC236}">
                <a16:creationId xmlns:a16="http://schemas.microsoft.com/office/drawing/2014/main" id="{BEC4F1DD-96F4-6856-D6E8-D0504E345CAF}"/>
              </a:ext>
            </a:extLst>
          </p:cNvPr>
          <p:cNvPicPr>
            <a:picLocks noChangeAspect="1"/>
          </p:cNvPicPr>
          <p:nvPr/>
        </p:nvPicPr>
        <p:blipFill rotWithShape="1">
          <a:blip r:embed="rId2"/>
          <a:srcRect/>
          <a:stretch/>
        </p:blipFill>
        <p:spPr>
          <a:xfrm>
            <a:off x="20" y="10"/>
            <a:ext cx="12191980" cy="6857990"/>
          </a:xfrm>
          <a:prstGeom prst="rect">
            <a:avLst/>
          </a:prstGeom>
          <a:noFill/>
        </p:spPr>
      </p:pic>
      <p:sp>
        <p:nvSpPr>
          <p:cNvPr id="20" name="Title 19">
            <a:extLst>
              <a:ext uri="{FF2B5EF4-FFF2-40B4-BE49-F238E27FC236}">
                <a16:creationId xmlns:a16="http://schemas.microsoft.com/office/drawing/2014/main" id="{FED4FFF1-1757-0A2A-7F6D-4B7687FC647C}"/>
              </a:ext>
            </a:extLst>
          </p:cNvPr>
          <p:cNvSpPr>
            <a:spLocks noGrp="1"/>
          </p:cNvSpPr>
          <p:nvPr>
            <p:ph type="title"/>
          </p:nvPr>
        </p:nvSpPr>
        <p:spPr>
          <a:xfrm>
            <a:off x="0" y="2442052"/>
            <a:ext cx="12192000" cy="1425257"/>
          </a:xfrm>
        </p:spPr>
        <p:txBody>
          <a:bodyPr anchor="ctr">
            <a:normAutofit/>
          </a:bodyPr>
          <a:lstStyle/>
          <a:p>
            <a:r>
              <a:rPr lang="en-US" dirty="0"/>
              <a:t>HOWEVER</a:t>
            </a:r>
          </a:p>
        </p:txBody>
      </p:sp>
      <p:sp>
        <p:nvSpPr>
          <p:cNvPr id="22" name="Text Placeholder 21">
            <a:extLst>
              <a:ext uri="{FF2B5EF4-FFF2-40B4-BE49-F238E27FC236}">
                <a16:creationId xmlns:a16="http://schemas.microsoft.com/office/drawing/2014/main" id="{09174D5C-6228-BD38-625E-6CEEED23270A}"/>
              </a:ext>
            </a:extLst>
          </p:cNvPr>
          <p:cNvSpPr>
            <a:spLocks noGrp="1"/>
          </p:cNvSpPr>
          <p:nvPr>
            <p:ph type="body" sz="quarter" idx="12"/>
          </p:nvPr>
        </p:nvSpPr>
        <p:spPr>
          <a:xfrm>
            <a:off x="0" y="3867309"/>
            <a:ext cx="12192000" cy="1036320"/>
          </a:xfrm>
        </p:spPr>
        <p:txBody>
          <a:bodyPr anchor="ctr">
            <a:normAutofit fontScale="85000" lnSpcReduction="20000"/>
          </a:bodyPr>
          <a:lstStyle/>
          <a:p>
            <a:r>
              <a:rPr lang="en-US" sz="4800" dirty="0"/>
              <a:t>If you are wondering what the future looks like for your congregation then let’s talk</a:t>
            </a:r>
            <a:r>
              <a:rPr lang="en-US" dirty="0"/>
              <a:t>. </a:t>
            </a:r>
          </a:p>
        </p:txBody>
      </p:sp>
    </p:spTree>
    <p:extLst>
      <p:ext uri="{BB962C8B-B14F-4D97-AF65-F5344CB8AC3E}">
        <p14:creationId xmlns:p14="http://schemas.microsoft.com/office/powerpoint/2010/main" val="422836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914400" y="1331913"/>
            <a:ext cx="1871663" cy="641350"/>
          </a:xfrm>
        </p:spPr>
        <p:txBody>
          <a:bodyPr/>
          <a:lstStyle/>
          <a:p>
            <a:r>
              <a:rPr lang="en-US" noProof="0" dirty="0"/>
              <a:t>problem</a:t>
            </a:r>
            <a:endParaRPr lang="en-US" dirty="0"/>
          </a:p>
        </p:txBody>
      </p:sp>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4231042" y="652826"/>
            <a:ext cx="3433138" cy="426393"/>
          </a:xfrm>
        </p:spPr>
        <p:txBody>
          <a:bodyPr/>
          <a:lstStyle/>
          <a:p>
            <a:r>
              <a:rPr lang="en-US" dirty="0"/>
              <a:t>Market gap</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4231042" y="1032330"/>
            <a:ext cx="3433138" cy="1370672"/>
          </a:xfrm>
        </p:spPr>
        <p:txBody>
          <a:bodyPr/>
          <a:lstStyle/>
          <a:p>
            <a:r>
              <a:rPr lang="en-US" dirty="0"/>
              <a:t>Organic agriculture continues to be consumer driven, but we're seeing a lapse of availability in the market for organic products</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8203339" y="652826"/>
            <a:ext cx="3433138" cy="426393"/>
          </a:xfrm>
        </p:spPr>
        <p:txBody>
          <a:bodyPr/>
          <a:lstStyle/>
          <a:p>
            <a:r>
              <a:rPr lang="en-US" dirty="0"/>
              <a:t>Customers</a:t>
            </a:r>
          </a:p>
        </p:txBody>
      </p:sp>
      <p:sp>
        <p:nvSpPr>
          <p:cNvPr id="19" name="Text Placeholder 18">
            <a:extLst>
              <a:ext uri="{FF2B5EF4-FFF2-40B4-BE49-F238E27FC236}">
                <a16:creationId xmlns:a16="http://schemas.microsoft.com/office/drawing/2014/main" id="{41F484C5-3EB9-4664-93EB-E81179E953BB}"/>
              </a:ext>
            </a:extLst>
          </p:cNvPr>
          <p:cNvSpPr>
            <a:spLocks noGrp="1"/>
          </p:cNvSpPr>
          <p:nvPr>
            <p:ph type="body" sz="quarter" idx="13"/>
          </p:nvPr>
        </p:nvSpPr>
        <p:spPr>
          <a:xfrm>
            <a:off x="8203339" y="1032330"/>
            <a:ext cx="3433138" cy="1370672"/>
          </a:xfrm>
        </p:spPr>
        <p:txBody>
          <a:bodyPr/>
          <a:lstStyle/>
          <a:p>
            <a:r>
              <a:rPr lang="en-US" dirty="0"/>
              <a:t>6.6% increase of retail sales of organic food proves that there's consumer interest for more organic produce</a:t>
            </a:r>
          </a:p>
        </p:txBody>
      </p:sp>
      <p:sp>
        <p:nvSpPr>
          <p:cNvPr id="25" name="Text Placeholder 24">
            <a:extLst>
              <a:ext uri="{FF2B5EF4-FFF2-40B4-BE49-F238E27FC236}">
                <a16:creationId xmlns:a16="http://schemas.microsoft.com/office/drawing/2014/main" id="{FB26710D-F165-490A-A2CE-0A7D9FD8F9BA}"/>
              </a:ext>
            </a:extLst>
          </p:cNvPr>
          <p:cNvSpPr>
            <a:spLocks noGrp="1"/>
          </p:cNvSpPr>
          <p:nvPr>
            <p:ph type="body" sz="quarter" idx="19"/>
          </p:nvPr>
        </p:nvSpPr>
        <p:spPr>
          <a:xfrm>
            <a:off x="4231042" y="2620561"/>
            <a:ext cx="3433138" cy="428891"/>
          </a:xfrm>
        </p:spPr>
        <p:txBody>
          <a:bodyPr/>
          <a:lstStyle/>
          <a:p>
            <a:r>
              <a:rPr lang="en-US" dirty="0"/>
              <a:t>Costs</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4231042" y="3002562"/>
            <a:ext cx="3433138" cy="961350"/>
          </a:xfrm>
        </p:spPr>
        <p:txBody>
          <a:bodyPr/>
          <a:lstStyle/>
          <a:p>
            <a:r>
              <a:rPr lang="en-US" dirty="0"/>
              <a:t>Loss of sales by not offering organic produce selection</a:t>
            </a:r>
          </a:p>
        </p:txBody>
      </p:sp>
      <p:sp>
        <p:nvSpPr>
          <p:cNvPr id="45" name="Text Placeholder 44">
            <a:extLst>
              <a:ext uri="{FF2B5EF4-FFF2-40B4-BE49-F238E27FC236}">
                <a16:creationId xmlns:a16="http://schemas.microsoft.com/office/drawing/2014/main" id="{DD180B3D-49E9-46B9-A20B-5BB4BD204605}"/>
              </a:ext>
            </a:extLst>
          </p:cNvPr>
          <p:cNvSpPr>
            <a:spLocks noGrp="1"/>
          </p:cNvSpPr>
          <p:nvPr>
            <p:ph type="body" sz="quarter" idx="21"/>
          </p:nvPr>
        </p:nvSpPr>
        <p:spPr>
          <a:xfrm>
            <a:off x="8203339" y="2620561"/>
            <a:ext cx="3433138" cy="428891"/>
          </a:xfrm>
        </p:spPr>
        <p:txBody>
          <a:bodyPr/>
          <a:lstStyle/>
          <a:p>
            <a:r>
              <a:rPr lang="en-US" dirty="0"/>
              <a:t>Usability</a:t>
            </a:r>
          </a:p>
        </p:txBody>
      </p:sp>
      <p:sp>
        <p:nvSpPr>
          <p:cNvPr id="20" name="Text Placeholder 19">
            <a:extLst>
              <a:ext uri="{FF2B5EF4-FFF2-40B4-BE49-F238E27FC236}">
                <a16:creationId xmlns:a16="http://schemas.microsoft.com/office/drawing/2014/main" id="{B0C9F763-9E0D-4C82-9B80-0BC0FEBCD7FA}"/>
              </a:ext>
            </a:extLst>
          </p:cNvPr>
          <p:cNvSpPr>
            <a:spLocks noGrp="1"/>
          </p:cNvSpPr>
          <p:nvPr>
            <p:ph type="body" sz="quarter" idx="22"/>
          </p:nvPr>
        </p:nvSpPr>
        <p:spPr>
          <a:xfrm>
            <a:off x="8203339" y="3002562"/>
            <a:ext cx="3433138" cy="961350"/>
          </a:xfrm>
        </p:spPr>
        <p:txBody>
          <a:bodyPr/>
          <a:lstStyle/>
          <a:p>
            <a:r>
              <a:rPr lang="en-US" dirty="0"/>
              <a:t>Retail organic food sales were up by $112 billion in 2019 </a:t>
            </a:r>
          </a:p>
        </p:txBody>
      </p:sp>
      <p:sp>
        <p:nvSpPr>
          <p:cNvPr id="24" name="Text Placeholder 23">
            <a:extLst>
              <a:ext uri="{FF2B5EF4-FFF2-40B4-BE49-F238E27FC236}">
                <a16:creationId xmlns:a16="http://schemas.microsoft.com/office/drawing/2014/main" id="{4AB50F20-85E8-46ED-94DD-28F720071BF3}"/>
              </a:ext>
            </a:extLst>
          </p:cNvPr>
          <p:cNvSpPr>
            <a:spLocks noGrp="1"/>
          </p:cNvSpPr>
          <p:nvPr>
            <p:ph type="body" sz="quarter" idx="18"/>
          </p:nvPr>
        </p:nvSpPr>
        <p:spPr>
          <a:xfrm>
            <a:off x="4231042" y="4147932"/>
            <a:ext cx="3433138" cy="428891"/>
          </a:xfrm>
        </p:spPr>
        <p:txBody>
          <a:bodyPr/>
          <a:lstStyle/>
          <a:p>
            <a:r>
              <a:rPr lang="en-US" dirty="0"/>
              <a:t>Financials</a:t>
            </a:r>
          </a:p>
        </p:txBody>
      </p:sp>
      <p:sp>
        <p:nvSpPr>
          <p:cNvPr id="44" name="Text Placeholder 43">
            <a:extLst>
              <a:ext uri="{FF2B5EF4-FFF2-40B4-BE49-F238E27FC236}">
                <a16:creationId xmlns:a16="http://schemas.microsoft.com/office/drawing/2014/main" id="{540F4685-F7C7-4370-AF35-F80D53D13A43}"/>
              </a:ext>
            </a:extLst>
          </p:cNvPr>
          <p:cNvSpPr>
            <a:spLocks noGrp="1"/>
          </p:cNvSpPr>
          <p:nvPr>
            <p:ph type="body" sz="quarter" idx="24"/>
          </p:nvPr>
        </p:nvSpPr>
        <p:spPr>
          <a:xfrm>
            <a:off x="4231042" y="4529933"/>
            <a:ext cx="3433138" cy="1450988"/>
          </a:xfrm>
        </p:spPr>
        <p:txBody>
          <a:bodyPr/>
          <a:lstStyle/>
          <a:p>
            <a:r>
              <a:rPr lang="en-US" dirty="0"/>
              <a:t>Customers want something that's healthy and available to pick up at their local supermarket or area </a:t>
            </a:r>
          </a:p>
        </p:txBody>
      </p:sp>
      <p:sp>
        <p:nvSpPr>
          <p:cNvPr id="323" name="Date Placeholder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a:lstStyle/>
          <a:p>
            <a:r>
              <a:rPr lang="en-US" dirty="0"/>
              <a:t>20XX</a:t>
            </a:r>
          </a:p>
        </p:txBody>
      </p:sp>
      <p:sp>
        <p:nvSpPr>
          <p:cNvPr id="324" name="Footer Placeholder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16</a:t>
            </a:fld>
            <a:endParaRPr lang="en-US" dirty="0"/>
          </a:p>
        </p:txBody>
      </p:sp>
      <p:pic>
        <p:nvPicPr>
          <p:cNvPr id="2" name="Picture 1" descr="See the source image">
            <a:extLst>
              <a:ext uri="{FF2B5EF4-FFF2-40B4-BE49-F238E27FC236}">
                <a16:creationId xmlns:a16="http://schemas.microsoft.com/office/drawing/2014/main" id="{B477012D-4902-211B-1104-25CC76D5FF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0817" y="-566531"/>
            <a:ext cx="12602817" cy="7991061"/>
          </a:xfrm>
          <a:prstGeom prst="rect">
            <a:avLst/>
          </a:prstGeom>
          <a:noFill/>
          <a:ln>
            <a:noFill/>
          </a:ln>
        </p:spPr>
      </p:pic>
    </p:spTree>
    <p:extLst>
      <p:ext uri="{BB962C8B-B14F-4D97-AF65-F5344CB8AC3E}">
        <p14:creationId xmlns:p14="http://schemas.microsoft.com/office/powerpoint/2010/main" val="217400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914400" y="1331913"/>
            <a:ext cx="1871663" cy="641350"/>
          </a:xfrm>
        </p:spPr>
        <p:txBody>
          <a:bodyPr/>
          <a:lstStyle/>
          <a:p>
            <a:r>
              <a:rPr lang="en-US" noProof="0" dirty="0"/>
              <a:t>problem</a:t>
            </a:r>
            <a:endParaRPr lang="en-US" dirty="0"/>
          </a:p>
        </p:txBody>
      </p:sp>
      <p:sp>
        <p:nvSpPr>
          <p:cNvPr id="22" name="Text Placeholder 21">
            <a:extLst>
              <a:ext uri="{FF2B5EF4-FFF2-40B4-BE49-F238E27FC236}">
                <a16:creationId xmlns:a16="http://schemas.microsoft.com/office/drawing/2014/main" id="{322BD54C-AB8D-4B3B-836D-ABFFFE5D70BE}"/>
              </a:ext>
            </a:extLst>
          </p:cNvPr>
          <p:cNvSpPr>
            <a:spLocks noGrp="1"/>
          </p:cNvSpPr>
          <p:nvPr>
            <p:ph type="body" sz="quarter" idx="16"/>
          </p:nvPr>
        </p:nvSpPr>
        <p:spPr>
          <a:xfrm>
            <a:off x="4231042" y="652826"/>
            <a:ext cx="3433138" cy="426393"/>
          </a:xfrm>
        </p:spPr>
        <p:txBody>
          <a:bodyPr/>
          <a:lstStyle/>
          <a:p>
            <a:r>
              <a:rPr lang="en-US" dirty="0"/>
              <a:t>Market gap</a:t>
            </a:r>
          </a:p>
        </p:txBody>
      </p:sp>
      <p:sp>
        <p:nvSpPr>
          <p:cNvPr id="18" name="Text Placeholder 17">
            <a:extLst>
              <a:ext uri="{FF2B5EF4-FFF2-40B4-BE49-F238E27FC236}">
                <a16:creationId xmlns:a16="http://schemas.microsoft.com/office/drawing/2014/main" id="{62192F0C-65C9-4E6D-9314-81FB7E4DB469}"/>
              </a:ext>
            </a:extLst>
          </p:cNvPr>
          <p:cNvSpPr>
            <a:spLocks noGrp="1"/>
          </p:cNvSpPr>
          <p:nvPr>
            <p:ph type="body" sz="quarter" idx="12"/>
          </p:nvPr>
        </p:nvSpPr>
        <p:spPr>
          <a:xfrm>
            <a:off x="4231042" y="1032330"/>
            <a:ext cx="3433138" cy="1370672"/>
          </a:xfrm>
        </p:spPr>
        <p:txBody>
          <a:bodyPr/>
          <a:lstStyle/>
          <a:p>
            <a:r>
              <a:rPr lang="en-US" dirty="0"/>
              <a:t>Organic agriculture continues to be consumer driven, but we're seeing a lapse of availability in the market for organic products</a:t>
            </a:r>
          </a:p>
        </p:txBody>
      </p:sp>
      <p:sp>
        <p:nvSpPr>
          <p:cNvPr id="23" name="Text Placeholder 22">
            <a:extLst>
              <a:ext uri="{FF2B5EF4-FFF2-40B4-BE49-F238E27FC236}">
                <a16:creationId xmlns:a16="http://schemas.microsoft.com/office/drawing/2014/main" id="{B36D4B3E-84DA-44C7-A6BE-5A3E2200511C}"/>
              </a:ext>
            </a:extLst>
          </p:cNvPr>
          <p:cNvSpPr>
            <a:spLocks noGrp="1"/>
          </p:cNvSpPr>
          <p:nvPr>
            <p:ph type="body" sz="quarter" idx="17"/>
          </p:nvPr>
        </p:nvSpPr>
        <p:spPr>
          <a:xfrm>
            <a:off x="8203339" y="652826"/>
            <a:ext cx="3433138" cy="426393"/>
          </a:xfrm>
        </p:spPr>
        <p:txBody>
          <a:bodyPr/>
          <a:lstStyle/>
          <a:p>
            <a:r>
              <a:rPr lang="en-US" dirty="0"/>
              <a:t>Customers</a:t>
            </a:r>
          </a:p>
        </p:txBody>
      </p:sp>
      <p:sp>
        <p:nvSpPr>
          <p:cNvPr id="19" name="Text Placeholder 18">
            <a:extLst>
              <a:ext uri="{FF2B5EF4-FFF2-40B4-BE49-F238E27FC236}">
                <a16:creationId xmlns:a16="http://schemas.microsoft.com/office/drawing/2014/main" id="{41F484C5-3EB9-4664-93EB-E81179E953BB}"/>
              </a:ext>
            </a:extLst>
          </p:cNvPr>
          <p:cNvSpPr>
            <a:spLocks noGrp="1"/>
          </p:cNvSpPr>
          <p:nvPr>
            <p:ph type="body" sz="quarter" idx="13"/>
          </p:nvPr>
        </p:nvSpPr>
        <p:spPr>
          <a:xfrm>
            <a:off x="8203339" y="1032330"/>
            <a:ext cx="3433138" cy="1370672"/>
          </a:xfrm>
        </p:spPr>
        <p:txBody>
          <a:bodyPr/>
          <a:lstStyle/>
          <a:p>
            <a:r>
              <a:rPr lang="en-US" dirty="0"/>
              <a:t>6.6% increase of retail sales of organic food proves that there's consumer interest for more organic produce</a:t>
            </a:r>
          </a:p>
        </p:txBody>
      </p:sp>
      <p:sp>
        <p:nvSpPr>
          <p:cNvPr id="25" name="Text Placeholder 24">
            <a:extLst>
              <a:ext uri="{FF2B5EF4-FFF2-40B4-BE49-F238E27FC236}">
                <a16:creationId xmlns:a16="http://schemas.microsoft.com/office/drawing/2014/main" id="{FB26710D-F165-490A-A2CE-0A7D9FD8F9BA}"/>
              </a:ext>
            </a:extLst>
          </p:cNvPr>
          <p:cNvSpPr>
            <a:spLocks noGrp="1"/>
          </p:cNvSpPr>
          <p:nvPr>
            <p:ph type="body" sz="quarter" idx="19"/>
          </p:nvPr>
        </p:nvSpPr>
        <p:spPr>
          <a:xfrm>
            <a:off x="4231042" y="2620561"/>
            <a:ext cx="3433138" cy="428891"/>
          </a:xfrm>
        </p:spPr>
        <p:txBody>
          <a:bodyPr/>
          <a:lstStyle/>
          <a:p>
            <a:r>
              <a:rPr lang="en-US" dirty="0"/>
              <a:t>Costs</a:t>
            </a:r>
          </a:p>
        </p:txBody>
      </p:sp>
      <p:sp>
        <p:nvSpPr>
          <p:cNvPr id="21" name="Text Placeholder 20">
            <a:extLst>
              <a:ext uri="{FF2B5EF4-FFF2-40B4-BE49-F238E27FC236}">
                <a16:creationId xmlns:a16="http://schemas.microsoft.com/office/drawing/2014/main" id="{D5F29795-F227-44BE-8FFE-BEDE82043BB8}"/>
              </a:ext>
            </a:extLst>
          </p:cNvPr>
          <p:cNvSpPr>
            <a:spLocks noGrp="1"/>
          </p:cNvSpPr>
          <p:nvPr>
            <p:ph type="body" sz="quarter" idx="23"/>
          </p:nvPr>
        </p:nvSpPr>
        <p:spPr>
          <a:xfrm>
            <a:off x="4231042" y="3002562"/>
            <a:ext cx="3433138" cy="961350"/>
          </a:xfrm>
        </p:spPr>
        <p:txBody>
          <a:bodyPr/>
          <a:lstStyle/>
          <a:p>
            <a:r>
              <a:rPr lang="en-US" dirty="0"/>
              <a:t>Loss of sales by not offering organic produce selection</a:t>
            </a:r>
          </a:p>
        </p:txBody>
      </p:sp>
      <p:sp>
        <p:nvSpPr>
          <p:cNvPr id="45" name="Text Placeholder 44">
            <a:extLst>
              <a:ext uri="{FF2B5EF4-FFF2-40B4-BE49-F238E27FC236}">
                <a16:creationId xmlns:a16="http://schemas.microsoft.com/office/drawing/2014/main" id="{DD180B3D-49E9-46B9-A20B-5BB4BD204605}"/>
              </a:ext>
            </a:extLst>
          </p:cNvPr>
          <p:cNvSpPr>
            <a:spLocks noGrp="1"/>
          </p:cNvSpPr>
          <p:nvPr>
            <p:ph type="body" sz="quarter" idx="21"/>
          </p:nvPr>
        </p:nvSpPr>
        <p:spPr>
          <a:xfrm>
            <a:off x="8203339" y="2620561"/>
            <a:ext cx="3433138" cy="428891"/>
          </a:xfrm>
        </p:spPr>
        <p:txBody>
          <a:bodyPr/>
          <a:lstStyle/>
          <a:p>
            <a:r>
              <a:rPr lang="en-US" dirty="0"/>
              <a:t>Usability</a:t>
            </a:r>
          </a:p>
        </p:txBody>
      </p:sp>
      <p:sp>
        <p:nvSpPr>
          <p:cNvPr id="20" name="Text Placeholder 19">
            <a:extLst>
              <a:ext uri="{FF2B5EF4-FFF2-40B4-BE49-F238E27FC236}">
                <a16:creationId xmlns:a16="http://schemas.microsoft.com/office/drawing/2014/main" id="{B0C9F763-9E0D-4C82-9B80-0BC0FEBCD7FA}"/>
              </a:ext>
            </a:extLst>
          </p:cNvPr>
          <p:cNvSpPr>
            <a:spLocks noGrp="1"/>
          </p:cNvSpPr>
          <p:nvPr>
            <p:ph type="body" sz="quarter" idx="22"/>
          </p:nvPr>
        </p:nvSpPr>
        <p:spPr>
          <a:xfrm>
            <a:off x="8203339" y="3002562"/>
            <a:ext cx="3433138" cy="961350"/>
          </a:xfrm>
        </p:spPr>
        <p:txBody>
          <a:bodyPr/>
          <a:lstStyle/>
          <a:p>
            <a:r>
              <a:rPr lang="en-US" dirty="0"/>
              <a:t>Retail organic food sales were up by $112 billion in 2019 </a:t>
            </a:r>
          </a:p>
        </p:txBody>
      </p:sp>
      <p:sp>
        <p:nvSpPr>
          <p:cNvPr id="24" name="Text Placeholder 23">
            <a:extLst>
              <a:ext uri="{FF2B5EF4-FFF2-40B4-BE49-F238E27FC236}">
                <a16:creationId xmlns:a16="http://schemas.microsoft.com/office/drawing/2014/main" id="{4AB50F20-85E8-46ED-94DD-28F720071BF3}"/>
              </a:ext>
            </a:extLst>
          </p:cNvPr>
          <p:cNvSpPr>
            <a:spLocks noGrp="1"/>
          </p:cNvSpPr>
          <p:nvPr>
            <p:ph type="body" sz="quarter" idx="18"/>
          </p:nvPr>
        </p:nvSpPr>
        <p:spPr>
          <a:xfrm>
            <a:off x="4231042" y="4147932"/>
            <a:ext cx="3433138" cy="428891"/>
          </a:xfrm>
        </p:spPr>
        <p:txBody>
          <a:bodyPr/>
          <a:lstStyle/>
          <a:p>
            <a:r>
              <a:rPr lang="en-US" dirty="0"/>
              <a:t>Financials</a:t>
            </a:r>
          </a:p>
        </p:txBody>
      </p:sp>
      <p:sp>
        <p:nvSpPr>
          <p:cNvPr id="44" name="Text Placeholder 43">
            <a:extLst>
              <a:ext uri="{FF2B5EF4-FFF2-40B4-BE49-F238E27FC236}">
                <a16:creationId xmlns:a16="http://schemas.microsoft.com/office/drawing/2014/main" id="{540F4685-F7C7-4370-AF35-F80D53D13A43}"/>
              </a:ext>
            </a:extLst>
          </p:cNvPr>
          <p:cNvSpPr>
            <a:spLocks noGrp="1"/>
          </p:cNvSpPr>
          <p:nvPr>
            <p:ph type="body" sz="quarter" idx="24"/>
          </p:nvPr>
        </p:nvSpPr>
        <p:spPr>
          <a:xfrm>
            <a:off x="4231042" y="4529933"/>
            <a:ext cx="3433138" cy="1450988"/>
          </a:xfrm>
        </p:spPr>
        <p:txBody>
          <a:bodyPr/>
          <a:lstStyle/>
          <a:p>
            <a:r>
              <a:rPr lang="en-US" dirty="0"/>
              <a:t>Customers want something that's healthy and available to pick up at their local supermarket or area </a:t>
            </a:r>
          </a:p>
        </p:txBody>
      </p:sp>
      <p:sp>
        <p:nvSpPr>
          <p:cNvPr id="323" name="Date Placeholder 322">
            <a:extLst>
              <a:ext uri="{FF2B5EF4-FFF2-40B4-BE49-F238E27FC236}">
                <a16:creationId xmlns:a16="http://schemas.microsoft.com/office/drawing/2014/main" id="{E3799503-8083-4A2B-B1A6-DA877569C577}"/>
              </a:ext>
            </a:extLst>
          </p:cNvPr>
          <p:cNvSpPr>
            <a:spLocks noGrp="1"/>
          </p:cNvSpPr>
          <p:nvPr>
            <p:ph type="dt" sz="half" idx="2"/>
          </p:nvPr>
        </p:nvSpPr>
        <p:spPr>
          <a:xfrm>
            <a:off x="838200" y="6356350"/>
            <a:ext cx="2743200" cy="365125"/>
          </a:xfrm>
        </p:spPr>
        <p:txBody>
          <a:bodyPr/>
          <a:lstStyle/>
          <a:p>
            <a:r>
              <a:rPr lang="en-US" dirty="0"/>
              <a:t>20XX</a:t>
            </a:r>
          </a:p>
        </p:txBody>
      </p:sp>
      <p:sp>
        <p:nvSpPr>
          <p:cNvPr id="324" name="Footer Placeholder 323">
            <a:extLst>
              <a:ext uri="{FF2B5EF4-FFF2-40B4-BE49-F238E27FC236}">
                <a16:creationId xmlns:a16="http://schemas.microsoft.com/office/drawing/2014/main" id="{F3416D3B-8D80-4408-8E8E-08E7B3A092C0}"/>
              </a:ext>
            </a:extLst>
          </p:cNvPr>
          <p:cNvSpPr>
            <a:spLocks noGrp="1"/>
          </p:cNvSpPr>
          <p:nvPr>
            <p:ph type="ftr" sz="quarter" idx="3"/>
          </p:nvPr>
        </p:nvSpPr>
        <p:spPr>
          <a:xfrm>
            <a:off x="4038600" y="6356350"/>
            <a:ext cx="4114800" cy="365125"/>
          </a:xfrm>
        </p:spPr>
        <p:txBody>
          <a:bodyPr/>
          <a:lstStyle/>
          <a:p>
            <a:r>
              <a:rPr lang="en-US" dirty="0"/>
              <a:t>Pitch deck</a:t>
            </a:r>
          </a:p>
        </p:txBody>
      </p:sp>
      <p:sp>
        <p:nvSpPr>
          <p:cNvPr id="325" name="Slide Number Placeholder 324">
            <a:extLst>
              <a:ext uri="{FF2B5EF4-FFF2-40B4-BE49-F238E27FC236}">
                <a16:creationId xmlns:a16="http://schemas.microsoft.com/office/drawing/2014/main" id="{C9F5126E-D75A-4501-9BA9-5485EAB795B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17</a:t>
            </a:fld>
            <a:endParaRPr lang="en-US" dirty="0"/>
          </a:p>
        </p:txBody>
      </p:sp>
      <p:pic>
        <p:nvPicPr>
          <p:cNvPr id="2" name="Picture 1" descr="See the source image">
            <a:extLst>
              <a:ext uri="{FF2B5EF4-FFF2-40B4-BE49-F238E27FC236}">
                <a16:creationId xmlns:a16="http://schemas.microsoft.com/office/drawing/2014/main" id="{B477012D-4902-211B-1104-25CC76D5FFE3}"/>
              </a:ext>
            </a:extLst>
          </p:cNvPr>
          <p:cNvPicPr/>
          <p:nvPr/>
        </p:nvPicPr>
        <p:blipFill rotWithShape="1">
          <a:blip r:embed="rId2">
            <a:extLst>
              <a:ext uri="{28A0092B-C50C-407E-A947-70E740481C1C}">
                <a14:useLocalDpi xmlns:a14="http://schemas.microsoft.com/office/drawing/2010/main" val="0"/>
              </a:ext>
            </a:extLst>
          </a:blip>
          <a:srcRect l="3260"/>
          <a:stretch/>
        </p:blipFill>
        <p:spPr bwMode="auto">
          <a:xfrm>
            <a:off x="0" y="-566531"/>
            <a:ext cx="12192000" cy="7991061"/>
          </a:xfrm>
          <a:prstGeom prst="rect">
            <a:avLst/>
          </a:prstGeom>
          <a:noFill/>
          <a:ln>
            <a:noFill/>
          </a:ln>
        </p:spPr>
      </p:pic>
      <p:sp>
        <p:nvSpPr>
          <p:cNvPr id="3" name="Rectangle 2">
            <a:extLst>
              <a:ext uri="{FF2B5EF4-FFF2-40B4-BE49-F238E27FC236}">
                <a16:creationId xmlns:a16="http://schemas.microsoft.com/office/drawing/2014/main" id="{213A0476-FE1C-3668-E8D3-63995D21C553}"/>
              </a:ext>
            </a:extLst>
          </p:cNvPr>
          <p:cNvSpPr/>
          <p:nvPr/>
        </p:nvSpPr>
        <p:spPr>
          <a:xfrm>
            <a:off x="9121966" y="6205174"/>
            <a:ext cx="2102625" cy="6528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C00000"/>
                </a:solidFill>
              </a:rPr>
              <a:t>Finished </a:t>
            </a:r>
          </a:p>
        </p:txBody>
      </p:sp>
    </p:spTree>
    <p:extLst>
      <p:ext uri="{BB962C8B-B14F-4D97-AF65-F5344CB8AC3E}">
        <p14:creationId xmlns:p14="http://schemas.microsoft.com/office/powerpoint/2010/main" val="7910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B5D6C4-BBC1-6FF8-3993-4124E9170323}"/>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F285E7AA-2F1C-F546-10DD-E79AF4D75A0D}"/>
              </a:ext>
            </a:extLst>
          </p:cNvPr>
          <p:cNvSpPr>
            <a:spLocks noGrp="1"/>
          </p:cNvSpPr>
          <p:nvPr>
            <p:ph type="title"/>
          </p:nvPr>
        </p:nvSpPr>
        <p:spPr>
          <a:xfrm>
            <a:off x="-2529444" y="95003"/>
            <a:ext cx="17444852" cy="8663048"/>
          </a:xfrm>
          <a:noFill/>
        </p:spPr>
        <p:txBody>
          <a:bodyPr/>
          <a:lstStyle/>
          <a:p>
            <a:pPr algn="l"/>
            <a:r>
              <a:rPr lang="en-US" b="1" cap="none" dirty="0">
                <a:solidFill>
                  <a:srgbClr val="FF0000"/>
                </a:solidFill>
              </a:rPr>
              <a:t>Where is you congregation on the lifecycle chart? Discuss: </a:t>
            </a:r>
            <a:br>
              <a:rPr lang="en-US" b="1" cap="none" dirty="0">
                <a:solidFill>
                  <a:srgbClr val="FF0000"/>
                </a:solidFill>
              </a:rPr>
            </a:br>
            <a:br>
              <a:rPr lang="en-US" b="1" cap="none" dirty="0">
                <a:solidFill>
                  <a:srgbClr val="FF0000"/>
                </a:solidFill>
              </a:rPr>
            </a:br>
            <a:r>
              <a:rPr lang="en-US" sz="4800" b="1" cap="none" dirty="0">
                <a:solidFill>
                  <a:schemeClr val="tx1"/>
                </a:solidFill>
              </a:rPr>
              <a:t>1. Where are you now?</a:t>
            </a:r>
            <a:br>
              <a:rPr lang="en-US" sz="4800" b="1" cap="none" dirty="0">
                <a:solidFill>
                  <a:schemeClr val="tx1"/>
                </a:solidFill>
              </a:rPr>
            </a:br>
            <a:r>
              <a:rPr lang="en-US" sz="4800" b="1" cap="none" dirty="0">
                <a:solidFill>
                  <a:schemeClr val="tx1"/>
                </a:solidFill>
              </a:rPr>
              <a:t>2. What would it take to move to growth? Stability?</a:t>
            </a:r>
            <a:br>
              <a:rPr lang="en-US" sz="4800" b="1" cap="none" dirty="0">
                <a:solidFill>
                  <a:schemeClr val="tx1"/>
                </a:solidFill>
              </a:rPr>
            </a:br>
            <a:r>
              <a:rPr lang="en-US" sz="4800" b="1" cap="none" dirty="0">
                <a:solidFill>
                  <a:schemeClr val="tx1"/>
                </a:solidFill>
              </a:rPr>
              <a:t>3. Do you have the energy to do it?</a:t>
            </a:r>
          </a:p>
        </p:txBody>
      </p:sp>
    </p:spTree>
    <p:extLst>
      <p:ext uri="{BB962C8B-B14F-4D97-AF65-F5344CB8AC3E}">
        <p14:creationId xmlns:p14="http://schemas.microsoft.com/office/powerpoint/2010/main" val="14640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white church with a cross on top&#10;&#10;Description automatically generated with medium confidence">
            <a:extLst>
              <a:ext uri="{FF2B5EF4-FFF2-40B4-BE49-F238E27FC236}">
                <a16:creationId xmlns:a16="http://schemas.microsoft.com/office/drawing/2014/main" id="{71E0B461-F107-109B-AF57-7B532E5F4D3B}"/>
              </a:ext>
            </a:extLst>
          </p:cNvPr>
          <p:cNvPicPr>
            <a:picLocks noGrp="1" noChangeAspect="1"/>
          </p:cNvPicPr>
          <p:nvPr>
            <p:ph type="pic" sz="quarter" idx="15"/>
          </p:nvPr>
        </p:nvPicPr>
        <p:blipFill>
          <a:blip r:embed="rId2"/>
          <a:srcRect l="13701" r="13701"/>
          <a:stretch>
            <a:fillRect/>
          </a:stretch>
        </p:blipFill>
        <p:spPr/>
      </p:pic>
      <p:sp>
        <p:nvSpPr>
          <p:cNvPr id="4" name="Title 3">
            <a:extLst>
              <a:ext uri="{FF2B5EF4-FFF2-40B4-BE49-F238E27FC236}">
                <a16:creationId xmlns:a16="http://schemas.microsoft.com/office/drawing/2014/main" id="{6D42D2A6-4443-3A15-21E7-8216CAED8157}"/>
              </a:ext>
            </a:extLst>
          </p:cNvPr>
          <p:cNvSpPr>
            <a:spLocks noGrp="1"/>
          </p:cNvSpPr>
          <p:nvPr>
            <p:ph type="title"/>
          </p:nvPr>
        </p:nvSpPr>
        <p:spPr>
          <a:xfrm>
            <a:off x="534176" y="223301"/>
            <a:ext cx="4563603" cy="640698"/>
          </a:xfrm>
        </p:spPr>
        <p:txBody>
          <a:bodyPr/>
          <a:lstStyle/>
          <a:p>
            <a:r>
              <a:rPr lang="en-US" dirty="0"/>
              <a:t>Are your best days ahead of you or behind you?</a:t>
            </a:r>
          </a:p>
        </p:txBody>
      </p:sp>
      <p:sp>
        <p:nvSpPr>
          <p:cNvPr id="5" name="Text Placeholder 4">
            <a:extLst>
              <a:ext uri="{FF2B5EF4-FFF2-40B4-BE49-F238E27FC236}">
                <a16:creationId xmlns:a16="http://schemas.microsoft.com/office/drawing/2014/main" id="{666CC4E8-EC86-4C8D-A0A7-8181512D5432}"/>
              </a:ext>
            </a:extLst>
          </p:cNvPr>
          <p:cNvSpPr>
            <a:spLocks noGrp="1"/>
          </p:cNvSpPr>
          <p:nvPr>
            <p:ph type="body" sz="quarter" idx="14"/>
          </p:nvPr>
        </p:nvSpPr>
        <p:spPr>
          <a:xfrm>
            <a:off x="182880" y="999390"/>
            <a:ext cx="5328464" cy="2875379"/>
          </a:xfrm>
        </p:spPr>
        <p:txBody>
          <a:bodyPr/>
          <a:lstStyle/>
          <a:p>
            <a:r>
              <a:rPr lang="en-US" sz="3200" dirty="0"/>
              <a:t>Read Luke 10:1-12 Reflect</a:t>
            </a:r>
          </a:p>
          <a:p>
            <a:endParaRPr lang="en-US" sz="3200" dirty="0"/>
          </a:p>
          <a:p>
            <a:endParaRPr lang="en-US" sz="3200" dirty="0"/>
          </a:p>
          <a:p>
            <a:r>
              <a:rPr lang="en-US" sz="3200" dirty="0"/>
              <a:t>Is the harvest complete in your geographic  place?</a:t>
            </a:r>
          </a:p>
          <a:p>
            <a:endParaRPr lang="en-US" sz="3200" dirty="0"/>
          </a:p>
          <a:p>
            <a:r>
              <a:rPr lang="en-US" sz="3200" dirty="0"/>
              <a:t>Do the laborers have energy to do bring in the rest of the harvest?</a:t>
            </a:r>
          </a:p>
          <a:p>
            <a:endParaRPr lang="en-US" sz="3200" dirty="0"/>
          </a:p>
          <a:p>
            <a:r>
              <a:rPr lang="en-US" sz="3200" dirty="0"/>
              <a:t>Could you share your resources with others with more energy to continue the harvest</a:t>
            </a:r>
            <a:r>
              <a:rPr lang="en-US" dirty="0"/>
              <a:t>?</a:t>
            </a:r>
          </a:p>
          <a:p>
            <a:endParaRPr lang="en-US" dirty="0"/>
          </a:p>
          <a:p>
            <a:endParaRPr lang="en-US" dirty="0"/>
          </a:p>
        </p:txBody>
      </p:sp>
    </p:spTree>
    <p:extLst>
      <p:ext uri="{BB962C8B-B14F-4D97-AF65-F5344CB8AC3E}">
        <p14:creationId xmlns:p14="http://schemas.microsoft.com/office/powerpoint/2010/main" val="343888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CD4EC34-A56A-4AFF-967C-7826E8491850}"/>
              </a:ext>
            </a:extLst>
          </p:cNvPr>
          <p:cNvSpPr>
            <a:spLocks noGrp="1"/>
          </p:cNvSpPr>
          <p:nvPr>
            <p:ph type="title"/>
          </p:nvPr>
        </p:nvSpPr>
        <p:spPr>
          <a:xfrm>
            <a:off x="1186544" y="-1"/>
            <a:ext cx="3944790" cy="1845127"/>
          </a:xfrm>
        </p:spPr>
        <p:txBody>
          <a:bodyPr/>
          <a:lstStyle/>
          <a:p>
            <a:r>
              <a:rPr lang="en-US" noProof="0" dirty="0"/>
              <a:t>summary</a:t>
            </a:r>
            <a:endParaRPr lang="en-US" dirty="0"/>
          </a:p>
        </p:txBody>
      </p:sp>
      <p:sp>
        <p:nvSpPr>
          <p:cNvPr id="2" name="Date Placeholder 1">
            <a:extLst>
              <a:ext uri="{FF2B5EF4-FFF2-40B4-BE49-F238E27FC236}">
                <a16:creationId xmlns:a16="http://schemas.microsoft.com/office/drawing/2014/main" id="{72D2BFB9-EF4C-43BD-82AF-44BB97E87417}"/>
              </a:ext>
            </a:extLst>
          </p:cNvPr>
          <p:cNvSpPr>
            <a:spLocks noGrp="1"/>
          </p:cNvSpPr>
          <p:nvPr>
            <p:ph type="dt" sz="half" idx="10"/>
          </p:nvPr>
        </p:nvSpPr>
        <p:spPr>
          <a:xfrm>
            <a:off x="838200" y="6356350"/>
            <a:ext cx="2743200" cy="365125"/>
          </a:xfrm>
        </p:spPr>
        <p:txBody>
          <a:bodyPr/>
          <a:lstStyle/>
          <a:p>
            <a:r>
              <a:rPr lang="en-US" dirty="0"/>
              <a:t>20XX</a:t>
            </a:r>
          </a:p>
        </p:txBody>
      </p:sp>
      <p:sp>
        <p:nvSpPr>
          <p:cNvPr id="4" name="Slide Number Placeholder 3">
            <a:extLst>
              <a:ext uri="{FF2B5EF4-FFF2-40B4-BE49-F238E27FC236}">
                <a16:creationId xmlns:a16="http://schemas.microsoft.com/office/drawing/2014/main" id="{F0D5A82B-E666-4FD6-A993-84ED558D3B3A}"/>
              </a:ext>
            </a:extLst>
          </p:cNvPr>
          <p:cNvSpPr>
            <a:spLocks noGrp="1"/>
          </p:cNvSpPr>
          <p:nvPr>
            <p:ph type="sldNum" sz="quarter" idx="12"/>
          </p:nvPr>
        </p:nvSpPr>
        <p:spPr>
          <a:xfrm>
            <a:off x="8610600" y="6356350"/>
            <a:ext cx="2743200" cy="365125"/>
          </a:xfrm>
        </p:spPr>
        <p:txBody>
          <a:bodyPr/>
          <a:lstStyle/>
          <a:p>
            <a:fld id="{EA87306C-81BA-4795-A5CA-9392456A8C1E}" type="slidenum">
              <a:rPr lang="en-US" smtClean="0"/>
              <a:pPr/>
              <a:t>2</a:t>
            </a:fld>
            <a:endParaRPr lang="en-US" dirty="0"/>
          </a:p>
        </p:txBody>
      </p:sp>
      <p:pic>
        <p:nvPicPr>
          <p:cNvPr id="5" name="Picture 4" descr="A picture containing grass, outdoor, outdoor object, hay&#10;&#10;Description automatically generated">
            <a:extLst>
              <a:ext uri="{FF2B5EF4-FFF2-40B4-BE49-F238E27FC236}">
                <a16:creationId xmlns:a16="http://schemas.microsoft.com/office/drawing/2014/main" id="{166EF448-EA8F-4B70-C2E3-B0D9BB55799F}"/>
              </a:ext>
            </a:extLst>
          </p:cNvPr>
          <p:cNvPicPr>
            <a:picLocks noChangeAspect="1"/>
          </p:cNvPicPr>
          <p:nvPr/>
        </p:nvPicPr>
        <p:blipFill rotWithShape="1">
          <a:blip r:embed="rId2"/>
          <a:srcRect l="-41064" t="1" r="36281" b="1200"/>
          <a:stretch/>
        </p:blipFill>
        <p:spPr>
          <a:xfrm rot="5400000">
            <a:off x="-2630504" y="-6539738"/>
            <a:ext cx="17453007" cy="12342105"/>
          </a:xfrm>
          <a:prstGeom prst="rect">
            <a:avLst/>
          </a:prstGeom>
        </p:spPr>
      </p:pic>
      <p:sp>
        <p:nvSpPr>
          <p:cNvPr id="8" name="TextBox 7">
            <a:extLst>
              <a:ext uri="{FF2B5EF4-FFF2-40B4-BE49-F238E27FC236}">
                <a16:creationId xmlns:a16="http://schemas.microsoft.com/office/drawing/2014/main" id="{AF1550D4-C66B-6E4F-6A26-9FF4EE64E5C7}"/>
              </a:ext>
            </a:extLst>
          </p:cNvPr>
          <p:cNvSpPr txBox="1"/>
          <p:nvPr/>
        </p:nvSpPr>
        <p:spPr>
          <a:xfrm>
            <a:off x="278441" y="645836"/>
            <a:ext cx="12213767" cy="4236031"/>
          </a:xfrm>
          <a:prstGeom prst="rect">
            <a:avLst/>
          </a:prstGeom>
          <a:noFill/>
        </p:spPr>
        <p:txBody>
          <a:bodyPr wrap="square" rtlCol="0">
            <a:spAutoFit/>
          </a:bodyPr>
          <a:lstStyle/>
          <a:p>
            <a:pPr algn="ctr">
              <a:lnSpc>
                <a:spcPct val="115000"/>
              </a:lnSpc>
              <a:spcAft>
                <a:spcPts val="1000"/>
              </a:spcAft>
            </a:pPr>
            <a:r>
              <a:rPr lang="en-US" sz="60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Finished Not Failed</a:t>
            </a:r>
          </a:p>
          <a:p>
            <a:pPr>
              <a:lnSpc>
                <a:spcPct val="115000"/>
              </a:lnSpc>
              <a:spcAft>
                <a:spcPts val="1000"/>
              </a:spcAft>
            </a:pPr>
            <a:r>
              <a:rPr lang="en-US" sz="48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and when to have the conversation with your leaders about the completion of ministry and closing congregation’s building.  </a:t>
            </a:r>
          </a:p>
          <a:p>
            <a:endParaRPr lang="en-US" dirty="0"/>
          </a:p>
        </p:txBody>
      </p:sp>
    </p:spTree>
    <p:extLst>
      <p:ext uri="{BB962C8B-B14F-4D97-AF65-F5344CB8AC3E}">
        <p14:creationId xmlns:p14="http://schemas.microsoft.com/office/powerpoint/2010/main" val="204619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lant, outdoor, green, fruit&#10;&#10;Description automatically generated">
            <a:extLst>
              <a:ext uri="{FF2B5EF4-FFF2-40B4-BE49-F238E27FC236}">
                <a16:creationId xmlns:a16="http://schemas.microsoft.com/office/drawing/2014/main" id="{C8B9C54F-AF2F-808D-3C79-6AFA0F37061B}"/>
              </a:ext>
            </a:extLst>
          </p:cNvPr>
          <p:cNvPicPr>
            <a:picLocks noGrp="1" noChangeAspect="1"/>
          </p:cNvPicPr>
          <p:nvPr>
            <p:ph type="pic" sz="quarter" idx="15"/>
          </p:nvPr>
        </p:nvPicPr>
        <p:blipFill>
          <a:blip r:embed="rId2">
            <a:lum bright="70000" contrast="-70000"/>
          </a:blip>
          <a:srcRect l="27349" r="27349"/>
          <a:stretch>
            <a:fillRect/>
          </a:stretch>
        </p:blipFill>
        <p:spPr>
          <a:xfrm rot="5400000">
            <a:off x="3086100" y="-2247900"/>
            <a:ext cx="6858000" cy="11353800"/>
          </a:xfrm>
        </p:spPr>
      </p:pic>
      <p:sp>
        <p:nvSpPr>
          <p:cNvPr id="5" name="Date Placeholder 4">
            <a:extLst>
              <a:ext uri="{FF2B5EF4-FFF2-40B4-BE49-F238E27FC236}">
                <a16:creationId xmlns:a16="http://schemas.microsoft.com/office/drawing/2014/main" id="{D9BE9085-360D-FE4C-7568-59A6B62705F1}"/>
              </a:ext>
            </a:extLst>
          </p:cNvPr>
          <p:cNvSpPr>
            <a:spLocks noGrp="1"/>
          </p:cNvSpPr>
          <p:nvPr>
            <p:ph type="dt" sz="half" idx="10"/>
          </p:nvPr>
        </p:nvSpPr>
        <p:spPr/>
        <p:txBody>
          <a:bodyPr/>
          <a:lstStyle/>
          <a:p>
            <a:r>
              <a:rPr lang="en-US"/>
              <a:t>20XX</a:t>
            </a:r>
            <a:endParaRPr lang="en-US" dirty="0"/>
          </a:p>
        </p:txBody>
      </p:sp>
      <p:sp>
        <p:nvSpPr>
          <p:cNvPr id="8" name="TextBox 7">
            <a:extLst>
              <a:ext uri="{FF2B5EF4-FFF2-40B4-BE49-F238E27FC236}">
                <a16:creationId xmlns:a16="http://schemas.microsoft.com/office/drawing/2014/main" id="{1EAB19B5-BE83-F5C4-5944-C86D5805EC2C}"/>
              </a:ext>
            </a:extLst>
          </p:cNvPr>
          <p:cNvSpPr txBox="1"/>
          <p:nvPr/>
        </p:nvSpPr>
        <p:spPr>
          <a:xfrm>
            <a:off x="208547" y="184026"/>
            <a:ext cx="11774905" cy="7848302"/>
          </a:xfrm>
          <a:prstGeom prst="rect">
            <a:avLst/>
          </a:prstGeom>
          <a:noFill/>
        </p:spPr>
        <p:txBody>
          <a:bodyPr wrap="square" rtlCol="0">
            <a:spAutoFit/>
          </a:bodyPr>
          <a:lstStyle/>
          <a:p>
            <a:r>
              <a:rPr lang="en-US" sz="3600" b="1" i="0" dirty="0">
                <a:solidFill>
                  <a:srgbClr val="000000"/>
                </a:solidFill>
                <a:effectLst/>
                <a:latin typeface="system-ui"/>
              </a:rPr>
              <a:t> After this the Lord appointed seventy-two others and sent them on ahead of him in pairs to every town and place where he himself intended to go. </a:t>
            </a:r>
            <a:r>
              <a:rPr lang="en-US" sz="3600" b="1" i="0" baseline="30000" dirty="0">
                <a:solidFill>
                  <a:srgbClr val="000000"/>
                </a:solidFill>
                <a:effectLst/>
                <a:latin typeface="system-ui"/>
              </a:rPr>
              <a:t>2 </a:t>
            </a:r>
            <a:r>
              <a:rPr lang="en-US" sz="3600" b="1" i="0" dirty="0">
                <a:solidFill>
                  <a:srgbClr val="000000"/>
                </a:solidFill>
                <a:effectLst/>
                <a:latin typeface="system-ui"/>
              </a:rPr>
              <a:t>He said to them, “The harvest is plentiful, but the laborers are few; therefore ask the Lord of the harvest to send out laborers into his harvest. </a:t>
            </a:r>
            <a:r>
              <a:rPr lang="en-US" sz="3600" b="1" i="0" baseline="30000" dirty="0">
                <a:solidFill>
                  <a:srgbClr val="000000"/>
                </a:solidFill>
                <a:effectLst/>
                <a:latin typeface="system-ui"/>
              </a:rPr>
              <a:t>3 </a:t>
            </a:r>
            <a:r>
              <a:rPr lang="en-US" sz="3600" b="1" i="0" dirty="0">
                <a:solidFill>
                  <a:srgbClr val="000000"/>
                </a:solidFill>
                <a:effectLst/>
                <a:latin typeface="system-ui"/>
              </a:rPr>
              <a:t>Go on your way; I am sending you out like lambs into the midst of wolves… </a:t>
            </a:r>
            <a:r>
              <a:rPr lang="en-US" sz="3600" b="1" i="0" baseline="30000" dirty="0">
                <a:solidFill>
                  <a:srgbClr val="000000"/>
                </a:solidFill>
                <a:effectLst/>
                <a:latin typeface="system-ui"/>
              </a:rPr>
              <a:t>8 </a:t>
            </a:r>
            <a:r>
              <a:rPr lang="en-US" sz="3600" b="1" i="0" dirty="0">
                <a:solidFill>
                  <a:srgbClr val="000000"/>
                </a:solidFill>
                <a:effectLst/>
                <a:latin typeface="system-ui"/>
              </a:rPr>
              <a:t>Whenever you enter a town and its people welcome you, eat what is set before you; </a:t>
            </a:r>
            <a:r>
              <a:rPr lang="en-US" sz="3600" b="1" i="0" baseline="30000" dirty="0">
                <a:solidFill>
                  <a:srgbClr val="000000"/>
                </a:solidFill>
                <a:effectLst/>
                <a:latin typeface="system-ui"/>
              </a:rPr>
              <a:t>9 </a:t>
            </a:r>
            <a:r>
              <a:rPr lang="en-US" sz="3600" b="1" i="0" dirty="0">
                <a:solidFill>
                  <a:srgbClr val="000000"/>
                </a:solidFill>
                <a:effectLst/>
                <a:latin typeface="system-ui"/>
              </a:rPr>
              <a:t>cure the sick who are there, and say to them, ‘The kingdom of God has come near to you.’ </a:t>
            </a:r>
            <a:r>
              <a:rPr lang="en-US" sz="3600" b="1" i="0" baseline="30000" dirty="0">
                <a:solidFill>
                  <a:srgbClr val="000000"/>
                </a:solidFill>
                <a:effectLst/>
                <a:latin typeface="system-ui"/>
              </a:rPr>
              <a:t>10 </a:t>
            </a:r>
            <a:r>
              <a:rPr lang="en-US" sz="3600" b="1" i="0" dirty="0">
                <a:solidFill>
                  <a:srgbClr val="000000"/>
                </a:solidFill>
                <a:effectLst/>
                <a:latin typeface="system-ui"/>
              </a:rPr>
              <a:t>But whenever you enter a town and they do not welcome you, go out into its streets and say, </a:t>
            </a:r>
            <a:r>
              <a:rPr lang="en-US" sz="3600" b="1" i="0" baseline="30000" dirty="0">
                <a:solidFill>
                  <a:srgbClr val="000000"/>
                </a:solidFill>
                <a:effectLst/>
                <a:latin typeface="system-ui"/>
              </a:rPr>
              <a:t>11 </a:t>
            </a:r>
            <a:r>
              <a:rPr lang="en-US" sz="3600" b="1" i="0" dirty="0">
                <a:solidFill>
                  <a:srgbClr val="000000"/>
                </a:solidFill>
                <a:effectLst/>
                <a:latin typeface="system-ui"/>
              </a:rPr>
              <a:t>‘Even the dust of your town that clings to our feet, we wipe off in protest against you. Yet know this: the kingdom of God has come near.</a:t>
            </a:r>
            <a:endParaRPr lang="en-US" sz="3600" b="1" dirty="0"/>
          </a:p>
        </p:txBody>
      </p:sp>
      <p:sp>
        <p:nvSpPr>
          <p:cNvPr id="6" name="Footer Placeholder 5">
            <a:extLst>
              <a:ext uri="{FF2B5EF4-FFF2-40B4-BE49-F238E27FC236}">
                <a16:creationId xmlns:a16="http://schemas.microsoft.com/office/drawing/2014/main" id="{1A462E92-C795-AF97-2D30-D1D3FC8DE8AD}"/>
              </a:ext>
            </a:extLst>
          </p:cNvPr>
          <p:cNvSpPr>
            <a:spLocks noGrp="1"/>
          </p:cNvSpPr>
          <p:nvPr>
            <p:ph type="ftr" sz="quarter" idx="3"/>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E7FFF477-B1D5-146B-0FC3-A03AF95F5851}"/>
              </a:ext>
            </a:extLst>
          </p:cNvPr>
          <p:cNvSpPr>
            <a:spLocks noGrp="1"/>
          </p:cNvSpPr>
          <p:nvPr>
            <p:ph type="sldNum" sz="quarter" idx="4"/>
          </p:nvPr>
        </p:nvSpPr>
        <p:spPr/>
        <p:txBody>
          <a:bodyPr/>
          <a:lstStyle/>
          <a:p>
            <a:fld id="{EA87306C-81BA-4795-A5CA-9392456A8C1E}" type="slidenum">
              <a:rPr lang="en-US" smtClean="0"/>
              <a:pPr/>
              <a:t>20</a:t>
            </a:fld>
            <a:endParaRPr lang="en-US" dirty="0"/>
          </a:p>
        </p:txBody>
      </p:sp>
    </p:spTree>
    <p:extLst>
      <p:ext uri="{BB962C8B-B14F-4D97-AF65-F5344CB8AC3E}">
        <p14:creationId xmlns:p14="http://schemas.microsoft.com/office/powerpoint/2010/main" val="741447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Different coloured question marks">
            <a:extLst>
              <a:ext uri="{FF2B5EF4-FFF2-40B4-BE49-F238E27FC236}">
                <a16:creationId xmlns:a16="http://schemas.microsoft.com/office/drawing/2014/main" id="{BEC4F1DD-96F4-6856-D6E8-D0504E345CAF}"/>
              </a:ext>
            </a:extLst>
          </p:cNvPr>
          <p:cNvPicPr>
            <a:picLocks noChangeAspect="1"/>
          </p:cNvPicPr>
          <p:nvPr/>
        </p:nvPicPr>
        <p:blipFill rotWithShape="1">
          <a:blip r:embed="rId2"/>
          <a:srcRect/>
          <a:stretch/>
        </p:blipFill>
        <p:spPr>
          <a:xfrm>
            <a:off x="20" y="10"/>
            <a:ext cx="12191980" cy="6857990"/>
          </a:xfrm>
          <a:prstGeom prst="rect">
            <a:avLst/>
          </a:prstGeom>
          <a:noFill/>
        </p:spPr>
      </p:pic>
      <p:sp>
        <p:nvSpPr>
          <p:cNvPr id="20" name="Title 19">
            <a:extLst>
              <a:ext uri="{FF2B5EF4-FFF2-40B4-BE49-F238E27FC236}">
                <a16:creationId xmlns:a16="http://schemas.microsoft.com/office/drawing/2014/main" id="{FED4FFF1-1757-0A2A-7F6D-4B7687FC647C}"/>
              </a:ext>
            </a:extLst>
          </p:cNvPr>
          <p:cNvSpPr>
            <a:spLocks noGrp="1"/>
          </p:cNvSpPr>
          <p:nvPr>
            <p:ph type="title"/>
          </p:nvPr>
        </p:nvSpPr>
        <p:spPr>
          <a:xfrm>
            <a:off x="0" y="2442052"/>
            <a:ext cx="12192000" cy="1425257"/>
          </a:xfrm>
        </p:spPr>
        <p:txBody>
          <a:bodyPr anchor="ctr">
            <a:normAutofit fontScale="90000"/>
          </a:bodyPr>
          <a:lstStyle/>
          <a:p>
            <a:r>
              <a:rPr lang="en-US" dirty="0"/>
              <a:t>How to have this Conversation </a:t>
            </a:r>
          </a:p>
        </p:txBody>
      </p:sp>
      <p:sp>
        <p:nvSpPr>
          <p:cNvPr id="22" name="Text Placeholder 21">
            <a:extLst>
              <a:ext uri="{FF2B5EF4-FFF2-40B4-BE49-F238E27FC236}">
                <a16:creationId xmlns:a16="http://schemas.microsoft.com/office/drawing/2014/main" id="{09174D5C-6228-BD38-625E-6CEEED23270A}"/>
              </a:ext>
            </a:extLst>
          </p:cNvPr>
          <p:cNvSpPr>
            <a:spLocks noGrp="1"/>
          </p:cNvSpPr>
          <p:nvPr>
            <p:ph type="body" sz="quarter" idx="12"/>
          </p:nvPr>
        </p:nvSpPr>
        <p:spPr>
          <a:xfrm>
            <a:off x="0" y="3867309"/>
            <a:ext cx="12192000" cy="1036320"/>
          </a:xfrm>
        </p:spPr>
        <p:txBody>
          <a:bodyPr anchor="ctr">
            <a:normAutofit fontScale="85000" lnSpcReduction="20000"/>
          </a:bodyPr>
          <a:lstStyle/>
          <a:p>
            <a:r>
              <a:rPr lang="en-US" sz="4800" dirty="0"/>
              <a:t>If you are wondering what the future looks like for your congregation then let’s talk</a:t>
            </a:r>
            <a:r>
              <a:rPr lang="en-US" dirty="0"/>
              <a:t>. </a:t>
            </a:r>
          </a:p>
        </p:txBody>
      </p:sp>
    </p:spTree>
    <p:extLst>
      <p:ext uri="{BB962C8B-B14F-4D97-AF65-F5344CB8AC3E}">
        <p14:creationId xmlns:p14="http://schemas.microsoft.com/office/powerpoint/2010/main" val="420059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ark, silhouette&#10;&#10;Description automatically generated">
            <a:extLst>
              <a:ext uri="{FF2B5EF4-FFF2-40B4-BE49-F238E27FC236}">
                <a16:creationId xmlns:a16="http://schemas.microsoft.com/office/drawing/2014/main" id="{5AEA7B8D-49A5-B372-72C7-855FBBC3F674}"/>
              </a:ext>
            </a:extLst>
          </p:cNvPr>
          <p:cNvPicPr>
            <a:picLocks noGrp="1" noChangeAspect="1"/>
          </p:cNvPicPr>
          <p:nvPr>
            <p:ph type="pic" sz="quarter" idx="10"/>
          </p:nvPr>
        </p:nvPicPr>
        <p:blipFill>
          <a:blip r:embed="rId2"/>
          <a:srcRect l="28906" r="28906"/>
          <a:stretch>
            <a:fillRect/>
          </a:stretch>
        </p:blipFill>
        <p:spPr>
          <a:xfrm rot="5400000">
            <a:off x="2559844" y="-2697004"/>
            <a:ext cx="6935152" cy="12329160"/>
          </a:xfrm>
        </p:spPr>
      </p:pic>
      <p:sp>
        <p:nvSpPr>
          <p:cNvPr id="7" name="TextBox 6">
            <a:extLst>
              <a:ext uri="{FF2B5EF4-FFF2-40B4-BE49-F238E27FC236}">
                <a16:creationId xmlns:a16="http://schemas.microsoft.com/office/drawing/2014/main" id="{AC8EF904-6B95-6D36-914F-3881A20A7645}"/>
              </a:ext>
            </a:extLst>
          </p:cNvPr>
          <p:cNvSpPr txBox="1"/>
          <p:nvPr/>
        </p:nvSpPr>
        <p:spPr>
          <a:xfrm>
            <a:off x="86298" y="-110168"/>
            <a:ext cx="12019403" cy="8607869"/>
          </a:xfrm>
          <a:prstGeom prst="rect">
            <a:avLst/>
          </a:prstGeom>
          <a:noFill/>
        </p:spPr>
        <p:txBody>
          <a:bodyPr wrap="square" rtlCol="0">
            <a:spAutoFit/>
          </a:bodyPr>
          <a:lstStyle/>
          <a:p>
            <a:pPr marR="0" lvl="0">
              <a:lnSpc>
                <a:spcPct val="115000"/>
              </a:lnSpc>
              <a:spcBef>
                <a:spcPts val="0"/>
              </a:spcBef>
              <a:spcAft>
                <a:spcPts val="0"/>
              </a:spcAft>
            </a:pPr>
            <a:r>
              <a:rPr lang="en-US" sz="4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Spiritual Energy</a:t>
            </a:r>
          </a:p>
          <a:p>
            <a:pPr marL="742950" marR="0" lvl="0" indent="-742950">
              <a:lnSpc>
                <a:spcPct val="115000"/>
              </a:lnSpc>
              <a:spcBef>
                <a:spcPts val="0"/>
              </a:spcBef>
              <a:spcAft>
                <a:spcPts val="0"/>
              </a:spcAft>
              <a:buFont typeface="+mj-lt"/>
              <a:buAutoNum type="alphaLcParenR"/>
            </a:pPr>
            <a:r>
              <a:rPr lang="en-US" sz="32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would you describe the spiritual passion of members to continue to bring in the harvest for Jesus’ sake? </a:t>
            </a:r>
          </a:p>
          <a:p>
            <a:pPr marL="742950" marR="0" lvl="0" indent="-742950">
              <a:lnSpc>
                <a:spcPct val="115000"/>
              </a:lnSpc>
              <a:spcBef>
                <a:spcPts val="0"/>
              </a:spcBef>
              <a:spcAft>
                <a:spcPts val="0"/>
              </a:spcAft>
              <a:buFont typeface="+mj-lt"/>
              <a:buAutoNum type="alphaLcParenR"/>
            </a:pPr>
            <a:r>
              <a:rPr lang="en-US" sz="32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many active members do you have between the ages of 35-64?</a:t>
            </a:r>
          </a:p>
          <a:p>
            <a:pPr marL="742950" marR="0" lvl="0" indent="-742950">
              <a:lnSpc>
                <a:spcPct val="115000"/>
              </a:lnSpc>
              <a:spcBef>
                <a:spcPts val="0"/>
              </a:spcBef>
              <a:spcAft>
                <a:spcPts val="0"/>
              </a:spcAft>
              <a:buFont typeface="+mj-lt"/>
              <a:buAutoNum type="alphaLcParenR"/>
            </a:pPr>
            <a:r>
              <a:rPr lang="en-US" sz="32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many members of any age are active in ministry beyond worship? How many are active in adult Bible Study?</a:t>
            </a:r>
          </a:p>
          <a:p>
            <a:pPr marL="742950" marR="0" lvl="0" indent="-742950">
              <a:lnSpc>
                <a:spcPct val="115000"/>
              </a:lnSpc>
              <a:spcBef>
                <a:spcPts val="0"/>
              </a:spcBef>
              <a:spcAft>
                <a:spcPts val="0"/>
              </a:spcAft>
              <a:buFont typeface="+mj-lt"/>
              <a:buAutoNum type="alphaLcParenR"/>
            </a:pPr>
            <a:r>
              <a:rPr lang="en-US" sz="32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Is the energy level for ministry beyond worship  very high, high average, low, very low?</a:t>
            </a:r>
          </a:p>
          <a:p>
            <a:pPr marL="742950" indent="-742950">
              <a:lnSpc>
                <a:spcPct val="115000"/>
              </a:lnSpc>
              <a:buFont typeface="+mj-lt"/>
              <a:buAutoNum type="alphaLcParenR"/>
            </a:pPr>
            <a:r>
              <a:rPr lang="en-US" sz="32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Does your congregation have a full council? How difficult is it to find members to serve on the council? How many of your current council members have served more than two terms? </a:t>
            </a:r>
          </a:p>
          <a:p>
            <a:pPr marL="742950" marR="0" lvl="0" indent="-742950">
              <a:lnSpc>
                <a:spcPct val="115000"/>
              </a:lnSpc>
              <a:spcBef>
                <a:spcPts val="0"/>
              </a:spcBef>
              <a:spcAft>
                <a:spcPts val="0"/>
              </a:spcAft>
              <a:buFont typeface="+mj-lt"/>
              <a:buAutoNum type="alphaLcParenR"/>
            </a:pPr>
            <a:endPar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48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383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ark, silhouette&#10;&#10;Description automatically generated">
            <a:extLst>
              <a:ext uri="{FF2B5EF4-FFF2-40B4-BE49-F238E27FC236}">
                <a16:creationId xmlns:a16="http://schemas.microsoft.com/office/drawing/2014/main" id="{5AEA7B8D-49A5-B372-72C7-855FBBC3F674}"/>
              </a:ext>
            </a:extLst>
          </p:cNvPr>
          <p:cNvPicPr>
            <a:picLocks noGrp="1" noChangeAspect="1"/>
          </p:cNvPicPr>
          <p:nvPr>
            <p:ph type="pic" sz="quarter" idx="10"/>
          </p:nvPr>
        </p:nvPicPr>
        <p:blipFill>
          <a:blip r:embed="rId2"/>
          <a:srcRect l="28906" r="28906"/>
          <a:stretch>
            <a:fillRect/>
          </a:stretch>
        </p:blipFill>
        <p:spPr>
          <a:xfrm rot="5400000">
            <a:off x="2559844" y="-2697004"/>
            <a:ext cx="6935152" cy="12329160"/>
          </a:xfrm>
        </p:spPr>
      </p:pic>
      <p:sp>
        <p:nvSpPr>
          <p:cNvPr id="7" name="TextBox 6">
            <a:extLst>
              <a:ext uri="{FF2B5EF4-FFF2-40B4-BE49-F238E27FC236}">
                <a16:creationId xmlns:a16="http://schemas.microsoft.com/office/drawing/2014/main" id="{AC8EF904-6B95-6D36-914F-3881A20A7645}"/>
              </a:ext>
            </a:extLst>
          </p:cNvPr>
          <p:cNvSpPr txBox="1"/>
          <p:nvPr/>
        </p:nvSpPr>
        <p:spPr>
          <a:xfrm>
            <a:off x="0" y="-103466"/>
            <a:ext cx="11887200" cy="6425926"/>
          </a:xfrm>
          <a:prstGeom prst="rect">
            <a:avLst/>
          </a:prstGeom>
          <a:noFill/>
        </p:spPr>
        <p:txBody>
          <a:bodyPr wrap="square" rtlCol="0">
            <a:spAutoFit/>
          </a:bodyPr>
          <a:lstStyle/>
          <a:p>
            <a:pPr marR="0" lvl="0">
              <a:lnSpc>
                <a:spcPct val="115000"/>
              </a:lnSpc>
              <a:spcBef>
                <a:spcPts val="0"/>
              </a:spcBef>
              <a:spcAft>
                <a:spcPts val="0"/>
              </a:spcAft>
            </a:pPr>
            <a:r>
              <a:rPr lang="en-US" sz="3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MISSIONAL ENERGY</a:t>
            </a:r>
          </a:p>
          <a:p>
            <a:pPr marL="342900" marR="0" lvl="0" indent="-342900">
              <a:lnSpc>
                <a:spcPct val="115000"/>
              </a:lnSpc>
              <a:spcBef>
                <a:spcPts val="0"/>
              </a:spcBef>
              <a:spcAft>
                <a:spcPts val="0"/>
              </a:spcAft>
              <a:buFont typeface="+mj-lt"/>
              <a:buAutoNum type="alphaLcParenR"/>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Does your congregation have a clear sense of purpose? Will this purpose propel it forward into God’s mission to redeem the world?</a:t>
            </a:r>
          </a:p>
          <a:p>
            <a:pPr marL="342900" marR="0" lvl="0" indent="-342900">
              <a:lnSpc>
                <a:spcPct val="115000"/>
              </a:lnSpc>
              <a:spcBef>
                <a:spcPts val="0"/>
              </a:spcBef>
              <a:spcAft>
                <a:spcPts val="0"/>
              </a:spcAft>
              <a:buFont typeface="+mj-lt"/>
              <a:buAutoNum type="alphaLcParenR"/>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When you think about your congregation do you believe there is a possibility for redevelopment/rebirth/ revitalization? What would it take for that to happen?</a:t>
            </a:r>
          </a:p>
          <a:p>
            <a:pPr marL="342900" marR="0" lvl="0" indent="-342900">
              <a:lnSpc>
                <a:spcPct val="115000"/>
              </a:lnSpc>
              <a:spcBef>
                <a:spcPts val="0"/>
              </a:spcBef>
              <a:spcAft>
                <a:spcPts val="0"/>
              </a:spcAft>
              <a:buFont typeface="+mj-lt"/>
              <a:buAutoNum type="alphaLcParenR"/>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is the best possible future you can imagine for your congregation in the next 5 years/10 years? Does your congregation have the energy to make that happen?</a:t>
            </a:r>
          </a:p>
        </p:txBody>
      </p:sp>
    </p:spTree>
    <p:extLst>
      <p:ext uri="{BB962C8B-B14F-4D97-AF65-F5344CB8AC3E}">
        <p14:creationId xmlns:p14="http://schemas.microsoft.com/office/powerpoint/2010/main" val="1051801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ark, silhouette&#10;&#10;Description automatically generated">
            <a:extLst>
              <a:ext uri="{FF2B5EF4-FFF2-40B4-BE49-F238E27FC236}">
                <a16:creationId xmlns:a16="http://schemas.microsoft.com/office/drawing/2014/main" id="{5AEA7B8D-49A5-B372-72C7-855FBBC3F674}"/>
              </a:ext>
            </a:extLst>
          </p:cNvPr>
          <p:cNvPicPr>
            <a:picLocks noGrp="1" noChangeAspect="1"/>
          </p:cNvPicPr>
          <p:nvPr>
            <p:ph type="pic" sz="quarter" idx="10"/>
          </p:nvPr>
        </p:nvPicPr>
        <p:blipFill>
          <a:blip r:embed="rId2"/>
          <a:srcRect l="28906" r="28906"/>
          <a:stretch>
            <a:fillRect/>
          </a:stretch>
        </p:blipFill>
        <p:spPr>
          <a:xfrm rot="5400000">
            <a:off x="2559844" y="-2697004"/>
            <a:ext cx="6935152" cy="12329160"/>
          </a:xfrm>
        </p:spPr>
      </p:pic>
      <p:sp>
        <p:nvSpPr>
          <p:cNvPr id="7" name="TextBox 6">
            <a:extLst>
              <a:ext uri="{FF2B5EF4-FFF2-40B4-BE49-F238E27FC236}">
                <a16:creationId xmlns:a16="http://schemas.microsoft.com/office/drawing/2014/main" id="{AC8EF904-6B95-6D36-914F-3881A20A7645}"/>
              </a:ext>
            </a:extLst>
          </p:cNvPr>
          <p:cNvSpPr txBox="1"/>
          <p:nvPr/>
        </p:nvSpPr>
        <p:spPr>
          <a:xfrm>
            <a:off x="-225295" y="0"/>
            <a:ext cx="12156562" cy="5917069"/>
          </a:xfrm>
          <a:prstGeom prst="rect">
            <a:avLst/>
          </a:prstGeom>
          <a:noFill/>
        </p:spPr>
        <p:txBody>
          <a:bodyPr wrap="square" rtlCol="0">
            <a:spAutoFit/>
          </a:bodyPr>
          <a:lstStyle/>
          <a:p>
            <a:pPr marR="0" lvl="2">
              <a:lnSpc>
                <a:spcPct val="115000"/>
              </a:lnSpc>
              <a:spcBef>
                <a:spcPts val="0"/>
              </a:spcBef>
              <a:spcAft>
                <a:spcPts val="0"/>
              </a:spcAft>
            </a:pPr>
            <a:r>
              <a:rPr lang="en-US" sz="3600" b="1" dirty="0">
                <a:ln>
                  <a:solidFill>
                    <a:srgbClr val="FF0000"/>
                  </a:solidFill>
                </a:ln>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FINANCIAL ENERGY</a:t>
            </a:r>
          </a:p>
          <a:p>
            <a:pPr marR="0" lvl="2">
              <a:lnSpc>
                <a:spcPct val="115000"/>
              </a:lnSpc>
              <a:spcBef>
                <a:spcPts val="0"/>
              </a:spcBef>
              <a:spcAft>
                <a:spcPts val="0"/>
              </a:spcAft>
            </a:pPr>
            <a:r>
              <a:rPr lang="en-US" sz="3600" b="1" dirty="0">
                <a:ln>
                  <a:solidFill>
                    <a:srgbClr val="FF0000"/>
                  </a:solidFill>
                </a:ln>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percentage of your income is used for…</a:t>
            </a:r>
          </a:p>
          <a:p>
            <a:pPr marL="1657350" marR="0" lvl="2" indent="-742950">
              <a:lnSpc>
                <a:spcPct val="115000"/>
              </a:lnSpc>
              <a:spcBef>
                <a:spcPts val="0"/>
              </a:spcBef>
              <a:spcAft>
                <a:spcPts val="0"/>
              </a:spcAft>
              <a:buFont typeface="+mj-lt"/>
              <a:buAutoNum type="alphaLcParenR"/>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building maintenance</a:t>
            </a:r>
          </a:p>
          <a:p>
            <a:pPr marL="1657350" marR="0" lvl="2" indent="-742950">
              <a:lnSpc>
                <a:spcPct val="115000"/>
              </a:lnSpc>
              <a:spcBef>
                <a:spcPts val="0"/>
              </a:spcBef>
              <a:spcAft>
                <a:spcPts val="0"/>
              </a:spcAft>
              <a:buFont typeface="+mj-lt"/>
              <a:buAutoNum type="alphaLcParenR"/>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building debt</a:t>
            </a:r>
          </a:p>
          <a:p>
            <a:pPr marL="1657350" marR="0" lvl="2" indent="-742950">
              <a:lnSpc>
                <a:spcPct val="115000"/>
              </a:lnSpc>
              <a:spcBef>
                <a:spcPts val="0"/>
              </a:spcBef>
              <a:spcAft>
                <a:spcPts val="0"/>
              </a:spcAft>
              <a:buFont typeface="+mj-lt"/>
              <a:buAutoNum type="alphaLcParenR"/>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staff salary</a:t>
            </a:r>
          </a:p>
          <a:p>
            <a:pPr marL="1657350" marR="0" lvl="2" indent="-742950">
              <a:lnSpc>
                <a:spcPct val="115000"/>
              </a:lnSpc>
              <a:spcBef>
                <a:spcPts val="0"/>
              </a:spcBef>
              <a:spcAft>
                <a:spcPts val="0"/>
              </a:spcAft>
              <a:buFont typeface="+mj-lt"/>
              <a:buAutoNum type="alphaLcParenR"/>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programs</a:t>
            </a:r>
          </a:p>
          <a:p>
            <a:pPr marL="1657350" marR="0" lvl="2" indent="-742950">
              <a:lnSpc>
                <a:spcPct val="115000"/>
              </a:lnSpc>
              <a:spcBef>
                <a:spcPts val="0"/>
              </a:spcBef>
              <a:spcAft>
                <a:spcPts val="1000"/>
              </a:spcAft>
              <a:buFont typeface="+mj-lt"/>
              <a:buAutoNum type="alphaLcParenR"/>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mission beyond the congregation</a:t>
            </a:r>
          </a:p>
          <a:p>
            <a:pPr marR="0" lvl="2">
              <a:lnSpc>
                <a:spcPct val="115000"/>
              </a:lnSpc>
              <a:spcBef>
                <a:spcPts val="0"/>
              </a:spcBef>
              <a:spcAft>
                <a:spcPts val="1000"/>
              </a:spcAft>
            </a:pPr>
            <a:r>
              <a:rPr lang="en-US" sz="36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much do you have in reserves? Saving, endowment, cash? How would you describe your cash flow pattern?</a:t>
            </a:r>
          </a:p>
        </p:txBody>
      </p:sp>
    </p:spTree>
    <p:extLst>
      <p:ext uri="{BB962C8B-B14F-4D97-AF65-F5344CB8AC3E}">
        <p14:creationId xmlns:p14="http://schemas.microsoft.com/office/powerpoint/2010/main" val="403664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dark, silhouette&#10;&#10;Description automatically generated">
            <a:extLst>
              <a:ext uri="{FF2B5EF4-FFF2-40B4-BE49-F238E27FC236}">
                <a16:creationId xmlns:a16="http://schemas.microsoft.com/office/drawing/2014/main" id="{5AEA7B8D-49A5-B372-72C7-855FBBC3F674}"/>
              </a:ext>
            </a:extLst>
          </p:cNvPr>
          <p:cNvPicPr>
            <a:picLocks noGrp="1" noChangeAspect="1"/>
          </p:cNvPicPr>
          <p:nvPr>
            <p:ph type="pic" sz="quarter" idx="10"/>
          </p:nvPr>
        </p:nvPicPr>
        <p:blipFill>
          <a:blip r:embed="rId2"/>
          <a:srcRect l="28906" r="28906"/>
          <a:stretch>
            <a:fillRect/>
          </a:stretch>
        </p:blipFill>
        <p:spPr>
          <a:xfrm rot="5400000">
            <a:off x="2559844" y="-2697004"/>
            <a:ext cx="6935152" cy="12329160"/>
          </a:xfrm>
        </p:spPr>
      </p:pic>
      <p:sp>
        <p:nvSpPr>
          <p:cNvPr id="7" name="TextBox 6">
            <a:extLst>
              <a:ext uri="{FF2B5EF4-FFF2-40B4-BE49-F238E27FC236}">
                <a16:creationId xmlns:a16="http://schemas.microsoft.com/office/drawing/2014/main" id="{AC8EF904-6B95-6D36-914F-3881A20A7645}"/>
              </a:ext>
            </a:extLst>
          </p:cNvPr>
          <p:cNvSpPr txBox="1"/>
          <p:nvPr/>
        </p:nvSpPr>
        <p:spPr>
          <a:xfrm>
            <a:off x="0" y="0"/>
            <a:ext cx="11832116" cy="6504986"/>
          </a:xfrm>
          <a:prstGeom prst="rect">
            <a:avLst/>
          </a:prstGeom>
          <a:noFill/>
        </p:spPr>
        <p:txBody>
          <a:bodyPr wrap="square" rtlCol="0">
            <a:spAutoFit/>
          </a:bodyPr>
          <a:lstStyle/>
          <a:p>
            <a:pPr marR="0" lvl="0">
              <a:lnSpc>
                <a:spcPct val="115000"/>
              </a:lnSpc>
              <a:spcBef>
                <a:spcPts val="0"/>
              </a:spcBef>
              <a:spcAft>
                <a:spcPts val="0"/>
              </a:spcAft>
            </a:pPr>
            <a:r>
              <a:rPr lang="en-US" sz="2800" b="1" dirty="0">
                <a:ln>
                  <a:solidFill>
                    <a:srgbClr val="C00000"/>
                  </a:solidFill>
                </a:ln>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DEMOGRAPHICS REALITIES</a:t>
            </a:r>
          </a:p>
          <a:p>
            <a:pPr marL="342900" marR="0" lvl="0" indent="-342900">
              <a:lnSpc>
                <a:spcPct val="115000"/>
              </a:lnSpc>
              <a:spcBef>
                <a:spcPts val="0"/>
              </a:spcBef>
              <a:spcAft>
                <a:spcPts val="0"/>
              </a:spcAft>
              <a:buFont typeface="+mj-lt"/>
              <a:buAutoNum type="alphaLcParenR"/>
            </a:pPr>
            <a:r>
              <a:rPr lang="en-US" sz="28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has the population of your context for ministry changed in the last 10 years?</a:t>
            </a:r>
          </a:p>
          <a:p>
            <a:pPr marL="342900" marR="0" lvl="0" indent="-342900">
              <a:lnSpc>
                <a:spcPct val="115000"/>
              </a:lnSpc>
              <a:spcBef>
                <a:spcPts val="0"/>
              </a:spcBef>
              <a:spcAft>
                <a:spcPts val="0"/>
              </a:spcAft>
              <a:buFont typeface="+mj-lt"/>
              <a:buAutoNum type="alphaLcParenR"/>
            </a:pPr>
            <a:r>
              <a:rPr lang="en-US" sz="28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many ELCA congregations are within 5 miles/10 miles/15 miles of your building? How would you describe the health/vitality/sustainability of the three congregations closest to your building? </a:t>
            </a:r>
          </a:p>
          <a:p>
            <a:pPr marL="342900" marR="0" lvl="0" indent="-342900">
              <a:lnSpc>
                <a:spcPct val="115000"/>
              </a:lnSpc>
              <a:spcBef>
                <a:spcPts val="0"/>
              </a:spcBef>
              <a:spcAft>
                <a:spcPts val="0"/>
              </a:spcAft>
              <a:buFont typeface="+mj-lt"/>
              <a:buAutoNum type="alphaLcParenR"/>
            </a:pPr>
            <a:r>
              <a:rPr lang="en-US" sz="28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many students do you have engaged in Sunday/Wednesday School or confirmation?</a:t>
            </a:r>
          </a:p>
          <a:p>
            <a:pPr marL="342900" marR="0" lvl="0" indent="-342900">
              <a:lnSpc>
                <a:spcPct val="115000"/>
              </a:lnSpc>
              <a:spcBef>
                <a:spcPts val="0"/>
              </a:spcBef>
              <a:spcAft>
                <a:spcPts val="0"/>
              </a:spcAft>
              <a:buFont typeface="+mj-lt"/>
              <a:buAutoNum type="alphaLcParenR"/>
            </a:pPr>
            <a:r>
              <a:rPr lang="en-US" sz="28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Describe the enrollment trends of your closest schools.</a:t>
            </a:r>
          </a:p>
          <a:p>
            <a:pPr marL="342900" marR="0" lvl="0" indent="-342900">
              <a:lnSpc>
                <a:spcPct val="115000"/>
              </a:lnSpc>
              <a:spcBef>
                <a:spcPts val="0"/>
              </a:spcBef>
              <a:spcAft>
                <a:spcPts val="0"/>
              </a:spcAft>
              <a:buFont typeface="+mj-lt"/>
              <a:buAutoNum type="alphaLcParenR"/>
            </a:pPr>
            <a:r>
              <a:rPr lang="en-US" sz="28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Does your congregation have an established ministry to a special group in your community?  (12 step recovery worship, ministry with intellectually challenged…)</a:t>
            </a:r>
          </a:p>
          <a:p>
            <a:pPr marL="342900" marR="0" lvl="0" indent="-342900">
              <a:lnSpc>
                <a:spcPct val="115000"/>
              </a:lnSpc>
              <a:spcBef>
                <a:spcPts val="0"/>
              </a:spcBef>
              <a:spcAft>
                <a:spcPts val="0"/>
              </a:spcAft>
              <a:buFont typeface="+mj-lt"/>
              <a:buAutoNum type="alphaLcParenR"/>
            </a:pPr>
            <a:endParaRPr lang="en-US" sz="2800" b="1" dirty="0">
              <a:ln>
                <a:solidFill>
                  <a:srgbClr val="FFFF00"/>
                </a:solid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1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25FA4-A288-4460-BF12-637E077953CB}"/>
              </a:ext>
            </a:extLst>
          </p:cNvPr>
          <p:cNvSpPr>
            <a:spLocks noGrp="1"/>
          </p:cNvSpPr>
          <p:nvPr>
            <p:ph type="title"/>
          </p:nvPr>
        </p:nvSpPr>
        <p:spPr>
          <a:xfrm>
            <a:off x="-2820181" y="347627"/>
            <a:ext cx="2043713" cy="640698"/>
          </a:xfrm>
        </p:spPr>
        <p:txBody>
          <a:bodyPr/>
          <a:lstStyle/>
          <a:p>
            <a:r>
              <a:rPr lang="el-GR" sz="2400" b="1" i="0" cap="none" dirty="0">
                <a:solidFill>
                  <a:srgbClr val="001320"/>
                </a:solidFill>
                <a:effectLst/>
                <a:latin typeface="Cardo"/>
              </a:rPr>
              <a:t>τέλος</a:t>
            </a:r>
            <a:endParaRPr lang="en-US" cap="none" dirty="0"/>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0" y="-266397"/>
            <a:ext cx="12192000" cy="5052077"/>
          </a:xfrm>
        </p:spPr>
        <p:txBody>
          <a:bodyPr/>
          <a:lstStyle/>
          <a:p>
            <a:pPr>
              <a:lnSpc>
                <a:spcPct val="100000"/>
              </a:lnSpc>
            </a:pPr>
            <a:r>
              <a:rPr lang="en-US" sz="4800" b="1" dirty="0" err="1"/>
              <a:t>Teleos</a:t>
            </a:r>
            <a:r>
              <a:rPr lang="en-US" sz="4800" b="1" dirty="0"/>
              <a:t>-</a:t>
            </a:r>
            <a:r>
              <a:rPr lang="el-GR" sz="4800" b="1" i="0" dirty="0">
                <a:solidFill>
                  <a:srgbClr val="001320"/>
                </a:solidFill>
                <a:effectLst/>
                <a:latin typeface="Cardo"/>
              </a:rPr>
              <a:t>τέλος</a:t>
            </a:r>
            <a:endParaRPr lang="en-US" sz="4800" b="1" i="0" dirty="0">
              <a:solidFill>
                <a:srgbClr val="001320"/>
              </a:solidFill>
              <a:effectLst/>
              <a:latin typeface="Cardo"/>
            </a:endParaRPr>
          </a:p>
          <a:p>
            <a:pPr>
              <a:lnSpc>
                <a:spcPct val="100000"/>
              </a:lnSpc>
            </a:pPr>
            <a:r>
              <a:rPr lang="en-US" sz="2800" dirty="0">
                <a:solidFill>
                  <a:srgbClr val="001320"/>
                </a:solidFill>
                <a:latin typeface="Daytona Condensed" panose="020B0506030503040204" pitchFamily="34" charset="0"/>
              </a:rPr>
              <a:t>Gardening-in the fall, the end of the season-the harvest is completed-everything is done-just the compost and leaves intentionally left to fertilize next year’s produce.</a:t>
            </a:r>
          </a:p>
          <a:p>
            <a:pPr>
              <a:lnSpc>
                <a:spcPct val="100000"/>
              </a:lnSpc>
            </a:pPr>
            <a:endParaRPr lang="en-US" sz="2800" dirty="0">
              <a:solidFill>
                <a:srgbClr val="001320"/>
              </a:solidFill>
              <a:latin typeface="Daytona Condensed" panose="020B0506030503040204" pitchFamily="34" charset="0"/>
            </a:endParaRPr>
          </a:p>
          <a:p>
            <a:pPr>
              <a:lnSpc>
                <a:spcPct val="100000"/>
              </a:lnSpc>
            </a:pPr>
            <a:r>
              <a:rPr lang="en-US" sz="2800" dirty="0">
                <a:solidFill>
                  <a:srgbClr val="001320"/>
                </a:solidFill>
                <a:latin typeface="Daytona Condensed" panose="020B0506030503040204" pitchFamily="34" charset="0"/>
              </a:rPr>
              <a:t> </a:t>
            </a:r>
            <a:r>
              <a:rPr lang="en-US" sz="2800" dirty="0" err="1">
                <a:solidFill>
                  <a:srgbClr val="001320"/>
                </a:solidFill>
                <a:latin typeface="Daytona Condensed" panose="020B0506030503040204" pitchFamily="34" charset="0"/>
              </a:rPr>
              <a:t>Teleos</a:t>
            </a:r>
            <a:r>
              <a:rPr lang="en-US" sz="2800" dirty="0">
                <a:solidFill>
                  <a:srgbClr val="001320"/>
                </a:solidFill>
                <a:latin typeface="Daytona Condensed" panose="020B0506030503040204" pitchFamily="34" charset="0"/>
              </a:rPr>
              <a:t>-</a:t>
            </a:r>
            <a:r>
              <a:rPr lang="en-US" sz="2800" i="0" dirty="0">
                <a:solidFill>
                  <a:srgbClr val="001320"/>
                </a:solidFill>
                <a:effectLst/>
                <a:latin typeface="Daytona Condensed" panose="020B0506030503040204" pitchFamily="34" charset="0"/>
              </a:rPr>
              <a:t>finished, completed, mission accomplished, fulfilled</a:t>
            </a:r>
          </a:p>
          <a:p>
            <a:pPr>
              <a:lnSpc>
                <a:spcPct val="100000"/>
              </a:lnSpc>
            </a:pPr>
            <a:endParaRPr lang="en-US" sz="2800" dirty="0">
              <a:solidFill>
                <a:srgbClr val="001320"/>
              </a:solidFill>
              <a:latin typeface="Daytona Condensed" panose="020B0506030503040204" pitchFamily="34" charset="0"/>
            </a:endParaRPr>
          </a:p>
          <a:p>
            <a:pPr>
              <a:lnSpc>
                <a:spcPct val="100000"/>
              </a:lnSpc>
            </a:pPr>
            <a:r>
              <a:rPr lang="en-US" sz="2800" dirty="0">
                <a:solidFill>
                  <a:srgbClr val="001320"/>
                </a:solidFill>
                <a:latin typeface="Daytona Condensed" panose="020B0506030503040204" pitchFamily="34" charset="0"/>
              </a:rPr>
              <a:t>N</a:t>
            </a:r>
            <a:r>
              <a:rPr lang="en-US" sz="2800" i="0" dirty="0">
                <a:solidFill>
                  <a:srgbClr val="001320"/>
                </a:solidFill>
                <a:effectLst/>
                <a:latin typeface="Daytona Condensed" panose="020B0506030503040204" pitchFamily="34" charset="0"/>
              </a:rPr>
              <a:t>o one says that leaving the garden in the fall after the good harvest was collected that it is a failure now that the season is over, only that it is finished.</a:t>
            </a:r>
            <a:endParaRPr lang="en-US" sz="2800" dirty="0">
              <a:solidFill>
                <a:srgbClr val="001320"/>
              </a:solidFill>
              <a:latin typeface="Daytona Condensed" panose="020B0506030503040204" pitchFamily="34" charset="0"/>
            </a:endParaRPr>
          </a:p>
          <a:p>
            <a:pPr>
              <a:lnSpc>
                <a:spcPct val="100000"/>
              </a:lnSpc>
            </a:pPr>
            <a:r>
              <a:rPr lang="en-US" sz="2800" dirty="0">
                <a:solidFill>
                  <a:srgbClr val="001320"/>
                </a:solidFill>
                <a:latin typeface="Daytona Condensed" panose="020B0506030503040204" pitchFamily="34" charset="0"/>
              </a:rPr>
              <a:t>How can you use what is left after you complete your mission to compost or fertilize to encourage and stimulate growth in  a new or existing ministry?                 How can you combine your resources with another ministry to give growth for another season in a new field or garden? How can you leave a legacy?</a:t>
            </a:r>
          </a:p>
        </p:txBody>
      </p:sp>
      <p:sp>
        <p:nvSpPr>
          <p:cNvPr id="57" name="Date Placeholder 56">
            <a:extLst>
              <a:ext uri="{FF2B5EF4-FFF2-40B4-BE49-F238E27FC236}">
                <a16:creationId xmlns:a16="http://schemas.microsoft.com/office/drawing/2014/main" id="{653BB8CA-23AF-4226-9FB3-FA1964EBA661}"/>
              </a:ext>
            </a:extLst>
          </p:cNvPr>
          <p:cNvSpPr>
            <a:spLocks noGrp="1"/>
          </p:cNvSpPr>
          <p:nvPr>
            <p:ph type="dt" sz="half" idx="2"/>
          </p:nvPr>
        </p:nvSpPr>
        <p:spPr>
          <a:xfrm>
            <a:off x="838200" y="6356350"/>
            <a:ext cx="2743200" cy="365125"/>
          </a:xfrm>
        </p:spPr>
        <p:txBody>
          <a:bodyPr/>
          <a:lstStyle/>
          <a:p>
            <a:r>
              <a:rPr lang="en-US"/>
              <a:t>20XX</a:t>
            </a:r>
            <a:endParaRPr lang="en-US" dirty="0"/>
          </a:p>
        </p:txBody>
      </p:sp>
      <p:sp>
        <p:nvSpPr>
          <p:cNvPr id="59" name="Slide Number Placeholder 58">
            <a:extLst>
              <a:ext uri="{FF2B5EF4-FFF2-40B4-BE49-F238E27FC236}">
                <a16:creationId xmlns:a16="http://schemas.microsoft.com/office/drawing/2014/main" id="{185AB600-E5B8-4AFD-A7DA-37E5D3AFF5F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26</a:t>
            </a:fld>
            <a:endParaRPr lang="en-US" dirty="0"/>
          </a:p>
        </p:txBody>
      </p:sp>
      <p:pic>
        <p:nvPicPr>
          <p:cNvPr id="6" name="Picture Placeholder 5" descr="A field of yellow flowers&#10;&#10;Description automatically generated with medium confidence">
            <a:extLst>
              <a:ext uri="{FF2B5EF4-FFF2-40B4-BE49-F238E27FC236}">
                <a16:creationId xmlns:a16="http://schemas.microsoft.com/office/drawing/2014/main" id="{817FFDA5-D4D4-CFAF-4289-272269536A8B}"/>
              </a:ext>
            </a:extLst>
          </p:cNvPr>
          <p:cNvPicPr>
            <a:picLocks noGrp="1" noChangeAspect="1"/>
          </p:cNvPicPr>
          <p:nvPr>
            <p:ph type="pic" sz="quarter" idx="10"/>
          </p:nvPr>
        </p:nvPicPr>
        <p:blipFill>
          <a:blip r:embed="rId2"/>
          <a:srcRect t="30182" b="30182"/>
          <a:stretch>
            <a:fillRect/>
          </a:stretch>
        </p:blipFill>
        <p:spPr>
          <a:xfrm>
            <a:off x="-1" y="5597860"/>
            <a:ext cx="12192001" cy="3624263"/>
          </a:xfrm>
        </p:spPr>
      </p:pic>
    </p:spTree>
    <p:extLst>
      <p:ext uri="{BB962C8B-B14F-4D97-AF65-F5344CB8AC3E}">
        <p14:creationId xmlns:p14="http://schemas.microsoft.com/office/powerpoint/2010/main" val="2054762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0FC0-E78B-B4B8-6227-779E53DD64B2}"/>
              </a:ext>
            </a:extLst>
          </p:cNvPr>
          <p:cNvSpPr>
            <a:spLocks noGrp="1"/>
          </p:cNvSpPr>
          <p:nvPr>
            <p:ph type="title"/>
          </p:nvPr>
        </p:nvSpPr>
        <p:spPr/>
        <p:txBody>
          <a:bodyPr/>
          <a:lstStyle/>
          <a:p>
            <a:endParaRPr lang="en-US"/>
          </a:p>
        </p:txBody>
      </p:sp>
      <p:sp>
        <p:nvSpPr>
          <p:cNvPr id="3" name="Picture Placeholder 2">
            <a:extLst>
              <a:ext uri="{FF2B5EF4-FFF2-40B4-BE49-F238E27FC236}">
                <a16:creationId xmlns:a16="http://schemas.microsoft.com/office/drawing/2014/main" id="{282C7758-D172-4A49-40B8-22F00B6D4035}"/>
              </a:ext>
            </a:extLst>
          </p:cNvPr>
          <p:cNvSpPr>
            <a:spLocks noGrp="1"/>
          </p:cNvSpPr>
          <p:nvPr>
            <p:ph type="pic" sz="quarter" idx="13"/>
          </p:nvPr>
        </p:nvSpPr>
        <p:spPr/>
        <p:txBody>
          <a:bodyPr/>
          <a:lstStyle/>
          <a:p>
            <a:endParaRPr lang="en-US"/>
          </a:p>
        </p:txBody>
      </p:sp>
      <p:sp>
        <p:nvSpPr>
          <p:cNvPr id="4" name="Date Placeholder 3">
            <a:extLst>
              <a:ext uri="{FF2B5EF4-FFF2-40B4-BE49-F238E27FC236}">
                <a16:creationId xmlns:a16="http://schemas.microsoft.com/office/drawing/2014/main" id="{A00C4125-4C39-130A-CA5B-011F926A6A8E}"/>
              </a:ext>
            </a:extLst>
          </p:cNvPr>
          <p:cNvSpPr>
            <a:spLocks noGrp="1"/>
          </p:cNvSpPr>
          <p:nvPr>
            <p:ph type="dt" sz="half" idx="10"/>
          </p:nvPr>
        </p:nvSpPr>
        <p:spPr/>
        <p:txBody>
          <a:bodyPr/>
          <a:lstStyle/>
          <a:p>
            <a:r>
              <a:rPr lang="en-US"/>
              <a:t>20XX</a:t>
            </a:r>
            <a:endParaRPr lang="en-US" dirty="0"/>
          </a:p>
        </p:txBody>
      </p:sp>
      <p:sp>
        <p:nvSpPr>
          <p:cNvPr id="5" name="Text Placeholder 4">
            <a:extLst>
              <a:ext uri="{FF2B5EF4-FFF2-40B4-BE49-F238E27FC236}">
                <a16:creationId xmlns:a16="http://schemas.microsoft.com/office/drawing/2014/main" id="{0B269F0C-5F38-9E18-EDF9-E9C200F9D493}"/>
              </a:ext>
            </a:extLst>
          </p:cNvPr>
          <p:cNvSpPr>
            <a:spLocks noGrp="1"/>
          </p:cNvSpPr>
          <p:nvPr>
            <p:ph type="body" sz="quarter" idx="16"/>
          </p:nvPr>
        </p:nvSpPr>
        <p:spPr>
          <a:xfrm>
            <a:off x="1" y="0"/>
            <a:ext cx="12192000" cy="6858000"/>
          </a:xfrm>
        </p:spPr>
        <p:txBody>
          <a:bodyPr/>
          <a:lstStyle/>
          <a:p>
            <a:pPr marL="0" marR="0">
              <a:lnSpc>
                <a:spcPct val="115000"/>
              </a:lnSpc>
              <a:spcBef>
                <a:spcPts val="0"/>
              </a:spcBef>
              <a:spcAft>
                <a:spcPts val="10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What if the doctor told you that you had less than a year left to live?  What would you do differently? How would you choose to live your last days? What would you do to leave a legacy?</a:t>
            </a:r>
          </a:p>
          <a:p>
            <a:pPr marL="0" marR="0">
              <a:lnSpc>
                <a:spcPct val="115000"/>
              </a:lnSpc>
              <a:spcBef>
                <a:spcPts val="0"/>
              </a:spcBef>
              <a:spcAft>
                <a:spcPts val="10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What if you knew that you had three years left? What if your church knew that it was closing in three years? How would you do ministry differently? How would you refocus your energy, values, resources? How would you prioritize your time? What would you do to leave a legacy?</a:t>
            </a:r>
          </a:p>
          <a:p>
            <a:endParaRPr lang="en-US" dirty="0"/>
          </a:p>
        </p:txBody>
      </p:sp>
      <p:sp>
        <p:nvSpPr>
          <p:cNvPr id="6" name="Footer Placeholder 5">
            <a:extLst>
              <a:ext uri="{FF2B5EF4-FFF2-40B4-BE49-F238E27FC236}">
                <a16:creationId xmlns:a16="http://schemas.microsoft.com/office/drawing/2014/main" id="{6796CE42-ED9B-9715-8BC0-9F3A186A18BF}"/>
              </a:ext>
            </a:extLst>
          </p:cNvPr>
          <p:cNvSpPr>
            <a:spLocks noGrp="1"/>
          </p:cNvSpPr>
          <p:nvPr>
            <p:ph type="ftr" sz="quarter" idx="11"/>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504223E1-676D-3705-55E0-3AFE051565F0}"/>
              </a:ext>
            </a:extLst>
          </p:cNvPr>
          <p:cNvSpPr>
            <a:spLocks noGrp="1"/>
          </p:cNvSpPr>
          <p:nvPr>
            <p:ph type="sldNum" sz="quarter" idx="12"/>
          </p:nvPr>
        </p:nvSpPr>
        <p:spPr/>
        <p:txBody>
          <a:bodyPr/>
          <a:lstStyle/>
          <a:p>
            <a:fld id="{EA87306C-81BA-4795-A5CA-9392456A8C1E}" type="slidenum">
              <a:rPr lang="en-US" smtClean="0"/>
              <a:pPr/>
              <a:t>27</a:t>
            </a:fld>
            <a:endParaRPr lang="en-US" dirty="0"/>
          </a:p>
        </p:txBody>
      </p:sp>
    </p:spTree>
    <p:extLst>
      <p:ext uri="{BB962C8B-B14F-4D97-AF65-F5344CB8AC3E}">
        <p14:creationId xmlns:p14="http://schemas.microsoft.com/office/powerpoint/2010/main" val="205280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grass, outdoor, plant, garden&#10;&#10;Description automatically generated">
            <a:extLst>
              <a:ext uri="{FF2B5EF4-FFF2-40B4-BE49-F238E27FC236}">
                <a16:creationId xmlns:a16="http://schemas.microsoft.com/office/drawing/2014/main" id="{438A3581-D43B-3875-A0FE-BCAE180D880C}"/>
              </a:ext>
            </a:extLst>
          </p:cNvPr>
          <p:cNvPicPr>
            <a:picLocks noGrp="1" noChangeAspect="1"/>
          </p:cNvPicPr>
          <p:nvPr>
            <p:ph type="pic" sz="quarter" idx="13"/>
          </p:nvPr>
        </p:nvPicPr>
        <p:blipFill>
          <a:blip r:embed="rId2"/>
          <a:srcRect t="28906" b="28906"/>
          <a:stretch>
            <a:fillRect/>
          </a:stretch>
        </p:blipFill>
        <p:spPr>
          <a:xfrm>
            <a:off x="0" y="-1"/>
            <a:ext cx="12192000" cy="6858000"/>
          </a:xfrm>
        </p:spPr>
      </p:pic>
      <p:sp>
        <p:nvSpPr>
          <p:cNvPr id="5" name="Date Placeholder 4">
            <a:extLst>
              <a:ext uri="{FF2B5EF4-FFF2-40B4-BE49-F238E27FC236}">
                <a16:creationId xmlns:a16="http://schemas.microsoft.com/office/drawing/2014/main" id="{E6F114F2-834F-E1C8-B2C3-7D89B2B74BF5}"/>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E761F944-3B0E-00F4-5DE2-978B486AEC3C}"/>
              </a:ext>
            </a:extLst>
          </p:cNvPr>
          <p:cNvSpPr>
            <a:spLocks noGrp="1"/>
          </p:cNvSpPr>
          <p:nvPr>
            <p:ph type="ftr" sz="quarter" idx="11"/>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E7AFD55C-6D22-044B-820D-F8833EF13A21}"/>
              </a:ext>
            </a:extLst>
          </p:cNvPr>
          <p:cNvSpPr>
            <a:spLocks noGrp="1"/>
          </p:cNvSpPr>
          <p:nvPr>
            <p:ph type="sldNum" sz="quarter" idx="12"/>
          </p:nvPr>
        </p:nvSpPr>
        <p:spPr/>
        <p:txBody>
          <a:bodyPr/>
          <a:lstStyle/>
          <a:p>
            <a:fld id="{EA87306C-81BA-4795-A5CA-9392456A8C1E}" type="slidenum">
              <a:rPr lang="en-US" smtClean="0"/>
              <a:pPr/>
              <a:t>28</a:t>
            </a:fld>
            <a:endParaRPr lang="en-US" dirty="0"/>
          </a:p>
        </p:txBody>
      </p:sp>
      <p:sp>
        <p:nvSpPr>
          <p:cNvPr id="17" name="Picture Placeholder 14">
            <a:extLst>
              <a:ext uri="{FF2B5EF4-FFF2-40B4-BE49-F238E27FC236}">
                <a16:creationId xmlns:a16="http://schemas.microsoft.com/office/drawing/2014/main" id="{D5C1E0DA-41CB-F9EA-ACDF-78863D45F837}"/>
              </a:ext>
            </a:extLst>
          </p:cNvPr>
          <p:cNvSpPr txBox="1">
            <a:spLocks/>
          </p:cNvSpPr>
          <p:nvPr/>
        </p:nvSpPr>
        <p:spPr>
          <a:xfrm>
            <a:off x="152400" y="152400"/>
            <a:ext cx="12192000" cy="6857999"/>
          </a:xfrm>
          <a:prstGeom prst="rect">
            <a:avLst/>
          </a:prstGeom>
        </p:spPr>
        <p:txBody>
          <a:bodyPr/>
          <a:lstStyle/>
          <a:p>
            <a:endParaRPr lang="en-US"/>
          </a:p>
        </p:txBody>
      </p:sp>
      <p:sp>
        <p:nvSpPr>
          <p:cNvPr id="2" name="Rectangle 1">
            <a:extLst>
              <a:ext uri="{FF2B5EF4-FFF2-40B4-BE49-F238E27FC236}">
                <a16:creationId xmlns:a16="http://schemas.microsoft.com/office/drawing/2014/main" id="{4207BC5A-2A02-C9CA-1E2E-B3B6D95C3744}"/>
              </a:ext>
            </a:extLst>
          </p:cNvPr>
          <p:cNvSpPr/>
          <p:nvPr/>
        </p:nvSpPr>
        <p:spPr>
          <a:xfrm>
            <a:off x="6647418" y="1"/>
            <a:ext cx="5544582" cy="4247317"/>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do you see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in this photo? </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Does it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relate to </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your church?</a:t>
            </a:r>
          </a:p>
        </p:txBody>
      </p:sp>
    </p:spTree>
    <p:extLst>
      <p:ext uri="{BB962C8B-B14F-4D97-AF65-F5344CB8AC3E}">
        <p14:creationId xmlns:p14="http://schemas.microsoft.com/office/powerpoint/2010/main" val="247475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grass, outdoor, plant, garden&#10;&#10;Description automatically generated">
            <a:extLst>
              <a:ext uri="{FF2B5EF4-FFF2-40B4-BE49-F238E27FC236}">
                <a16:creationId xmlns:a16="http://schemas.microsoft.com/office/drawing/2014/main" id="{438A3581-D43B-3875-A0FE-BCAE180D880C}"/>
              </a:ext>
            </a:extLst>
          </p:cNvPr>
          <p:cNvPicPr>
            <a:picLocks noGrp="1" noChangeAspect="1"/>
          </p:cNvPicPr>
          <p:nvPr>
            <p:ph type="pic" sz="quarter" idx="13"/>
          </p:nvPr>
        </p:nvPicPr>
        <p:blipFill>
          <a:blip r:embed="rId2"/>
          <a:srcRect t="28906" b="28906"/>
          <a:stretch>
            <a:fillRect/>
          </a:stretch>
        </p:blipFill>
        <p:spPr>
          <a:xfrm>
            <a:off x="0" y="2957318"/>
            <a:ext cx="12192000" cy="4867479"/>
          </a:xfrm>
        </p:spPr>
      </p:pic>
      <p:sp>
        <p:nvSpPr>
          <p:cNvPr id="5" name="Date Placeholder 4">
            <a:extLst>
              <a:ext uri="{FF2B5EF4-FFF2-40B4-BE49-F238E27FC236}">
                <a16:creationId xmlns:a16="http://schemas.microsoft.com/office/drawing/2014/main" id="{E6F114F2-834F-E1C8-B2C3-7D89B2B74BF5}"/>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E761F944-3B0E-00F4-5DE2-978B486AEC3C}"/>
              </a:ext>
            </a:extLst>
          </p:cNvPr>
          <p:cNvSpPr>
            <a:spLocks noGrp="1"/>
          </p:cNvSpPr>
          <p:nvPr>
            <p:ph type="ftr" sz="quarter" idx="11"/>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E7AFD55C-6D22-044B-820D-F8833EF13A21}"/>
              </a:ext>
            </a:extLst>
          </p:cNvPr>
          <p:cNvSpPr>
            <a:spLocks noGrp="1"/>
          </p:cNvSpPr>
          <p:nvPr>
            <p:ph type="sldNum" sz="quarter" idx="12"/>
          </p:nvPr>
        </p:nvSpPr>
        <p:spPr/>
        <p:txBody>
          <a:bodyPr/>
          <a:lstStyle/>
          <a:p>
            <a:fld id="{EA87306C-81BA-4795-A5CA-9392456A8C1E}" type="slidenum">
              <a:rPr lang="en-US" smtClean="0"/>
              <a:pPr/>
              <a:t>29</a:t>
            </a:fld>
            <a:endParaRPr lang="en-US" dirty="0"/>
          </a:p>
        </p:txBody>
      </p:sp>
      <p:sp>
        <p:nvSpPr>
          <p:cNvPr id="17" name="Picture Placeholder 14">
            <a:extLst>
              <a:ext uri="{FF2B5EF4-FFF2-40B4-BE49-F238E27FC236}">
                <a16:creationId xmlns:a16="http://schemas.microsoft.com/office/drawing/2014/main" id="{D5C1E0DA-41CB-F9EA-ACDF-78863D45F837}"/>
              </a:ext>
            </a:extLst>
          </p:cNvPr>
          <p:cNvSpPr txBox="1">
            <a:spLocks/>
          </p:cNvSpPr>
          <p:nvPr/>
        </p:nvSpPr>
        <p:spPr>
          <a:xfrm>
            <a:off x="152400" y="152400"/>
            <a:ext cx="12192000" cy="6857999"/>
          </a:xfrm>
          <a:prstGeom prst="rect">
            <a:avLst/>
          </a:prstGeom>
        </p:spPr>
        <p:txBody>
          <a:bodyPr/>
          <a:lstStyle/>
          <a:p>
            <a:endParaRPr lang="en-US"/>
          </a:p>
        </p:txBody>
      </p:sp>
      <p:sp>
        <p:nvSpPr>
          <p:cNvPr id="9" name="TextBox 8">
            <a:extLst>
              <a:ext uri="{FF2B5EF4-FFF2-40B4-BE49-F238E27FC236}">
                <a16:creationId xmlns:a16="http://schemas.microsoft.com/office/drawing/2014/main" id="{D0C04CCD-259A-8500-3D7E-F15FD3FF32FC}"/>
              </a:ext>
            </a:extLst>
          </p:cNvPr>
          <p:cNvSpPr txBox="1"/>
          <p:nvPr/>
        </p:nvSpPr>
        <p:spPr>
          <a:xfrm>
            <a:off x="838200" y="481263"/>
            <a:ext cx="8819147" cy="1363579"/>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0FE2BBBB-8040-BB24-4C53-691B729F1634}"/>
              </a:ext>
            </a:extLst>
          </p:cNvPr>
          <p:cNvSpPr txBox="1"/>
          <p:nvPr/>
        </p:nvSpPr>
        <p:spPr>
          <a:xfrm>
            <a:off x="1" y="-108201"/>
            <a:ext cx="12191999" cy="2463816"/>
          </a:xfrm>
          <a:prstGeom prst="rect">
            <a:avLst/>
          </a:prstGeom>
          <a:noFill/>
        </p:spPr>
        <p:txBody>
          <a:bodyPr wrap="square" rtlCol="0">
            <a:spAutoFit/>
          </a:bodyPr>
          <a:lstStyle/>
          <a:p>
            <a:pPr marL="342900" marR="0" lvl="0" indent="-342900">
              <a:lnSpc>
                <a:spcPct val="115000"/>
              </a:lnSpc>
              <a:spcBef>
                <a:spcPts val="0"/>
              </a:spcBef>
              <a:spcAft>
                <a:spcPts val="0"/>
              </a:spcAft>
              <a:buFont typeface="+mj-lt"/>
              <a:buAutoNum type="alphaLcParenR"/>
            </a:pPr>
            <a:r>
              <a:rPr lang="en-US" sz="3400" dirty="0">
                <a:effectLst/>
                <a:latin typeface="Calibri" panose="020F0502020204030204" pitchFamily="34" charset="0"/>
                <a:ea typeface="Calibri" panose="020F0502020204030204" pitchFamily="34" charset="0"/>
                <a:cs typeface="Times New Roman" panose="02020603050405020304" pitchFamily="18" charset="0"/>
              </a:rPr>
              <a:t>Does your congregation have assets that need </a:t>
            </a:r>
            <a:r>
              <a:rPr lang="en-US" sz="3400" dirty="0">
                <a:latin typeface="Calibri" panose="020F0502020204030204" pitchFamily="34" charset="0"/>
                <a:ea typeface="Calibri" panose="020F0502020204030204" pitchFamily="34" charset="0"/>
                <a:cs typeface="Times New Roman" panose="02020603050405020304" pitchFamily="18" charset="0"/>
              </a:rPr>
              <a:t>to be </a:t>
            </a:r>
            <a:r>
              <a:rPr lang="en-US" sz="3400" dirty="0">
                <a:effectLst/>
                <a:latin typeface="Calibri" panose="020F0502020204030204" pitchFamily="34" charset="0"/>
                <a:ea typeface="Calibri" panose="020F0502020204030204" pitchFamily="34" charset="0"/>
                <a:cs typeface="Times New Roman" panose="02020603050405020304" pitchFamily="18" charset="0"/>
              </a:rPr>
              <a:t>prop it up?           Is the branch weak</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dirty="0">
                <a:effectLst/>
                <a:latin typeface="Calibri" panose="020F0502020204030204" pitchFamily="34" charset="0"/>
                <a:ea typeface="Calibri" panose="020F0502020204030204" pitchFamily="34" charset="0"/>
                <a:cs typeface="Times New Roman" panose="02020603050405020304" pitchFamily="18" charset="0"/>
              </a:rPr>
              <a:t>Do you still have produce enough to share? </a:t>
            </a:r>
          </a:p>
          <a:p>
            <a:pPr marL="342900" marR="0" lvl="0" indent="-342900">
              <a:lnSpc>
                <a:spcPct val="115000"/>
              </a:lnSpc>
              <a:spcBef>
                <a:spcPts val="0"/>
              </a:spcBef>
              <a:spcAft>
                <a:spcPts val="1000"/>
              </a:spcAft>
              <a:buFont typeface="+mj-lt"/>
              <a:buAutoNum type="alphaLcParenR"/>
            </a:pPr>
            <a:r>
              <a:rPr lang="en-US" sz="3400" dirty="0">
                <a:effectLst/>
                <a:latin typeface="Calibri" panose="020F0502020204030204" pitchFamily="34" charset="0"/>
                <a:ea typeface="Calibri" panose="020F0502020204030204" pitchFamily="34" charset="0"/>
                <a:cs typeface="Times New Roman" panose="02020603050405020304" pitchFamily="18" charset="0"/>
              </a:rPr>
              <a:t>Is your congregation currently in “hospice?” Are you making the members comfortable while the congregation slowly dies?</a:t>
            </a:r>
          </a:p>
        </p:txBody>
      </p:sp>
    </p:spTree>
    <p:extLst>
      <p:ext uri="{BB962C8B-B14F-4D97-AF65-F5344CB8AC3E}">
        <p14:creationId xmlns:p14="http://schemas.microsoft.com/office/powerpoint/2010/main" val="26352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2248FE0-778A-7133-1BE7-59FCEC32820C}"/>
              </a:ext>
            </a:extLst>
          </p:cNvPr>
          <p:cNvSpPr>
            <a:spLocks noGrp="1"/>
          </p:cNvSpPr>
          <p:nvPr>
            <p:ph type="title"/>
          </p:nvPr>
        </p:nvSpPr>
        <p:spPr/>
        <p:txBody>
          <a:bodyPr/>
          <a:lstStyle/>
          <a:p>
            <a:endParaRPr lang="en-US"/>
          </a:p>
        </p:txBody>
      </p:sp>
      <p:sp>
        <p:nvSpPr>
          <p:cNvPr id="24" name="Text Placeholder 23">
            <a:extLst>
              <a:ext uri="{FF2B5EF4-FFF2-40B4-BE49-F238E27FC236}">
                <a16:creationId xmlns:a16="http://schemas.microsoft.com/office/drawing/2014/main" id="{60F9FB1F-FDB8-0DE9-EC44-D4205A610417}"/>
              </a:ext>
            </a:extLst>
          </p:cNvPr>
          <p:cNvSpPr>
            <a:spLocks noGrp="1"/>
          </p:cNvSpPr>
          <p:nvPr>
            <p:ph type="body" sz="quarter" idx="16"/>
          </p:nvPr>
        </p:nvSpPr>
        <p:spPr/>
        <p:txBody>
          <a:bodyPr/>
          <a:lstStyle/>
          <a:p>
            <a:endParaRPr lang="en-US"/>
          </a:p>
        </p:txBody>
      </p:sp>
      <p:graphicFrame>
        <p:nvGraphicFramePr>
          <p:cNvPr id="5" name="Table 4">
            <a:extLst>
              <a:ext uri="{FF2B5EF4-FFF2-40B4-BE49-F238E27FC236}">
                <a16:creationId xmlns:a16="http://schemas.microsoft.com/office/drawing/2014/main" id="{97B4383A-1424-BD07-3098-1755A405F480}"/>
              </a:ext>
            </a:extLst>
          </p:cNvPr>
          <p:cNvGraphicFramePr>
            <a:graphicFrameLocks noGrp="1"/>
          </p:cNvGraphicFramePr>
          <p:nvPr>
            <p:extLst>
              <p:ext uri="{D42A27DB-BD31-4B8C-83A1-F6EECF244321}">
                <p14:modId xmlns:p14="http://schemas.microsoft.com/office/powerpoint/2010/main" val="1187405275"/>
              </p:ext>
            </p:extLst>
          </p:nvPr>
        </p:nvGraphicFramePr>
        <p:xfrm>
          <a:off x="5420298" y="-2"/>
          <a:ext cx="6898169" cy="6858001"/>
        </p:xfrm>
        <a:graphic>
          <a:graphicData uri="http://schemas.openxmlformats.org/drawingml/2006/table">
            <a:tbl>
              <a:tblPr/>
              <a:tblGrid>
                <a:gridCol w="6898169">
                  <a:extLst>
                    <a:ext uri="{9D8B030D-6E8A-4147-A177-3AD203B41FA5}">
                      <a16:colId xmlns:a16="http://schemas.microsoft.com/office/drawing/2014/main" val="3356190741"/>
                    </a:ext>
                  </a:extLst>
                </a:gridCol>
              </a:tblGrid>
              <a:tr h="6858001">
                <a:tc>
                  <a:txBody>
                    <a:bodyPr/>
                    <a:lstStyle/>
                    <a:p>
                      <a:pPr algn="ctr"/>
                      <a:endParaRPr lang="en-US" sz="4800" b="1" i="0" kern="1200" baseline="30000" dirty="0">
                        <a:solidFill>
                          <a:schemeClr val="tx1"/>
                        </a:solidFill>
                        <a:effectLst/>
                        <a:latin typeface="+mn-lt"/>
                        <a:ea typeface="+mn-ea"/>
                        <a:cs typeface="+mn-cs"/>
                      </a:endParaRPr>
                    </a:p>
                    <a:p>
                      <a:pPr algn="ctr"/>
                      <a:r>
                        <a:rPr lang="el-GR" sz="4800" b="1" i="0" kern="1200" baseline="30000" dirty="0">
                          <a:solidFill>
                            <a:schemeClr val="tx1"/>
                          </a:solidFill>
                          <a:effectLst/>
                          <a:latin typeface="+mn-lt"/>
                          <a:ea typeface="+mn-ea"/>
                          <a:cs typeface="+mn-cs"/>
                        </a:rPr>
                        <a:t> </a:t>
                      </a:r>
                      <a:r>
                        <a:rPr lang="el-GR" sz="4800" b="0" i="0" kern="1200" dirty="0">
                          <a:solidFill>
                            <a:schemeClr val="tx1"/>
                          </a:solidFill>
                          <a:effectLst/>
                          <a:latin typeface="+mn-lt"/>
                          <a:ea typeface="+mn-ea"/>
                          <a:cs typeface="+mn-cs"/>
                        </a:rPr>
                        <a:t>ὅτε οὖν ἔλαβεν τὸ ὄξος </a:t>
                      </a:r>
                      <a:endParaRPr lang="en-US" sz="4800" b="0" i="0" kern="1200" dirty="0">
                        <a:solidFill>
                          <a:schemeClr val="tx1"/>
                        </a:solidFill>
                        <a:effectLst/>
                        <a:latin typeface="+mn-lt"/>
                        <a:ea typeface="+mn-ea"/>
                        <a:cs typeface="+mn-cs"/>
                      </a:endParaRPr>
                    </a:p>
                    <a:p>
                      <a:pPr algn="ctr"/>
                      <a:r>
                        <a:rPr lang="el-GR" sz="4800" b="0" i="0" kern="1200" dirty="0">
                          <a:solidFill>
                            <a:schemeClr val="tx1"/>
                          </a:solidFill>
                          <a:effectLst/>
                          <a:latin typeface="+mn-lt"/>
                          <a:ea typeface="+mn-ea"/>
                          <a:cs typeface="+mn-cs"/>
                        </a:rPr>
                        <a:t>ὁ Ἰησοῦς εἶπεν· </a:t>
                      </a:r>
                      <a:endParaRPr lang="en-US" sz="4800" b="0" i="0" kern="1200" dirty="0">
                        <a:solidFill>
                          <a:schemeClr val="tx1"/>
                        </a:solidFill>
                        <a:effectLst/>
                        <a:latin typeface="+mn-lt"/>
                        <a:ea typeface="+mn-ea"/>
                        <a:cs typeface="+mn-cs"/>
                      </a:endParaRPr>
                    </a:p>
                    <a:p>
                      <a:pPr algn="ctr"/>
                      <a:r>
                        <a:rPr lang="el-GR" sz="4800" b="0" i="0" kern="1200" dirty="0">
                          <a:solidFill>
                            <a:schemeClr val="tx1"/>
                          </a:solidFill>
                          <a:effectLst/>
                          <a:highlight>
                            <a:srgbClr val="FFFF00"/>
                          </a:highlight>
                          <a:latin typeface="+mn-lt"/>
                          <a:ea typeface="+mn-ea"/>
                          <a:cs typeface="+mn-cs"/>
                        </a:rPr>
                        <a:t>Τετέλεσται, </a:t>
                      </a:r>
                      <a:endParaRPr lang="en-US" sz="4800" b="0" i="0" kern="1200" dirty="0">
                        <a:solidFill>
                          <a:schemeClr val="tx1"/>
                        </a:solidFill>
                        <a:effectLst/>
                        <a:highlight>
                          <a:srgbClr val="FFFF00"/>
                        </a:highlight>
                        <a:latin typeface="+mn-lt"/>
                        <a:ea typeface="+mn-ea"/>
                        <a:cs typeface="+mn-cs"/>
                      </a:endParaRPr>
                    </a:p>
                    <a:p>
                      <a:pPr algn="ctr"/>
                      <a:r>
                        <a:rPr lang="el-GR" sz="4800" b="0" i="0" kern="1200" dirty="0">
                          <a:solidFill>
                            <a:schemeClr val="tx1"/>
                          </a:solidFill>
                          <a:effectLst/>
                          <a:latin typeface="+mn-lt"/>
                          <a:ea typeface="+mn-ea"/>
                          <a:cs typeface="+mn-cs"/>
                        </a:rPr>
                        <a:t>καὶ κλίνας τὴν κεφαλὴν </a:t>
                      </a:r>
                      <a:endParaRPr lang="en-US" sz="4800" b="0" i="0" kern="1200" dirty="0">
                        <a:solidFill>
                          <a:schemeClr val="tx1"/>
                        </a:solidFill>
                        <a:effectLst/>
                        <a:latin typeface="+mn-lt"/>
                        <a:ea typeface="+mn-ea"/>
                        <a:cs typeface="+mn-cs"/>
                      </a:endParaRPr>
                    </a:p>
                    <a:p>
                      <a:pPr algn="ctr"/>
                      <a:r>
                        <a:rPr lang="el-GR" sz="4800" b="0" i="0" kern="1200" dirty="0">
                          <a:solidFill>
                            <a:schemeClr val="tx1"/>
                          </a:solidFill>
                          <a:effectLst/>
                          <a:latin typeface="+mn-lt"/>
                          <a:ea typeface="+mn-ea"/>
                          <a:cs typeface="+mn-cs"/>
                        </a:rPr>
                        <a:t>παρέδωκεν τὸ πνεῦμα</a:t>
                      </a:r>
                      <a:endParaRPr lang="en-US" sz="4800" b="0" i="0" kern="1200" dirty="0">
                        <a:solidFill>
                          <a:schemeClr val="tx1"/>
                        </a:solidFill>
                        <a:effectLst/>
                        <a:latin typeface="+mn-lt"/>
                        <a:ea typeface="+mn-ea"/>
                        <a:cs typeface="+mn-cs"/>
                      </a:endParaRPr>
                    </a:p>
                    <a:p>
                      <a:pPr algn="ctr"/>
                      <a:r>
                        <a:rPr lang="en-US" sz="4800" b="0" i="0" kern="1200" dirty="0">
                          <a:solidFill>
                            <a:schemeClr val="tx1"/>
                          </a:solidFill>
                          <a:effectLst/>
                          <a:latin typeface="+mn-lt"/>
                          <a:ea typeface="+mn-ea"/>
                          <a:cs typeface="+mn-cs"/>
                        </a:rPr>
                        <a:t>John 19:30 </a:t>
                      </a:r>
                      <a:endParaRPr lang="en-US" sz="4800" dirty="0"/>
                    </a:p>
                  </a:txBody>
                  <a:tcPr anchor="ctr">
                    <a:lnL>
                      <a:noFill/>
                    </a:lnL>
                    <a:lnR>
                      <a:noFill/>
                    </a:lnR>
                    <a:lnT>
                      <a:noFill/>
                    </a:lnT>
                    <a:lnB>
                      <a:noFill/>
                    </a:lnB>
                    <a:solidFill>
                      <a:srgbClr val="FFFFFF"/>
                    </a:solidFill>
                  </a:tcPr>
                </a:tc>
                <a:extLst>
                  <a:ext uri="{0D108BD9-81ED-4DB2-BD59-A6C34878D82A}">
                    <a16:rowId xmlns:a16="http://schemas.microsoft.com/office/drawing/2014/main" val="2519501083"/>
                  </a:ext>
                </a:extLst>
              </a:tr>
            </a:tbl>
          </a:graphicData>
        </a:graphic>
      </p:graphicFrame>
      <p:pic>
        <p:nvPicPr>
          <p:cNvPr id="6" name="Picture 5" descr="A child standing in a field of plants&#10;&#10;Description automatically generated with low confidence">
            <a:extLst>
              <a:ext uri="{FF2B5EF4-FFF2-40B4-BE49-F238E27FC236}">
                <a16:creationId xmlns:a16="http://schemas.microsoft.com/office/drawing/2014/main" id="{4AF05721-713C-DE0D-3749-20FAF44E0C4F}"/>
              </a:ext>
            </a:extLst>
          </p:cNvPr>
          <p:cNvPicPr>
            <a:picLocks noChangeAspect="1"/>
          </p:cNvPicPr>
          <p:nvPr/>
        </p:nvPicPr>
        <p:blipFill>
          <a:blip r:embed="rId2"/>
          <a:stretch>
            <a:fillRect/>
          </a:stretch>
        </p:blipFill>
        <p:spPr>
          <a:xfrm>
            <a:off x="-1" y="-200441"/>
            <a:ext cx="5293831" cy="7058441"/>
          </a:xfrm>
          <a:prstGeom prst="rect">
            <a:avLst/>
          </a:prstGeom>
        </p:spPr>
      </p:pic>
    </p:spTree>
    <p:extLst>
      <p:ext uri="{BB962C8B-B14F-4D97-AF65-F5344CB8AC3E}">
        <p14:creationId xmlns:p14="http://schemas.microsoft.com/office/powerpoint/2010/main" val="2220482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lant, outdoor, green, fruit&#10;&#10;Description automatically generated">
            <a:extLst>
              <a:ext uri="{FF2B5EF4-FFF2-40B4-BE49-F238E27FC236}">
                <a16:creationId xmlns:a16="http://schemas.microsoft.com/office/drawing/2014/main" id="{92998EB0-002D-B400-4473-A0184A46402F}"/>
              </a:ext>
            </a:extLst>
          </p:cNvPr>
          <p:cNvPicPr>
            <a:picLocks noGrp="1" noChangeAspect="1"/>
          </p:cNvPicPr>
          <p:nvPr>
            <p:ph type="pic" sz="quarter" idx="15"/>
          </p:nvPr>
        </p:nvPicPr>
        <p:blipFill>
          <a:blip r:embed="rId2"/>
          <a:srcRect l="11502" r="11502"/>
          <a:stretch>
            <a:fillRect/>
          </a:stretch>
        </p:blipFill>
        <p:spPr>
          <a:xfrm rot="5400000">
            <a:off x="5413417" y="79417"/>
            <a:ext cx="6867607" cy="6689558"/>
          </a:xfrm>
        </p:spPr>
      </p:pic>
      <p:sp>
        <p:nvSpPr>
          <p:cNvPr id="5" name="Date Placeholder 4">
            <a:extLst>
              <a:ext uri="{FF2B5EF4-FFF2-40B4-BE49-F238E27FC236}">
                <a16:creationId xmlns:a16="http://schemas.microsoft.com/office/drawing/2014/main" id="{6E91A0B0-5971-4C88-59A4-38C3DB3B3F75}"/>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BB624CD-DAB9-51A4-E88B-510ED84CDC54}"/>
              </a:ext>
            </a:extLst>
          </p:cNvPr>
          <p:cNvSpPr>
            <a:spLocks noGrp="1"/>
          </p:cNvSpPr>
          <p:nvPr>
            <p:ph type="ftr" sz="quarter" idx="3"/>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FDF281F9-48CA-E3B9-ED62-6107BE12FE16}"/>
              </a:ext>
            </a:extLst>
          </p:cNvPr>
          <p:cNvSpPr>
            <a:spLocks noGrp="1"/>
          </p:cNvSpPr>
          <p:nvPr>
            <p:ph type="sldNum" sz="quarter" idx="4"/>
          </p:nvPr>
        </p:nvSpPr>
        <p:spPr/>
        <p:txBody>
          <a:bodyPr/>
          <a:lstStyle/>
          <a:p>
            <a:fld id="{EA87306C-81BA-4795-A5CA-9392456A8C1E}" type="slidenum">
              <a:rPr lang="en-US" smtClean="0"/>
              <a:pPr/>
              <a:t>30</a:t>
            </a:fld>
            <a:endParaRPr lang="en-US" dirty="0"/>
          </a:p>
        </p:txBody>
      </p:sp>
      <p:sp>
        <p:nvSpPr>
          <p:cNvPr id="10" name="TextBox 9">
            <a:extLst>
              <a:ext uri="{FF2B5EF4-FFF2-40B4-BE49-F238E27FC236}">
                <a16:creationId xmlns:a16="http://schemas.microsoft.com/office/drawing/2014/main" id="{CD8EF765-C79A-6D4A-98D9-90E01268A982}"/>
              </a:ext>
            </a:extLst>
          </p:cNvPr>
          <p:cNvSpPr txBox="1"/>
          <p:nvPr/>
        </p:nvSpPr>
        <p:spPr>
          <a:xfrm>
            <a:off x="-1463" y="-112254"/>
            <a:ext cx="5636871" cy="6863417"/>
          </a:xfrm>
          <a:prstGeom prst="rect">
            <a:avLst/>
          </a:prstGeom>
          <a:noFill/>
        </p:spPr>
        <p:txBody>
          <a:bodyPr wrap="square" rtlCol="0">
            <a:sp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Do you know what your constitution says about closing your building and finishing your ministry? Do you know what happens if the congregation gets so small or old it no longer has a functioning council and can no longer hold legal congregational meetings? </a:t>
            </a:r>
            <a:endParaRPr lang="en-US" sz="4000" dirty="0"/>
          </a:p>
        </p:txBody>
      </p:sp>
    </p:spTree>
    <p:extLst>
      <p:ext uri="{BB962C8B-B14F-4D97-AF65-F5344CB8AC3E}">
        <p14:creationId xmlns:p14="http://schemas.microsoft.com/office/powerpoint/2010/main" val="1503081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children sitting on hay bales&#10;&#10;Description automatically generated with medium confidence">
            <a:extLst>
              <a:ext uri="{FF2B5EF4-FFF2-40B4-BE49-F238E27FC236}">
                <a16:creationId xmlns:a16="http://schemas.microsoft.com/office/drawing/2014/main" id="{404F39B6-3FBC-8844-C0AF-074F5CE43DDD}"/>
              </a:ext>
            </a:extLst>
          </p:cNvPr>
          <p:cNvPicPr>
            <a:picLocks noGrp="1" noChangeAspect="1"/>
          </p:cNvPicPr>
          <p:nvPr>
            <p:ph type="pic" sz="quarter" idx="10"/>
          </p:nvPr>
        </p:nvPicPr>
        <p:blipFill rotWithShape="1">
          <a:blip r:embed="rId2"/>
          <a:srcRect t="12500" b="12500"/>
          <a:stretch/>
        </p:blipFill>
        <p:spPr>
          <a:xfrm>
            <a:off x="20" y="10"/>
            <a:ext cx="12191980" cy="6857990"/>
          </a:xfrm>
          <a:prstGeom prst="rect">
            <a:avLst/>
          </a:prstGeom>
          <a:noFill/>
        </p:spPr>
      </p:pic>
      <p:sp>
        <p:nvSpPr>
          <p:cNvPr id="4" name="Date Placeholder 3" hidden="1">
            <a:extLst>
              <a:ext uri="{FF2B5EF4-FFF2-40B4-BE49-F238E27FC236}">
                <a16:creationId xmlns:a16="http://schemas.microsoft.com/office/drawing/2014/main" id="{0526D207-B464-71DA-3F85-60F659662065}"/>
              </a:ext>
            </a:extLst>
          </p:cNvPr>
          <p:cNvSpPr>
            <a:spLocks noGrp="1"/>
          </p:cNvSpPr>
          <p:nvPr>
            <p:ph type="dt" sz="half" idx="4294967295"/>
          </p:nvPr>
        </p:nvSpPr>
        <p:spPr>
          <a:xfrm>
            <a:off x="838200" y="6356350"/>
            <a:ext cx="2743200" cy="365125"/>
          </a:xfrm>
        </p:spPr>
        <p:txBody>
          <a:bodyPr/>
          <a:lstStyle/>
          <a:p>
            <a:pPr>
              <a:spcAft>
                <a:spcPts val="600"/>
              </a:spcAft>
            </a:pPr>
            <a:r>
              <a:rPr lang="en-US"/>
              <a:t>20XX</a:t>
            </a:r>
          </a:p>
        </p:txBody>
      </p:sp>
      <p:sp>
        <p:nvSpPr>
          <p:cNvPr id="6" name="Footer Placeholder 5">
            <a:extLst>
              <a:ext uri="{FF2B5EF4-FFF2-40B4-BE49-F238E27FC236}">
                <a16:creationId xmlns:a16="http://schemas.microsoft.com/office/drawing/2014/main" id="{1AAE8B41-C065-0E8F-59D5-261EFA58C870}"/>
              </a:ext>
            </a:extLst>
          </p:cNvPr>
          <p:cNvSpPr>
            <a:spLocks noGrp="1"/>
          </p:cNvSpPr>
          <p:nvPr>
            <p:ph type="ftr" sz="quarter" idx="4294967295"/>
          </p:nvPr>
        </p:nvSpPr>
        <p:spPr>
          <a:xfrm>
            <a:off x="4038600" y="6356350"/>
            <a:ext cx="4114800" cy="365125"/>
          </a:xfrm>
        </p:spPr>
        <p:txBody>
          <a:bodyPr/>
          <a:lstStyle/>
          <a:p>
            <a:pPr>
              <a:spcAft>
                <a:spcPts val="600"/>
              </a:spcAft>
            </a:pPr>
            <a:r>
              <a:rPr lang="en-US"/>
              <a:t>Pitch deck</a:t>
            </a:r>
          </a:p>
        </p:txBody>
      </p:sp>
      <p:sp>
        <p:nvSpPr>
          <p:cNvPr id="7" name="Slide Number Placeholder 6" hidden="1">
            <a:extLst>
              <a:ext uri="{FF2B5EF4-FFF2-40B4-BE49-F238E27FC236}">
                <a16:creationId xmlns:a16="http://schemas.microsoft.com/office/drawing/2014/main" id="{627540A7-9AA4-5C96-8BE3-BD5AAAE763B9}"/>
              </a:ext>
            </a:extLst>
          </p:cNvPr>
          <p:cNvSpPr>
            <a:spLocks noGrp="1"/>
          </p:cNvSpPr>
          <p:nvPr>
            <p:ph type="sldNum" sz="quarter" idx="4294967295"/>
          </p:nvPr>
        </p:nvSpPr>
        <p:spPr>
          <a:xfrm>
            <a:off x="8610600" y="6356350"/>
            <a:ext cx="2743200" cy="365125"/>
          </a:xfrm>
        </p:spPr>
        <p:txBody>
          <a:bodyPr/>
          <a:lstStyle/>
          <a:p>
            <a:pPr>
              <a:spcAft>
                <a:spcPts val="600"/>
              </a:spcAft>
            </a:pPr>
            <a:fld id="{EA87306C-81BA-4795-A5CA-9392456A8C1E}" type="slidenum">
              <a:rPr lang="en-US" smtClean="0"/>
              <a:pPr>
                <a:spcAft>
                  <a:spcPts val="600"/>
                </a:spcAft>
              </a:pPr>
              <a:t>31</a:t>
            </a:fld>
            <a:endParaRPr lang="en-US"/>
          </a:p>
        </p:txBody>
      </p:sp>
      <p:sp>
        <p:nvSpPr>
          <p:cNvPr id="10" name="TextBox 9">
            <a:extLst>
              <a:ext uri="{FF2B5EF4-FFF2-40B4-BE49-F238E27FC236}">
                <a16:creationId xmlns:a16="http://schemas.microsoft.com/office/drawing/2014/main" id="{39ADC24A-34D8-5DDE-9EF7-3DEF86BCD146}"/>
              </a:ext>
            </a:extLst>
          </p:cNvPr>
          <p:cNvSpPr txBox="1"/>
          <p:nvPr/>
        </p:nvSpPr>
        <p:spPr>
          <a:xfrm>
            <a:off x="269632" y="1026695"/>
            <a:ext cx="3211506" cy="1569660"/>
          </a:xfrm>
          <a:prstGeom prst="rect">
            <a:avLst/>
          </a:prstGeom>
          <a:noFill/>
        </p:spPr>
        <p:txBody>
          <a:bodyPr wrap="square" rtlCol="0">
            <a:spAutoFit/>
          </a:bodyPr>
          <a:lstStyle/>
          <a:p>
            <a:r>
              <a:rPr lang="en-US" sz="4800" b="1" dirty="0">
                <a:solidFill>
                  <a:schemeClr val="bg1"/>
                </a:solidFill>
              </a:rPr>
              <a:t>Legacy Planning</a:t>
            </a:r>
          </a:p>
        </p:txBody>
      </p:sp>
    </p:spTree>
    <p:extLst>
      <p:ext uri="{BB962C8B-B14F-4D97-AF65-F5344CB8AC3E}">
        <p14:creationId xmlns:p14="http://schemas.microsoft.com/office/powerpoint/2010/main" val="3015121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F4D6FD6-D864-219B-1B73-96044460466D}"/>
              </a:ext>
            </a:extLst>
          </p:cNvPr>
          <p:cNvSpPr>
            <a:spLocks noGrp="1"/>
          </p:cNvSpPr>
          <p:nvPr>
            <p:ph type="dt" sz="half" idx="2"/>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98465BEB-56BB-8558-9720-16E99205A88D}"/>
              </a:ext>
            </a:extLst>
          </p:cNvPr>
          <p:cNvSpPr>
            <a:spLocks noGrp="1"/>
          </p:cNvSpPr>
          <p:nvPr>
            <p:ph type="ftr" sz="quarter" idx="3"/>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E91BC9E2-5FF9-C373-5946-F974E4312A25}"/>
              </a:ext>
            </a:extLst>
          </p:cNvPr>
          <p:cNvSpPr>
            <a:spLocks noGrp="1"/>
          </p:cNvSpPr>
          <p:nvPr>
            <p:ph type="sldNum" sz="quarter" idx="4"/>
          </p:nvPr>
        </p:nvSpPr>
        <p:spPr/>
        <p:txBody>
          <a:bodyPr/>
          <a:lstStyle/>
          <a:p>
            <a:fld id="{EA87306C-81BA-4795-A5CA-9392456A8C1E}" type="slidenum">
              <a:rPr lang="en-US" smtClean="0"/>
              <a:pPr/>
              <a:t>32</a:t>
            </a:fld>
            <a:endParaRPr lang="en-US" dirty="0"/>
          </a:p>
        </p:txBody>
      </p:sp>
      <p:pic>
        <p:nvPicPr>
          <p:cNvPr id="9" name="Picture 8" descr="A couple of children sitting on a bale of hay&#10;&#10;Description automatically generated with medium confidence">
            <a:extLst>
              <a:ext uri="{FF2B5EF4-FFF2-40B4-BE49-F238E27FC236}">
                <a16:creationId xmlns:a16="http://schemas.microsoft.com/office/drawing/2014/main" id="{DE315271-5611-E5C1-41C3-3A21F1D9CC89}"/>
              </a:ext>
            </a:extLst>
          </p:cNvPr>
          <p:cNvPicPr>
            <a:picLocks noChangeAspect="1"/>
          </p:cNvPicPr>
          <p:nvPr/>
        </p:nvPicPr>
        <p:blipFill>
          <a:blip r:embed="rId2"/>
          <a:stretch>
            <a:fillRect/>
          </a:stretch>
        </p:blipFill>
        <p:spPr>
          <a:xfrm>
            <a:off x="537411" y="260350"/>
            <a:ext cx="4572000" cy="6096000"/>
          </a:xfrm>
          <a:prstGeom prst="rect">
            <a:avLst/>
          </a:prstGeom>
        </p:spPr>
      </p:pic>
      <p:sp>
        <p:nvSpPr>
          <p:cNvPr id="10" name="Rectangle 9">
            <a:extLst>
              <a:ext uri="{FF2B5EF4-FFF2-40B4-BE49-F238E27FC236}">
                <a16:creationId xmlns:a16="http://schemas.microsoft.com/office/drawing/2014/main" id="{564A76C0-513D-BA46-4EE5-A4B8EC9F9A38}"/>
              </a:ext>
            </a:extLst>
          </p:cNvPr>
          <p:cNvSpPr/>
          <p:nvPr/>
        </p:nvSpPr>
        <p:spPr>
          <a:xfrm>
            <a:off x="5807243" y="501650"/>
            <a:ext cx="5478630" cy="5078313"/>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 are you</a:t>
            </a:r>
          </a:p>
          <a:p>
            <a:pPr algn="ctr"/>
            <a:r>
              <a:rPr lang="en-US" sz="5400" b="0" cap="none" spc="0" dirty="0">
                <a:ln w="0"/>
                <a:solidFill>
                  <a:schemeClr val="tx1"/>
                </a:solidFill>
                <a:effectLst>
                  <a:outerShdw blurRad="38100" dist="19050" dir="2700000" algn="tl" rotWithShape="0">
                    <a:schemeClr val="dk1">
                      <a:alpha val="40000"/>
                    </a:schemeClr>
                  </a:outerShdw>
                </a:effectLst>
              </a:rPr>
              <a:t> willing to do</a:t>
            </a:r>
          </a:p>
          <a:p>
            <a:pPr algn="ctr"/>
            <a:r>
              <a:rPr lang="en-US" sz="5400" dirty="0">
                <a:ln w="0"/>
                <a:effectLst>
                  <a:outerShdw blurRad="38100" dist="19050" dir="2700000" algn="tl" rotWithShape="0">
                    <a:schemeClr val="dk1">
                      <a:alpha val="40000"/>
                    </a:schemeClr>
                  </a:outerShdw>
                </a:effectLst>
              </a:rPr>
              <a:t>so that the next</a:t>
            </a:r>
          </a:p>
          <a:p>
            <a:pPr algn="ctr"/>
            <a:r>
              <a:rPr lang="en-US" sz="5400" dirty="0">
                <a:ln w="0"/>
                <a:effectLst>
                  <a:outerShdw blurRad="38100" dist="19050" dir="2700000" algn="tl" rotWithShape="0">
                    <a:schemeClr val="dk1">
                      <a:alpha val="40000"/>
                    </a:schemeClr>
                  </a:outerShdw>
                </a:effectLst>
              </a:rPr>
              <a:t> generation </a:t>
            </a:r>
          </a:p>
          <a:p>
            <a:pPr algn="ctr"/>
            <a:r>
              <a:rPr lang="en-US" sz="5400" dirty="0">
                <a:ln w="0"/>
                <a:effectLst>
                  <a:outerShdw blurRad="38100" dist="19050" dir="2700000" algn="tl" rotWithShape="0">
                    <a:schemeClr val="dk1">
                      <a:alpha val="40000"/>
                    </a:schemeClr>
                  </a:outerShdw>
                </a:effectLst>
              </a:rPr>
              <a:t>c</a:t>
            </a:r>
            <a:r>
              <a:rPr lang="en-US" sz="5400" b="0" cap="none" spc="0" dirty="0">
                <a:ln w="0"/>
                <a:solidFill>
                  <a:schemeClr val="tx1"/>
                </a:solidFill>
                <a:effectLst>
                  <a:outerShdw blurRad="38100" dist="19050" dir="2700000" algn="tl" rotWithShape="0">
                    <a:schemeClr val="dk1">
                      <a:alpha val="40000"/>
                    </a:schemeClr>
                  </a:outerShdw>
                </a:effectLst>
              </a:rPr>
              <a:t>omes to know </a:t>
            </a:r>
          </a:p>
          <a:p>
            <a:pPr algn="ctr"/>
            <a:r>
              <a:rPr lang="en-US" sz="5400" b="0" cap="none" spc="0" dirty="0">
                <a:ln w="0"/>
                <a:solidFill>
                  <a:schemeClr val="tx1"/>
                </a:solidFill>
                <a:effectLst>
                  <a:outerShdw blurRad="38100" dist="19050" dir="2700000" algn="tl" rotWithShape="0">
                    <a:schemeClr val="dk1">
                      <a:alpha val="40000"/>
                    </a:schemeClr>
                  </a:outerShdw>
                </a:effectLst>
              </a:rPr>
              <a:t>and love Jesus?</a:t>
            </a:r>
          </a:p>
        </p:txBody>
      </p:sp>
    </p:spTree>
    <p:extLst>
      <p:ext uri="{BB962C8B-B14F-4D97-AF65-F5344CB8AC3E}">
        <p14:creationId xmlns:p14="http://schemas.microsoft.com/office/powerpoint/2010/main" val="187391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yellow flower on a plant&#10;&#10;Description automatically generated with medium confidence">
            <a:extLst>
              <a:ext uri="{FF2B5EF4-FFF2-40B4-BE49-F238E27FC236}">
                <a16:creationId xmlns:a16="http://schemas.microsoft.com/office/drawing/2014/main" id="{AC4B906D-0B29-5D82-52F2-F6611AB0D8F8}"/>
              </a:ext>
            </a:extLst>
          </p:cNvPr>
          <p:cNvPicPr>
            <a:picLocks noGrp="1" noChangeAspect="1"/>
          </p:cNvPicPr>
          <p:nvPr>
            <p:ph type="pic" sz="quarter" idx="10"/>
          </p:nvPr>
        </p:nvPicPr>
        <p:blipFill rotWithShape="1">
          <a:blip r:embed="rId2"/>
          <a:srcRect t="9671" b="48142"/>
          <a:stretch/>
        </p:blipFill>
        <p:spPr>
          <a:xfrm>
            <a:off x="20" y="10"/>
            <a:ext cx="12191980" cy="6857990"/>
          </a:xfrm>
          <a:noFill/>
        </p:spPr>
      </p:pic>
    </p:spTree>
    <p:extLst>
      <p:ext uri="{BB962C8B-B14F-4D97-AF65-F5344CB8AC3E}">
        <p14:creationId xmlns:p14="http://schemas.microsoft.com/office/powerpoint/2010/main" val="2048418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field of yellow flowers&#10;&#10;Description automatically generated with medium confidence">
            <a:extLst>
              <a:ext uri="{FF2B5EF4-FFF2-40B4-BE49-F238E27FC236}">
                <a16:creationId xmlns:a16="http://schemas.microsoft.com/office/drawing/2014/main" id="{907464CE-584D-C705-5D68-44C5E03B2C4F}"/>
              </a:ext>
            </a:extLst>
          </p:cNvPr>
          <p:cNvPicPr>
            <a:picLocks noGrp="1" noChangeAspect="1"/>
          </p:cNvPicPr>
          <p:nvPr>
            <p:ph type="pic" sz="quarter" idx="13"/>
          </p:nvPr>
        </p:nvPicPr>
        <p:blipFill>
          <a:blip r:embed="rId2"/>
          <a:srcRect t="12500" b="12500"/>
          <a:stretch>
            <a:fillRect/>
          </a:stretch>
        </p:blipFill>
        <p:spPr>
          <a:xfrm>
            <a:off x="0" y="0"/>
            <a:ext cx="12192000" cy="6858000"/>
          </a:xfrm>
        </p:spPr>
      </p:pic>
      <p:sp>
        <p:nvSpPr>
          <p:cNvPr id="5" name="Date Placeholder 4">
            <a:extLst>
              <a:ext uri="{FF2B5EF4-FFF2-40B4-BE49-F238E27FC236}">
                <a16:creationId xmlns:a16="http://schemas.microsoft.com/office/drawing/2014/main" id="{E6F114F2-834F-E1C8-B2C3-7D89B2B74BF5}"/>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E761F944-3B0E-00F4-5DE2-978B486AEC3C}"/>
              </a:ext>
            </a:extLst>
          </p:cNvPr>
          <p:cNvSpPr>
            <a:spLocks noGrp="1"/>
          </p:cNvSpPr>
          <p:nvPr>
            <p:ph type="ftr" sz="quarter" idx="11"/>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E7AFD55C-6D22-044B-820D-F8833EF13A21}"/>
              </a:ext>
            </a:extLst>
          </p:cNvPr>
          <p:cNvSpPr>
            <a:spLocks noGrp="1"/>
          </p:cNvSpPr>
          <p:nvPr>
            <p:ph type="sldNum" sz="quarter" idx="12"/>
          </p:nvPr>
        </p:nvSpPr>
        <p:spPr/>
        <p:txBody>
          <a:bodyPr/>
          <a:lstStyle/>
          <a:p>
            <a:fld id="{EA87306C-81BA-4795-A5CA-9392456A8C1E}" type="slidenum">
              <a:rPr lang="en-US" smtClean="0"/>
              <a:pPr/>
              <a:t>34</a:t>
            </a:fld>
            <a:endParaRPr lang="en-US" dirty="0"/>
          </a:p>
        </p:txBody>
      </p:sp>
      <p:sp>
        <p:nvSpPr>
          <p:cNvPr id="17" name="Picture Placeholder 14">
            <a:extLst>
              <a:ext uri="{FF2B5EF4-FFF2-40B4-BE49-F238E27FC236}">
                <a16:creationId xmlns:a16="http://schemas.microsoft.com/office/drawing/2014/main" id="{D5C1E0DA-41CB-F9EA-ACDF-78863D45F837}"/>
              </a:ext>
            </a:extLst>
          </p:cNvPr>
          <p:cNvSpPr txBox="1">
            <a:spLocks/>
          </p:cNvSpPr>
          <p:nvPr/>
        </p:nvSpPr>
        <p:spPr>
          <a:xfrm>
            <a:off x="152400" y="152400"/>
            <a:ext cx="12192000" cy="6857999"/>
          </a:xfrm>
          <a:prstGeom prst="rect">
            <a:avLst/>
          </a:prstGeom>
        </p:spPr>
        <p:txBody>
          <a:bodyPr/>
          <a:lstStyle/>
          <a:p>
            <a:endParaRPr lang="en-US"/>
          </a:p>
        </p:txBody>
      </p:sp>
    </p:spTree>
    <p:extLst>
      <p:ext uri="{BB962C8B-B14F-4D97-AF65-F5344CB8AC3E}">
        <p14:creationId xmlns:p14="http://schemas.microsoft.com/office/powerpoint/2010/main" val="269950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B32C-2E62-CAD8-DA20-A29FAE67A55E}"/>
              </a:ext>
            </a:extLst>
          </p:cNvPr>
          <p:cNvSpPr>
            <a:spLocks noGrp="1"/>
          </p:cNvSpPr>
          <p:nvPr>
            <p:ph type="title"/>
          </p:nvPr>
        </p:nvSpPr>
        <p:spPr>
          <a:xfrm>
            <a:off x="819727" y="317739"/>
            <a:ext cx="6098865" cy="623923"/>
          </a:xfrm>
        </p:spPr>
        <p:txBody>
          <a:bodyPr/>
          <a:lstStyle/>
          <a:p>
            <a:r>
              <a:rPr lang="en-US" sz="4400" dirty="0"/>
              <a:t>John 19:28-30</a:t>
            </a:r>
          </a:p>
        </p:txBody>
      </p:sp>
      <p:sp>
        <p:nvSpPr>
          <p:cNvPr id="3" name="Content Placeholder 2">
            <a:extLst>
              <a:ext uri="{FF2B5EF4-FFF2-40B4-BE49-F238E27FC236}">
                <a16:creationId xmlns:a16="http://schemas.microsoft.com/office/drawing/2014/main" id="{4FCEE0DB-8846-E0E9-97C7-34B85CD54FDD}"/>
              </a:ext>
            </a:extLst>
          </p:cNvPr>
          <p:cNvSpPr>
            <a:spLocks noGrp="1"/>
          </p:cNvSpPr>
          <p:nvPr>
            <p:ph sz="quarter" idx="15"/>
          </p:nvPr>
        </p:nvSpPr>
        <p:spPr>
          <a:xfrm>
            <a:off x="914399" y="905856"/>
            <a:ext cx="6683829" cy="5047269"/>
          </a:xfrm>
        </p:spPr>
        <p:txBody>
          <a:bodyPr/>
          <a:lstStyle/>
          <a:p>
            <a:r>
              <a:rPr lang="en-US" sz="3200" b="1" i="0" baseline="30000" dirty="0">
                <a:solidFill>
                  <a:srgbClr val="000000"/>
                </a:solidFill>
                <a:effectLst/>
                <a:latin typeface="system-ui"/>
              </a:rPr>
              <a:t>28 </a:t>
            </a:r>
            <a:r>
              <a:rPr lang="en-US" sz="3200" b="0" i="0" dirty="0">
                <a:solidFill>
                  <a:srgbClr val="000000"/>
                </a:solidFill>
                <a:effectLst/>
                <a:latin typeface="system-ui"/>
              </a:rPr>
              <a:t>After this, when Jesus knew that all was now finished, he said (in order to fulfill the scripture), “I am thirsty.” </a:t>
            </a:r>
            <a:r>
              <a:rPr lang="en-US" sz="3200" b="1" i="0" baseline="30000" dirty="0">
                <a:solidFill>
                  <a:srgbClr val="000000"/>
                </a:solidFill>
                <a:effectLst/>
                <a:latin typeface="system-ui"/>
              </a:rPr>
              <a:t>29 </a:t>
            </a:r>
            <a:r>
              <a:rPr lang="en-US" sz="3200" b="0" i="0" dirty="0">
                <a:solidFill>
                  <a:srgbClr val="000000"/>
                </a:solidFill>
                <a:effectLst/>
                <a:latin typeface="system-ui"/>
              </a:rPr>
              <a:t>A jar full of sour wine was standing there. So they put a sponge full of the wine on a branch of hyssop and held it to his mouth. </a:t>
            </a:r>
            <a:r>
              <a:rPr lang="en-US" sz="3200" b="1" i="0" baseline="30000" dirty="0">
                <a:solidFill>
                  <a:srgbClr val="000000"/>
                </a:solidFill>
                <a:effectLst/>
                <a:latin typeface="system-ui"/>
              </a:rPr>
              <a:t>30 </a:t>
            </a:r>
            <a:r>
              <a:rPr lang="en-US" sz="3200" b="0" i="0" dirty="0">
                <a:solidFill>
                  <a:srgbClr val="000000"/>
                </a:solidFill>
                <a:effectLst/>
                <a:latin typeface="system-ui"/>
              </a:rPr>
              <a:t>When Jesus had received the wine, he said, “It is finished.” Then he bowed his head and gave up his spirit.</a:t>
            </a:r>
            <a:endParaRPr lang="en-US" sz="3200" dirty="0"/>
          </a:p>
        </p:txBody>
      </p:sp>
      <p:sp>
        <p:nvSpPr>
          <p:cNvPr id="4" name="Date Placeholder 3">
            <a:extLst>
              <a:ext uri="{FF2B5EF4-FFF2-40B4-BE49-F238E27FC236}">
                <a16:creationId xmlns:a16="http://schemas.microsoft.com/office/drawing/2014/main" id="{14ACEEC7-813B-80DC-E736-A33AB87E90AD}"/>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E6E8FE6A-B830-DA4D-B59B-4D28EA5C96B9}"/>
              </a:ext>
            </a:extLst>
          </p:cNvPr>
          <p:cNvSpPr>
            <a:spLocks noGrp="1"/>
          </p:cNvSpPr>
          <p:nvPr>
            <p:ph type="ftr" sz="quarter" idx="11"/>
          </p:nvPr>
        </p:nvSpPr>
        <p:spPr/>
        <p:txBody>
          <a:bodyPr/>
          <a:lstStyle/>
          <a:p>
            <a:r>
              <a:rPr lang="en-US"/>
              <a:t>Pitch deck</a:t>
            </a:r>
            <a:endParaRPr lang="en-US" dirty="0"/>
          </a:p>
        </p:txBody>
      </p:sp>
      <p:sp>
        <p:nvSpPr>
          <p:cNvPr id="6" name="Picture Placeholder 5">
            <a:extLst>
              <a:ext uri="{FF2B5EF4-FFF2-40B4-BE49-F238E27FC236}">
                <a16:creationId xmlns:a16="http://schemas.microsoft.com/office/drawing/2014/main" id="{BD8146FE-86A3-5789-5B20-4D874856268B}"/>
              </a:ext>
            </a:extLst>
          </p:cNvPr>
          <p:cNvSpPr>
            <a:spLocks noGrp="1"/>
          </p:cNvSpPr>
          <p:nvPr>
            <p:ph type="pic" sz="quarter" idx="14"/>
          </p:nvPr>
        </p:nvSpPr>
        <p:spPr/>
        <p:txBody>
          <a:bodyPr/>
          <a:lstStyle/>
          <a:p>
            <a:endParaRPr lang="en-US"/>
          </a:p>
        </p:txBody>
      </p:sp>
      <p:sp>
        <p:nvSpPr>
          <p:cNvPr id="7" name="Slide Number Placeholder 6">
            <a:extLst>
              <a:ext uri="{FF2B5EF4-FFF2-40B4-BE49-F238E27FC236}">
                <a16:creationId xmlns:a16="http://schemas.microsoft.com/office/drawing/2014/main" id="{E1D4A8B8-F0DC-3485-A66C-840F390E31D5}"/>
              </a:ext>
            </a:extLst>
          </p:cNvPr>
          <p:cNvSpPr>
            <a:spLocks noGrp="1"/>
          </p:cNvSpPr>
          <p:nvPr>
            <p:ph type="sldNum" sz="quarter" idx="12"/>
          </p:nvPr>
        </p:nvSpPr>
        <p:spPr/>
        <p:txBody>
          <a:bodyPr/>
          <a:lstStyle/>
          <a:p>
            <a:fld id="{EA87306C-81BA-4795-A5CA-9392456A8C1E}" type="slidenum">
              <a:rPr lang="en-US" smtClean="0"/>
              <a:pPr/>
              <a:t>4</a:t>
            </a:fld>
            <a:endParaRPr lang="en-US" dirty="0"/>
          </a:p>
        </p:txBody>
      </p:sp>
      <p:sp>
        <p:nvSpPr>
          <p:cNvPr id="9" name="TextBox 8">
            <a:extLst>
              <a:ext uri="{FF2B5EF4-FFF2-40B4-BE49-F238E27FC236}">
                <a16:creationId xmlns:a16="http://schemas.microsoft.com/office/drawing/2014/main" id="{FDC1F5DD-29BF-9297-1577-135429C2FBF1}"/>
              </a:ext>
            </a:extLst>
          </p:cNvPr>
          <p:cNvSpPr txBox="1"/>
          <p:nvPr/>
        </p:nvSpPr>
        <p:spPr>
          <a:xfrm>
            <a:off x="8153400" y="1036940"/>
            <a:ext cx="3143481" cy="4524315"/>
          </a:xfrm>
          <a:prstGeom prst="rect">
            <a:avLst/>
          </a:prstGeom>
          <a:noFill/>
        </p:spPr>
        <p:txBody>
          <a:bodyPr wrap="square">
            <a:spAutoFit/>
          </a:bodyPr>
          <a:lstStyle/>
          <a:p>
            <a:pPr algn="ctr"/>
            <a:r>
              <a:rPr lang="el-GR" sz="3600" b="1" i="0" kern="1200" baseline="30000" dirty="0">
                <a:solidFill>
                  <a:schemeClr val="tx1"/>
                </a:solidFill>
                <a:effectLst/>
                <a:latin typeface="+mn-lt"/>
                <a:ea typeface="+mn-ea"/>
                <a:cs typeface="+mn-cs"/>
              </a:rPr>
              <a:t>30 </a:t>
            </a:r>
            <a:r>
              <a:rPr lang="el-GR" sz="3600" b="0" i="0" kern="1200" dirty="0">
                <a:solidFill>
                  <a:schemeClr val="tx1"/>
                </a:solidFill>
                <a:effectLst/>
                <a:latin typeface="+mn-lt"/>
                <a:ea typeface="+mn-ea"/>
                <a:cs typeface="+mn-cs"/>
              </a:rPr>
              <a:t>ὅτε οὖν ἔλαβεν τὸ ὄξος </a:t>
            </a:r>
            <a:endParaRPr lang="en-US" sz="3600" b="0" i="0" kern="1200" dirty="0">
              <a:solidFill>
                <a:schemeClr val="tx1"/>
              </a:solidFill>
              <a:effectLst/>
              <a:latin typeface="+mn-lt"/>
              <a:ea typeface="+mn-ea"/>
              <a:cs typeface="+mn-cs"/>
            </a:endParaRPr>
          </a:p>
          <a:p>
            <a:pPr algn="ctr"/>
            <a:r>
              <a:rPr lang="el-GR" sz="3600" b="0" i="0" kern="1200" dirty="0">
                <a:solidFill>
                  <a:schemeClr val="tx1"/>
                </a:solidFill>
                <a:effectLst/>
                <a:latin typeface="+mn-lt"/>
                <a:ea typeface="+mn-ea"/>
                <a:cs typeface="+mn-cs"/>
              </a:rPr>
              <a:t>ὁ Ἰησοῦς εἶπεν· </a:t>
            </a:r>
            <a:endParaRPr lang="en-US" sz="3600" b="0" i="0" kern="1200" dirty="0">
              <a:solidFill>
                <a:schemeClr val="tx1"/>
              </a:solidFill>
              <a:effectLst/>
              <a:latin typeface="+mn-lt"/>
              <a:ea typeface="+mn-ea"/>
              <a:cs typeface="+mn-cs"/>
            </a:endParaRPr>
          </a:p>
          <a:p>
            <a:pPr algn="ctr"/>
            <a:r>
              <a:rPr lang="el-GR" sz="3600" b="0" i="0" kern="1200" dirty="0">
                <a:solidFill>
                  <a:schemeClr val="tx1"/>
                </a:solidFill>
                <a:effectLst/>
                <a:latin typeface="+mn-lt"/>
                <a:ea typeface="+mn-ea"/>
                <a:cs typeface="+mn-cs"/>
              </a:rPr>
              <a:t>Τετέλεσται, </a:t>
            </a:r>
            <a:endParaRPr lang="en-US" sz="3600" b="0" i="0" kern="1200" dirty="0">
              <a:solidFill>
                <a:schemeClr val="tx1"/>
              </a:solidFill>
              <a:effectLst/>
              <a:latin typeface="+mn-lt"/>
              <a:ea typeface="+mn-ea"/>
              <a:cs typeface="+mn-cs"/>
            </a:endParaRPr>
          </a:p>
          <a:p>
            <a:pPr algn="ctr"/>
            <a:r>
              <a:rPr lang="el-GR" sz="3600" b="0" i="0" kern="1200" dirty="0">
                <a:solidFill>
                  <a:schemeClr val="tx1"/>
                </a:solidFill>
                <a:effectLst/>
                <a:latin typeface="+mn-lt"/>
                <a:ea typeface="+mn-ea"/>
                <a:cs typeface="+mn-cs"/>
              </a:rPr>
              <a:t>καὶ κλίνας τὴν κεφαλὴν </a:t>
            </a:r>
            <a:endParaRPr lang="en-US" sz="3600" b="0" i="0" kern="1200" dirty="0">
              <a:solidFill>
                <a:schemeClr val="tx1"/>
              </a:solidFill>
              <a:effectLst/>
              <a:latin typeface="+mn-lt"/>
              <a:ea typeface="+mn-ea"/>
              <a:cs typeface="+mn-cs"/>
            </a:endParaRPr>
          </a:p>
          <a:p>
            <a:pPr algn="ctr"/>
            <a:r>
              <a:rPr lang="el-GR" sz="3600" b="0" i="0" kern="1200" dirty="0">
                <a:solidFill>
                  <a:schemeClr val="tx1"/>
                </a:solidFill>
                <a:effectLst/>
                <a:latin typeface="+mn-lt"/>
                <a:ea typeface="+mn-ea"/>
                <a:cs typeface="+mn-cs"/>
              </a:rPr>
              <a:t>παρέδωκεν τὸ πνεῦμα.</a:t>
            </a:r>
            <a:endParaRPr lang="en-US" sz="3600" dirty="0"/>
          </a:p>
        </p:txBody>
      </p:sp>
    </p:spTree>
    <p:extLst>
      <p:ext uri="{BB962C8B-B14F-4D97-AF65-F5344CB8AC3E}">
        <p14:creationId xmlns:p14="http://schemas.microsoft.com/office/powerpoint/2010/main" val="75277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32606056-A69E-CB3C-EDDD-0D19415E3FCE}"/>
              </a:ext>
            </a:extLst>
          </p:cNvPr>
          <p:cNvSpPr>
            <a:spLocks noGrp="1"/>
          </p:cNvSpPr>
          <p:nvPr>
            <p:ph sz="quarter" idx="15"/>
          </p:nvPr>
        </p:nvSpPr>
        <p:spPr>
          <a:xfrm>
            <a:off x="352540" y="0"/>
            <a:ext cx="7061812" cy="6540261"/>
          </a:xfrm>
        </p:spPr>
        <p:txBody>
          <a:bodyPr/>
          <a:lstStyle/>
          <a:p>
            <a:r>
              <a:rPr lang="el-GR" sz="5400" b="0" i="0" cap="none" dirty="0">
                <a:solidFill>
                  <a:schemeClr val="tx1"/>
                </a:solidFill>
                <a:effectLst/>
                <a:latin typeface="Roboto" panose="02000000000000000000" pitchFamily="2" charset="0"/>
              </a:rPr>
              <a:t>Τ</a:t>
            </a:r>
            <a:r>
              <a:rPr lang="en-US" sz="5400" b="0" i="0" cap="none" dirty="0" err="1">
                <a:solidFill>
                  <a:schemeClr val="tx1"/>
                </a:solidFill>
                <a:effectLst/>
                <a:latin typeface="Roboto" panose="02000000000000000000" pitchFamily="2" charset="0"/>
              </a:rPr>
              <a:t>ετέλεστ</a:t>
            </a:r>
            <a:r>
              <a:rPr lang="en-US" sz="5400" b="0" i="0" cap="none" dirty="0">
                <a:solidFill>
                  <a:schemeClr val="tx1"/>
                </a:solidFill>
                <a:effectLst/>
                <a:latin typeface="Roboto" panose="02000000000000000000" pitchFamily="2" charset="0"/>
              </a:rPr>
              <a:t>αι</a:t>
            </a:r>
            <a:br>
              <a:rPr lang="en-US" sz="5400" b="0" i="0" cap="none" dirty="0">
                <a:solidFill>
                  <a:srgbClr val="B4B4B4"/>
                </a:solidFill>
                <a:effectLst/>
                <a:latin typeface="Roboto" panose="02000000000000000000" pitchFamily="2" charset="0"/>
              </a:rPr>
            </a:br>
            <a:r>
              <a:rPr lang="en-US" sz="4000" dirty="0">
                <a:solidFill>
                  <a:schemeClr val="tx1"/>
                </a:solidFill>
                <a:latin typeface="Daytona Condensed" panose="020B0506030503040204" pitchFamily="34" charset="0"/>
              </a:rPr>
              <a:t>Tetelestai-it is finished</a:t>
            </a:r>
          </a:p>
          <a:p>
            <a:r>
              <a:rPr lang="en-US" sz="4000" dirty="0">
                <a:solidFill>
                  <a:schemeClr val="tx1"/>
                </a:solidFill>
                <a:latin typeface="Daytona Condensed" panose="020B0506030503040204" pitchFamily="34" charset="0"/>
              </a:rPr>
              <a:t>john 19:30 </a:t>
            </a:r>
          </a:p>
          <a:p>
            <a:endParaRPr lang="en-US" sz="4000" dirty="0">
              <a:solidFill>
                <a:schemeClr val="tx1"/>
              </a:solidFill>
              <a:latin typeface="Daytona Condensed" panose="020B0506030503040204" pitchFamily="34" charset="0"/>
            </a:endParaRPr>
          </a:p>
          <a:p>
            <a:r>
              <a:rPr lang="en-US" sz="2400" b="1" i="0" dirty="0">
                <a:solidFill>
                  <a:schemeClr val="tx1"/>
                </a:solidFill>
                <a:effectLst/>
                <a:latin typeface="Daytona Condensed" panose="020B0604020202020204" pitchFamily="34" charset="0"/>
              </a:rPr>
              <a:t>When Jesus had received the wine, he said, “</a:t>
            </a:r>
            <a:r>
              <a:rPr lang="en-US" sz="2400" b="1" i="1" dirty="0">
                <a:solidFill>
                  <a:srgbClr val="FF0000"/>
                </a:solidFill>
                <a:effectLst/>
                <a:latin typeface="Daytona Condensed" panose="020B0604020202020204" pitchFamily="34" charset="0"/>
              </a:rPr>
              <a:t>It is finished</a:t>
            </a:r>
            <a:r>
              <a:rPr lang="en-US" sz="2400" b="1" i="0" dirty="0">
                <a:solidFill>
                  <a:schemeClr val="tx1"/>
                </a:solidFill>
                <a:effectLst/>
                <a:latin typeface="Daytona Condensed" panose="020B0604020202020204" pitchFamily="34" charset="0"/>
              </a:rPr>
              <a:t>.” Then he bowed his head and gave up his spirit.</a:t>
            </a:r>
            <a:endParaRPr lang="en-US" sz="2400" b="1" dirty="0">
              <a:solidFill>
                <a:schemeClr val="tx1"/>
              </a:solidFill>
              <a:latin typeface="Daytona Condensed" panose="020B0604020202020204" pitchFamily="34" charset="0"/>
            </a:endParaRPr>
          </a:p>
          <a:p>
            <a:r>
              <a:rPr lang="en-US" sz="2400" b="1" dirty="0">
                <a:solidFill>
                  <a:schemeClr val="tx1"/>
                </a:solidFill>
                <a:latin typeface="Daytona Condensed" panose="020B0604020202020204" pitchFamily="34" charset="0"/>
              </a:rPr>
              <a:t>the perfect indicative passive tense of the word telos, </a:t>
            </a:r>
          </a:p>
          <a:p>
            <a:endParaRPr lang="en-US" sz="2400" b="1" dirty="0">
              <a:solidFill>
                <a:schemeClr val="tx1"/>
              </a:solidFill>
              <a:latin typeface="Daytona Condensed" panose="020B0604020202020204" pitchFamily="34" charset="0"/>
            </a:endParaRPr>
          </a:p>
          <a:p>
            <a:r>
              <a:rPr lang="en-US" sz="2400" b="1" i="0" dirty="0" err="1">
                <a:solidFill>
                  <a:schemeClr val="tx1"/>
                </a:solidFill>
                <a:effectLst/>
                <a:latin typeface="Daytona Condensed" panose="020B0604020202020204" pitchFamily="34" charset="0"/>
              </a:rPr>
              <a:t>Koine</a:t>
            </a:r>
            <a:r>
              <a:rPr lang="en-US" sz="2400" b="1" i="0" dirty="0">
                <a:solidFill>
                  <a:schemeClr val="tx1"/>
                </a:solidFill>
                <a:effectLst/>
                <a:latin typeface="Daytona Condensed" panose="020B0604020202020204" pitchFamily="34" charset="0"/>
              </a:rPr>
              <a:t> Greek, It is translated to “It is Finished”.  </a:t>
            </a:r>
          </a:p>
          <a:p>
            <a:endParaRPr lang="en-US" dirty="0"/>
          </a:p>
          <a:p>
            <a:br>
              <a:rPr lang="en-US" sz="1800" dirty="0"/>
            </a:br>
            <a:endParaRPr lang="en-US" dirty="0"/>
          </a:p>
        </p:txBody>
      </p:sp>
      <p:sp>
        <p:nvSpPr>
          <p:cNvPr id="4" name="Date Placeholder 3">
            <a:extLst>
              <a:ext uri="{FF2B5EF4-FFF2-40B4-BE49-F238E27FC236}">
                <a16:creationId xmlns:a16="http://schemas.microsoft.com/office/drawing/2014/main" id="{F0285717-F256-7FA5-996E-4AAE83AC37E7}"/>
              </a:ext>
            </a:extLst>
          </p:cNvPr>
          <p:cNvSpPr>
            <a:spLocks noGrp="1"/>
          </p:cNvSpPr>
          <p:nvPr>
            <p:ph type="dt" sz="half" idx="10"/>
          </p:nvPr>
        </p:nvSpPr>
        <p:spPr/>
        <p:txBody>
          <a:bodyPr anchor="ctr">
            <a:normAutofit/>
          </a:bodyPr>
          <a:lstStyle/>
          <a:p>
            <a:pPr>
              <a:spcAft>
                <a:spcPts val="600"/>
              </a:spcAft>
            </a:pPr>
            <a:r>
              <a:rPr lang="en-US"/>
              <a:t>20XX</a:t>
            </a:r>
          </a:p>
        </p:txBody>
      </p:sp>
      <p:sp>
        <p:nvSpPr>
          <p:cNvPr id="5" name="Footer Placeholder 4">
            <a:extLst>
              <a:ext uri="{FF2B5EF4-FFF2-40B4-BE49-F238E27FC236}">
                <a16:creationId xmlns:a16="http://schemas.microsoft.com/office/drawing/2014/main" id="{B9161063-E35F-23FF-AC66-48DF134C6839}"/>
              </a:ext>
            </a:extLst>
          </p:cNvPr>
          <p:cNvSpPr>
            <a:spLocks noGrp="1"/>
          </p:cNvSpPr>
          <p:nvPr>
            <p:ph type="ftr" sz="quarter" idx="11"/>
          </p:nvPr>
        </p:nvSpPr>
        <p:spPr/>
        <p:txBody>
          <a:bodyPr anchor="ctr">
            <a:normAutofit/>
          </a:bodyPr>
          <a:lstStyle/>
          <a:p>
            <a:pPr>
              <a:spcAft>
                <a:spcPts val="600"/>
              </a:spcAft>
            </a:pPr>
            <a:r>
              <a:rPr lang="en-US"/>
              <a:t>Pitch deck</a:t>
            </a:r>
          </a:p>
        </p:txBody>
      </p:sp>
      <p:pic>
        <p:nvPicPr>
          <p:cNvPr id="9" name="Picture Placeholder 8" descr="A stained glass window&#10;&#10;Description automatically generated with medium confidence">
            <a:extLst>
              <a:ext uri="{FF2B5EF4-FFF2-40B4-BE49-F238E27FC236}">
                <a16:creationId xmlns:a16="http://schemas.microsoft.com/office/drawing/2014/main" id="{228D9A65-771C-20C7-3711-6D208B4FF509}"/>
              </a:ext>
            </a:extLst>
          </p:cNvPr>
          <p:cNvPicPr>
            <a:picLocks noGrp="1" noChangeAspect="1"/>
          </p:cNvPicPr>
          <p:nvPr>
            <p:ph type="pic" sz="quarter" idx="14"/>
          </p:nvPr>
        </p:nvPicPr>
        <p:blipFill rotWithShape="1">
          <a:blip r:embed="rId2"/>
          <a:srcRect t="10831" r="1839" b="5939"/>
          <a:stretch/>
        </p:blipFill>
        <p:spPr>
          <a:xfrm>
            <a:off x="7304183" y="0"/>
            <a:ext cx="5385481" cy="6828730"/>
          </a:xfrm>
          <a:prstGeom prst="rect">
            <a:avLst/>
          </a:prstGeom>
          <a:noFill/>
        </p:spPr>
      </p:pic>
      <p:sp>
        <p:nvSpPr>
          <p:cNvPr id="6" name="Slide Number Placeholder 5">
            <a:extLst>
              <a:ext uri="{FF2B5EF4-FFF2-40B4-BE49-F238E27FC236}">
                <a16:creationId xmlns:a16="http://schemas.microsoft.com/office/drawing/2014/main" id="{BF727B0F-65CD-B4E5-BB42-42AE6B207B5E}"/>
              </a:ext>
            </a:extLst>
          </p:cNvPr>
          <p:cNvSpPr>
            <a:spLocks noGrp="1"/>
          </p:cNvSpPr>
          <p:nvPr>
            <p:ph type="sldNum" sz="quarter" idx="12"/>
          </p:nvPr>
        </p:nvSpPr>
        <p:spPr/>
        <p:txBody>
          <a:bodyPr anchor="ctr">
            <a:normAutofit/>
          </a:bodyPr>
          <a:lstStyle/>
          <a:p>
            <a:pPr>
              <a:spcAft>
                <a:spcPts val="600"/>
              </a:spcAft>
            </a:pPr>
            <a:fld id="{EA87306C-81BA-4795-A5CA-9392456A8C1E}" type="slidenum">
              <a:rPr lang="en-US" smtClean="0"/>
              <a:pPr>
                <a:spcAft>
                  <a:spcPts val="600"/>
                </a:spcAft>
              </a:pPr>
              <a:t>5</a:t>
            </a:fld>
            <a:endParaRPr lang="en-US"/>
          </a:p>
        </p:txBody>
      </p:sp>
    </p:spTree>
    <p:extLst>
      <p:ext uri="{BB962C8B-B14F-4D97-AF65-F5344CB8AC3E}">
        <p14:creationId xmlns:p14="http://schemas.microsoft.com/office/powerpoint/2010/main" val="124531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25FA4-A288-4460-BF12-637E077953CB}"/>
              </a:ext>
            </a:extLst>
          </p:cNvPr>
          <p:cNvSpPr>
            <a:spLocks noGrp="1"/>
          </p:cNvSpPr>
          <p:nvPr>
            <p:ph type="title"/>
          </p:nvPr>
        </p:nvSpPr>
        <p:spPr>
          <a:xfrm>
            <a:off x="-2820181" y="347627"/>
            <a:ext cx="2043713" cy="640698"/>
          </a:xfrm>
        </p:spPr>
        <p:txBody>
          <a:bodyPr/>
          <a:lstStyle/>
          <a:p>
            <a:r>
              <a:rPr lang="el-GR" sz="2400" b="1" i="0" cap="none" dirty="0">
                <a:solidFill>
                  <a:srgbClr val="001320"/>
                </a:solidFill>
                <a:effectLst/>
                <a:latin typeface="Cardo"/>
              </a:rPr>
              <a:t>τέλος</a:t>
            </a:r>
            <a:endParaRPr lang="en-US" cap="none" dirty="0"/>
          </a:p>
        </p:txBody>
      </p:sp>
      <p:sp>
        <p:nvSpPr>
          <p:cNvPr id="7" name="Text Placeholder 6">
            <a:extLst>
              <a:ext uri="{FF2B5EF4-FFF2-40B4-BE49-F238E27FC236}">
                <a16:creationId xmlns:a16="http://schemas.microsoft.com/office/drawing/2014/main" id="{91C52C13-996F-4CF8-BBA5-F6CC233475A7}"/>
              </a:ext>
            </a:extLst>
          </p:cNvPr>
          <p:cNvSpPr>
            <a:spLocks noGrp="1"/>
          </p:cNvSpPr>
          <p:nvPr>
            <p:ph type="body" sz="quarter" idx="12"/>
          </p:nvPr>
        </p:nvSpPr>
        <p:spPr>
          <a:xfrm>
            <a:off x="347240" y="-244363"/>
            <a:ext cx="11844760" cy="5052077"/>
          </a:xfrm>
        </p:spPr>
        <p:txBody>
          <a:bodyPr/>
          <a:lstStyle/>
          <a:p>
            <a:pPr>
              <a:lnSpc>
                <a:spcPct val="100000"/>
              </a:lnSpc>
            </a:pPr>
            <a:r>
              <a:rPr lang="en-US" sz="4800" b="1" dirty="0" err="1"/>
              <a:t>Teleos</a:t>
            </a:r>
            <a:r>
              <a:rPr lang="en-US" sz="4800" b="1" dirty="0"/>
              <a:t>-</a:t>
            </a:r>
            <a:r>
              <a:rPr lang="el-GR" sz="4800" b="1" i="0" dirty="0">
                <a:solidFill>
                  <a:srgbClr val="001320"/>
                </a:solidFill>
                <a:effectLst/>
                <a:latin typeface="Cardo"/>
              </a:rPr>
              <a:t>τέλος</a:t>
            </a:r>
            <a:r>
              <a:rPr lang="en-US" sz="4800" b="1" i="0" dirty="0">
                <a:solidFill>
                  <a:srgbClr val="001320"/>
                </a:solidFill>
                <a:effectLst/>
                <a:latin typeface="Cardo"/>
              </a:rPr>
              <a:t> </a:t>
            </a:r>
            <a:r>
              <a:rPr lang="en-US" sz="2800" b="0" i="0" dirty="0">
                <a:solidFill>
                  <a:srgbClr val="001320"/>
                </a:solidFill>
                <a:effectLst/>
                <a:latin typeface="Roboto" panose="02000000000000000000" pitchFamily="2" charset="0"/>
              </a:rPr>
              <a:t>an end, purpose, </a:t>
            </a:r>
            <a:r>
              <a:rPr lang="en-US" sz="2800" i="0" dirty="0">
                <a:solidFill>
                  <a:srgbClr val="001320"/>
                </a:solidFill>
                <a:effectLst/>
                <a:latin typeface="Roboto" panose="02000000000000000000" pitchFamily="2" charset="0"/>
              </a:rPr>
              <a:t>completion, fulfilment</a:t>
            </a:r>
            <a:r>
              <a:rPr lang="en-US" sz="5400" i="0" dirty="0">
                <a:solidFill>
                  <a:srgbClr val="001320"/>
                </a:solidFill>
                <a:effectLst/>
                <a:latin typeface="Roboto" panose="02000000000000000000" pitchFamily="2" charset="0"/>
              </a:rPr>
              <a:t>, </a:t>
            </a:r>
            <a:r>
              <a:rPr lang="en-US" sz="2800" i="0" dirty="0">
                <a:solidFill>
                  <a:srgbClr val="001320"/>
                </a:solidFill>
                <a:effectLst/>
                <a:latin typeface="Roboto" panose="02000000000000000000" pitchFamily="2" charset="0"/>
              </a:rPr>
              <a:t>finished, accomplished, to bring to conclusion, to fulfill,  maturity or perfection, death, border, result</a:t>
            </a:r>
            <a:r>
              <a:rPr lang="en-US" sz="2800" dirty="0">
                <a:solidFill>
                  <a:srgbClr val="001320"/>
                </a:solidFill>
                <a:latin typeface="Roboto" panose="02000000000000000000" pitchFamily="2" charset="0"/>
              </a:rPr>
              <a:t>, product, highest power, consummation, .</a:t>
            </a:r>
            <a:endParaRPr lang="en-US" sz="2800" i="0" dirty="0">
              <a:solidFill>
                <a:srgbClr val="001320"/>
              </a:solidFill>
              <a:effectLst/>
              <a:latin typeface="Roboto" panose="02000000000000000000" pitchFamily="2" charset="0"/>
            </a:endParaRPr>
          </a:p>
          <a:p>
            <a:pPr>
              <a:lnSpc>
                <a:spcPct val="100000"/>
              </a:lnSpc>
            </a:pPr>
            <a:endParaRPr lang="en-US" sz="2800" dirty="0">
              <a:solidFill>
                <a:srgbClr val="001320"/>
              </a:solidFill>
              <a:latin typeface="Roboto" panose="02000000000000000000" pitchFamily="2" charset="0"/>
            </a:endParaRPr>
          </a:p>
          <a:p>
            <a:pPr>
              <a:lnSpc>
                <a:spcPct val="100000"/>
              </a:lnSpc>
            </a:pPr>
            <a:r>
              <a:rPr lang="en-US" sz="2800" dirty="0" err="1">
                <a:solidFill>
                  <a:srgbClr val="001320"/>
                </a:solidFill>
                <a:latin typeface="Roboto" panose="02000000000000000000" pitchFamily="2" charset="0"/>
              </a:rPr>
              <a:t>Tetelestai</a:t>
            </a:r>
            <a:r>
              <a:rPr lang="en-US" sz="2800" dirty="0">
                <a:solidFill>
                  <a:srgbClr val="001320"/>
                </a:solidFill>
                <a:latin typeface="Roboto" panose="02000000000000000000" pitchFamily="2" charset="0"/>
              </a:rPr>
              <a:t>-</a:t>
            </a:r>
            <a:r>
              <a:rPr lang="en-US" sz="2800" i="1" dirty="0">
                <a:solidFill>
                  <a:srgbClr val="001320"/>
                </a:solidFill>
                <a:latin typeface="Roboto" panose="02000000000000000000" pitchFamily="2" charset="0"/>
              </a:rPr>
              <a:t>It is finished. J</a:t>
            </a:r>
            <a:r>
              <a:rPr lang="en-US" sz="2800" dirty="0">
                <a:solidFill>
                  <a:srgbClr val="001320"/>
                </a:solidFill>
                <a:latin typeface="Roboto" panose="02000000000000000000" pitchFamily="2" charset="0"/>
              </a:rPr>
              <a:t>ohn 19:30 the perfect indicative passive tense of the word telos, completed, purpose fulfilled, job done, </a:t>
            </a:r>
          </a:p>
          <a:p>
            <a:pPr>
              <a:lnSpc>
                <a:spcPct val="100000"/>
              </a:lnSpc>
            </a:pPr>
            <a:r>
              <a:rPr lang="en-US" sz="2800" dirty="0">
                <a:solidFill>
                  <a:srgbClr val="001320"/>
                </a:solidFill>
                <a:latin typeface="Roboto" panose="02000000000000000000" pitchFamily="2" charset="0"/>
              </a:rPr>
              <a:t>paid in full, turning point as one period ends and another begins</a:t>
            </a:r>
            <a:endParaRPr lang="en-US" sz="2800" dirty="0"/>
          </a:p>
        </p:txBody>
      </p:sp>
      <p:pic>
        <p:nvPicPr>
          <p:cNvPr id="15" name="Picture Placeholder 14" descr="Close up of a plants">
            <a:extLst>
              <a:ext uri="{FF2B5EF4-FFF2-40B4-BE49-F238E27FC236}">
                <a16:creationId xmlns:a16="http://schemas.microsoft.com/office/drawing/2014/main" id="{8A312F11-75CA-44C5-8937-46152AD5520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0" y="3905850"/>
            <a:ext cx="12192000" cy="3623481"/>
          </a:xfrm>
        </p:spPr>
      </p:pic>
      <p:sp>
        <p:nvSpPr>
          <p:cNvPr id="57" name="Date Placeholder 56">
            <a:extLst>
              <a:ext uri="{FF2B5EF4-FFF2-40B4-BE49-F238E27FC236}">
                <a16:creationId xmlns:a16="http://schemas.microsoft.com/office/drawing/2014/main" id="{653BB8CA-23AF-4226-9FB3-FA1964EBA661}"/>
              </a:ext>
            </a:extLst>
          </p:cNvPr>
          <p:cNvSpPr>
            <a:spLocks noGrp="1"/>
          </p:cNvSpPr>
          <p:nvPr>
            <p:ph type="dt" sz="half" idx="2"/>
          </p:nvPr>
        </p:nvSpPr>
        <p:spPr>
          <a:xfrm>
            <a:off x="838200" y="6356350"/>
            <a:ext cx="2743200" cy="365125"/>
          </a:xfrm>
        </p:spPr>
        <p:txBody>
          <a:bodyPr/>
          <a:lstStyle/>
          <a:p>
            <a:r>
              <a:rPr lang="en-US"/>
              <a:t>20XX</a:t>
            </a:r>
            <a:endParaRPr lang="en-US" dirty="0"/>
          </a:p>
        </p:txBody>
      </p:sp>
      <p:sp>
        <p:nvSpPr>
          <p:cNvPr id="59" name="Slide Number Placeholder 58">
            <a:extLst>
              <a:ext uri="{FF2B5EF4-FFF2-40B4-BE49-F238E27FC236}">
                <a16:creationId xmlns:a16="http://schemas.microsoft.com/office/drawing/2014/main" id="{185AB600-E5B8-4AFD-A7DA-37E5D3AFF5FA}"/>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6</a:t>
            </a:fld>
            <a:endParaRPr lang="en-US" dirty="0"/>
          </a:p>
        </p:txBody>
      </p:sp>
    </p:spTree>
    <p:extLst>
      <p:ext uri="{BB962C8B-B14F-4D97-AF65-F5344CB8AC3E}">
        <p14:creationId xmlns:p14="http://schemas.microsoft.com/office/powerpoint/2010/main" val="281533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32606056-A69E-CB3C-EDDD-0D19415E3FCE}"/>
              </a:ext>
            </a:extLst>
          </p:cNvPr>
          <p:cNvSpPr>
            <a:spLocks noGrp="1"/>
          </p:cNvSpPr>
          <p:nvPr>
            <p:ph sz="quarter" idx="15"/>
          </p:nvPr>
        </p:nvSpPr>
        <p:spPr>
          <a:xfrm>
            <a:off x="352540" y="0"/>
            <a:ext cx="7061812" cy="6540261"/>
          </a:xfrm>
        </p:spPr>
        <p:txBody>
          <a:bodyPr/>
          <a:lstStyle/>
          <a:p>
            <a:r>
              <a:rPr lang="el-GR" sz="5400" b="0" i="0" cap="none" dirty="0">
                <a:solidFill>
                  <a:schemeClr val="tx1"/>
                </a:solidFill>
                <a:effectLst/>
                <a:latin typeface="Roboto" panose="02000000000000000000" pitchFamily="2" charset="0"/>
              </a:rPr>
              <a:t>Τ</a:t>
            </a:r>
            <a:r>
              <a:rPr lang="en-US" sz="5400" b="0" i="0" cap="none" dirty="0" err="1">
                <a:solidFill>
                  <a:schemeClr val="tx1"/>
                </a:solidFill>
                <a:effectLst/>
                <a:latin typeface="Roboto" panose="02000000000000000000" pitchFamily="2" charset="0"/>
              </a:rPr>
              <a:t>ετέλεστ</a:t>
            </a:r>
            <a:r>
              <a:rPr lang="en-US" sz="5400" b="0" i="0" cap="none" dirty="0">
                <a:solidFill>
                  <a:schemeClr val="tx1"/>
                </a:solidFill>
                <a:effectLst/>
                <a:latin typeface="Roboto" panose="02000000000000000000" pitchFamily="2" charset="0"/>
              </a:rPr>
              <a:t>αι</a:t>
            </a:r>
            <a:br>
              <a:rPr lang="en-US" sz="5400" b="0" i="0" cap="none" dirty="0">
                <a:solidFill>
                  <a:srgbClr val="B4B4B4"/>
                </a:solidFill>
                <a:effectLst/>
                <a:latin typeface="Roboto" panose="02000000000000000000" pitchFamily="2" charset="0"/>
              </a:rPr>
            </a:br>
            <a:r>
              <a:rPr lang="en-US" sz="4000" dirty="0">
                <a:solidFill>
                  <a:schemeClr val="tx1"/>
                </a:solidFill>
                <a:latin typeface="Daytona Condensed" panose="020B0506030503040204" pitchFamily="34" charset="0"/>
              </a:rPr>
              <a:t>Tetelestai-it is finished</a:t>
            </a:r>
          </a:p>
          <a:p>
            <a:r>
              <a:rPr lang="en-US" sz="4000" dirty="0">
                <a:solidFill>
                  <a:schemeClr val="tx1"/>
                </a:solidFill>
                <a:latin typeface="Daytona Condensed" panose="020B0506030503040204" pitchFamily="34" charset="0"/>
              </a:rPr>
              <a:t>john 19:30 </a:t>
            </a:r>
          </a:p>
          <a:p>
            <a:endParaRPr lang="en-US" sz="4000" dirty="0">
              <a:solidFill>
                <a:schemeClr val="tx1"/>
              </a:solidFill>
              <a:latin typeface="Daytona Condensed" panose="020B0506030503040204" pitchFamily="34" charset="0"/>
            </a:endParaRPr>
          </a:p>
          <a:p>
            <a:r>
              <a:rPr lang="en-US" sz="2400" b="1" i="0" dirty="0">
                <a:solidFill>
                  <a:schemeClr val="tx1"/>
                </a:solidFill>
                <a:effectLst/>
                <a:latin typeface="Daytona Condensed" panose="020B0604020202020204" pitchFamily="34" charset="0"/>
              </a:rPr>
              <a:t>When Jesus had received the wine, he said, “</a:t>
            </a:r>
            <a:r>
              <a:rPr lang="en-US" sz="2400" b="1" i="1" dirty="0">
                <a:solidFill>
                  <a:srgbClr val="FF0000"/>
                </a:solidFill>
                <a:effectLst/>
                <a:latin typeface="Daytona Condensed" panose="020B0604020202020204" pitchFamily="34" charset="0"/>
              </a:rPr>
              <a:t>It is finished</a:t>
            </a:r>
            <a:r>
              <a:rPr lang="en-US" sz="2400" b="1" i="0" dirty="0">
                <a:solidFill>
                  <a:schemeClr val="tx1"/>
                </a:solidFill>
                <a:effectLst/>
                <a:latin typeface="Daytona Condensed" panose="020B0604020202020204" pitchFamily="34" charset="0"/>
              </a:rPr>
              <a:t>.” Then he bowed his head and gave up his spirit.</a:t>
            </a:r>
            <a:endParaRPr lang="en-US" sz="2400" b="1" dirty="0">
              <a:solidFill>
                <a:schemeClr val="tx1"/>
              </a:solidFill>
              <a:latin typeface="Daytona Condensed" panose="020B0604020202020204" pitchFamily="34" charset="0"/>
            </a:endParaRPr>
          </a:p>
          <a:p>
            <a:r>
              <a:rPr lang="en-US" sz="2400" b="1" cap="none" dirty="0">
                <a:solidFill>
                  <a:schemeClr val="tx1"/>
                </a:solidFill>
                <a:latin typeface="Daytona Condensed" panose="020B0604020202020204" pitchFamily="34" charset="0"/>
              </a:rPr>
              <a:t>No one on this side of the resurrection looks at an image of Jesus hanging on the cross and says t</a:t>
            </a:r>
            <a:r>
              <a:rPr lang="en-US" sz="2400" b="1" i="0" cap="none" dirty="0">
                <a:solidFill>
                  <a:schemeClr val="tx1"/>
                </a:solidFill>
                <a:effectLst/>
                <a:latin typeface="Daytona Condensed" panose="020B0604020202020204" pitchFamily="34" charset="0"/>
              </a:rPr>
              <a:t>hat Jesus fail</a:t>
            </a:r>
            <a:r>
              <a:rPr lang="en-US" sz="2400" b="1" cap="none" dirty="0">
                <a:solidFill>
                  <a:schemeClr val="tx1"/>
                </a:solidFill>
                <a:latin typeface="Daytona Condensed" panose="020B0604020202020204" pitchFamily="34" charset="0"/>
              </a:rPr>
              <a:t>ed his mission or ministry. It is clear that he completed the work that God had given him. He completed it and commissioned us to carrying it on, to “</a:t>
            </a:r>
            <a:r>
              <a:rPr lang="en-US" sz="2400" b="1" i="1" cap="none" dirty="0">
                <a:solidFill>
                  <a:schemeClr val="tx1"/>
                </a:solidFill>
                <a:latin typeface="Daytona Condensed" panose="020B0604020202020204" pitchFamily="34" charset="0"/>
              </a:rPr>
              <a:t>Go and make disciples of all nations, baptizing and teaching and to remember that he is with us until the end</a:t>
            </a:r>
            <a:r>
              <a:rPr lang="en-US" sz="2400" b="1" dirty="0">
                <a:solidFill>
                  <a:schemeClr val="tx1"/>
                </a:solidFill>
                <a:latin typeface="Daytona Condensed" panose="020B0604020202020204" pitchFamily="34" charset="0"/>
              </a:rPr>
              <a:t>.”</a:t>
            </a:r>
            <a:endParaRPr lang="en-US" sz="2400" b="1" i="0" dirty="0">
              <a:solidFill>
                <a:schemeClr val="tx1"/>
              </a:solidFill>
              <a:effectLst/>
              <a:latin typeface="Daytona Condensed" panose="020B0604020202020204" pitchFamily="34" charset="0"/>
            </a:endParaRPr>
          </a:p>
          <a:p>
            <a:endParaRPr lang="en-US" dirty="0"/>
          </a:p>
          <a:p>
            <a:br>
              <a:rPr lang="en-US" sz="1800" dirty="0"/>
            </a:br>
            <a:endParaRPr lang="en-US" dirty="0"/>
          </a:p>
        </p:txBody>
      </p:sp>
      <p:sp>
        <p:nvSpPr>
          <p:cNvPr id="4" name="Date Placeholder 3">
            <a:extLst>
              <a:ext uri="{FF2B5EF4-FFF2-40B4-BE49-F238E27FC236}">
                <a16:creationId xmlns:a16="http://schemas.microsoft.com/office/drawing/2014/main" id="{F0285717-F256-7FA5-996E-4AAE83AC37E7}"/>
              </a:ext>
            </a:extLst>
          </p:cNvPr>
          <p:cNvSpPr>
            <a:spLocks noGrp="1"/>
          </p:cNvSpPr>
          <p:nvPr>
            <p:ph type="dt" sz="half" idx="10"/>
          </p:nvPr>
        </p:nvSpPr>
        <p:spPr/>
        <p:txBody>
          <a:bodyPr anchor="ctr">
            <a:normAutofit/>
          </a:bodyPr>
          <a:lstStyle/>
          <a:p>
            <a:pPr>
              <a:spcAft>
                <a:spcPts val="600"/>
              </a:spcAft>
            </a:pPr>
            <a:r>
              <a:rPr lang="en-US"/>
              <a:t>20XX</a:t>
            </a:r>
          </a:p>
        </p:txBody>
      </p:sp>
      <p:sp>
        <p:nvSpPr>
          <p:cNvPr id="5" name="Footer Placeholder 4">
            <a:extLst>
              <a:ext uri="{FF2B5EF4-FFF2-40B4-BE49-F238E27FC236}">
                <a16:creationId xmlns:a16="http://schemas.microsoft.com/office/drawing/2014/main" id="{B9161063-E35F-23FF-AC66-48DF134C6839}"/>
              </a:ext>
            </a:extLst>
          </p:cNvPr>
          <p:cNvSpPr>
            <a:spLocks noGrp="1"/>
          </p:cNvSpPr>
          <p:nvPr>
            <p:ph type="ftr" sz="quarter" idx="11"/>
          </p:nvPr>
        </p:nvSpPr>
        <p:spPr/>
        <p:txBody>
          <a:bodyPr anchor="ctr">
            <a:normAutofit/>
          </a:bodyPr>
          <a:lstStyle/>
          <a:p>
            <a:pPr>
              <a:spcAft>
                <a:spcPts val="600"/>
              </a:spcAft>
            </a:pPr>
            <a:r>
              <a:rPr lang="en-US"/>
              <a:t>Pitch deck</a:t>
            </a:r>
          </a:p>
        </p:txBody>
      </p:sp>
      <p:pic>
        <p:nvPicPr>
          <p:cNvPr id="9" name="Picture Placeholder 8" descr="A stained glass window&#10;&#10;Description automatically generated with medium confidence">
            <a:extLst>
              <a:ext uri="{FF2B5EF4-FFF2-40B4-BE49-F238E27FC236}">
                <a16:creationId xmlns:a16="http://schemas.microsoft.com/office/drawing/2014/main" id="{228D9A65-771C-20C7-3711-6D208B4FF509}"/>
              </a:ext>
            </a:extLst>
          </p:cNvPr>
          <p:cNvPicPr>
            <a:picLocks noGrp="1" noChangeAspect="1"/>
          </p:cNvPicPr>
          <p:nvPr>
            <p:ph type="pic" sz="quarter" idx="14"/>
          </p:nvPr>
        </p:nvPicPr>
        <p:blipFill rotWithShape="1">
          <a:blip r:embed="rId2"/>
          <a:srcRect t="10831" r="1839" b="5939"/>
          <a:stretch/>
        </p:blipFill>
        <p:spPr>
          <a:xfrm>
            <a:off x="7538099" y="0"/>
            <a:ext cx="5385481" cy="6828730"/>
          </a:xfrm>
          <a:prstGeom prst="rect">
            <a:avLst/>
          </a:prstGeom>
          <a:noFill/>
        </p:spPr>
      </p:pic>
      <p:sp>
        <p:nvSpPr>
          <p:cNvPr id="6" name="Slide Number Placeholder 5">
            <a:extLst>
              <a:ext uri="{FF2B5EF4-FFF2-40B4-BE49-F238E27FC236}">
                <a16:creationId xmlns:a16="http://schemas.microsoft.com/office/drawing/2014/main" id="{BF727B0F-65CD-B4E5-BB42-42AE6B207B5E}"/>
              </a:ext>
            </a:extLst>
          </p:cNvPr>
          <p:cNvSpPr>
            <a:spLocks noGrp="1"/>
          </p:cNvSpPr>
          <p:nvPr>
            <p:ph type="sldNum" sz="quarter" idx="12"/>
          </p:nvPr>
        </p:nvSpPr>
        <p:spPr/>
        <p:txBody>
          <a:bodyPr anchor="ctr">
            <a:normAutofit/>
          </a:bodyPr>
          <a:lstStyle/>
          <a:p>
            <a:pPr>
              <a:spcAft>
                <a:spcPts val="600"/>
              </a:spcAft>
            </a:pPr>
            <a:fld id="{EA87306C-81BA-4795-A5CA-9392456A8C1E}" type="slidenum">
              <a:rPr lang="en-US" smtClean="0"/>
              <a:pPr>
                <a:spcAft>
                  <a:spcPts val="600"/>
                </a:spcAft>
              </a:pPr>
              <a:t>7</a:t>
            </a:fld>
            <a:endParaRPr lang="en-US"/>
          </a:p>
        </p:txBody>
      </p:sp>
    </p:spTree>
    <p:extLst>
      <p:ext uri="{BB962C8B-B14F-4D97-AF65-F5344CB8AC3E}">
        <p14:creationId xmlns:p14="http://schemas.microsoft.com/office/powerpoint/2010/main" val="147776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CD4EC34-A56A-4AFF-967C-7826E8491850}"/>
              </a:ext>
            </a:extLst>
          </p:cNvPr>
          <p:cNvSpPr>
            <a:spLocks noGrp="1"/>
          </p:cNvSpPr>
          <p:nvPr>
            <p:ph type="title"/>
          </p:nvPr>
        </p:nvSpPr>
        <p:spPr>
          <a:xfrm>
            <a:off x="1186544" y="-1"/>
            <a:ext cx="3944790" cy="1845127"/>
          </a:xfrm>
        </p:spPr>
        <p:txBody>
          <a:bodyPr/>
          <a:lstStyle/>
          <a:p>
            <a:r>
              <a:rPr lang="en-US" noProof="0" dirty="0"/>
              <a:t>summary</a:t>
            </a:r>
            <a:endParaRPr lang="en-US" dirty="0"/>
          </a:p>
        </p:txBody>
      </p:sp>
      <p:pic>
        <p:nvPicPr>
          <p:cNvPr id="12" name="Picture Placeholder 11" descr="A high angle view of a plantation">
            <a:extLst>
              <a:ext uri="{FF2B5EF4-FFF2-40B4-BE49-F238E27FC236}">
                <a16:creationId xmlns:a16="http://schemas.microsoft.com/office/drawing/2014/main" id="{86DB35FE-DA40-47CA-AC01-10AFBE90D47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1922145"/>
            <a:ext cx="12192000" cy="5012871"/>
          </a:xfrm>
        </p:spPr>
      </p:pic>
      <p:sp>
        <p:nvSpPr>
          <p:cNvPr id="2" name="Date Placeholder 1">
            <a:extLst>
              <a:ext uri="{FF2B5EF4-FFF2-40B4-BE49-F238E27FC236}">
                <a16:creationId xmlns:a16="http://schemas.microsoft.com/office/drawing/2014/main" id="{72D2BFB9-EF4C-43BD-82AF-44BB97E87417}"/>
              </a:ext>
            </a:extLst>
          </p:cNvPr>
          <p:cNvSpPr>
            <a:spLocks noGrp="1"/>
          </p:cNvSpPr>
          <p:nvPr>
            <p:ph type="dt" sz="half" idx="10"/>
          </p:nvPr>
        </p:nvSpPr>
        <p:spPr>
          <a:xfrm>
            <a:off x="838200" y="6356350"/>
            <a:ext cx="2743200" cy="365125"/>
          </a:xfrm>
        </p:spPr>
        <p:txBody>
          <a:bodyPr/>
          <a:lstStyle/>
          <a:p>
            <a:r>
              <a:rPr lang="en-US" dirty="0"/>
              <a:t>20XX</a:t>
            </a:r>
          </a:p>
        </p:txBody>
      </p:sp>
      <p:sp>
        <p:nvSpPr>
          <p:cNvPr id="21" name="Text Placeholder 20">
            <a:extLst>
              <a:ext uri="{FF2B5EF4-FFF2-40B4-BE49-F238E27FC236}">
                <a16:creationId xmlns:a16="http://schemas.microsoft.com/office/drawing/2014/main" id="{1ACAAE1E-C644-4F5F-B013-E7D2D2C82E71}"/>
              </a:ext>
            </a:extLst>
          </p:cNvPr>
          <p:cNvSpPr>
            <a:spLocks noGrp="1"/>
          </p:cNvSpPr>
          <p:nvPr>
            <p:ph type="body" sz="quarter" idx="16"/>
          </p:nvPr>
        </p:nvSpPr>
        <p:spPr>
          <a:xfrm>
            <a:off x="-23751" y="-963961"/>
            <a:ext cx="12192000" cy="6247879"/>
          </a:xfrm>
        </p:spPr>
        <p:txBody>
          <a:bodyPr/>
          <a:lstStyle/>
          <a:p>
            <a:pPr algn="ctr">
              <a:lnSpc>
                <a:spcPct val="115000"/>
              </a:lnSpc>
              <a:spcAft>
                <a:spcPts val="10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Finished Not Failed</a:t>
            </a:r>
          </a:p>
          <a:p>
            <a:pPr>
              <a:lnSpc>
                <a:spcPct val="115000"/>
              </a:lnSpc>
              <a:spcAft>
                <a:spcPts val="10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How and when to have the conversation with your leaders about the completion </a:t>
            </a:r>
            <a:r>
              <a:rPr lang="en-US" sz="4400" b="1" dirty="0">
                <a:latin typeface="Calibri" panose="020F0502020204030204" pitchFamily="34" charset="0"/>
                <a:ea typeface="Calibri" panose="020F0502020204030204" pitchFamily="34" charset="0"/>
                <a:cs typeface="Times New Roman" panose="02020603050405020304" pitchFamily="18" charset="0"/>
              </a:rPr>
              <a:t>of </a:t>
            </a:r>
            <a:r>
              <a:rPr lang="en-US" sz="4400" b="1" dirty="0">
                <a:effectLst/>
                <a:latin typeface="Calibri" panose="020F0502020204030204" pitchFamily="34" charset="0"/>
                <a:ea typeface="Calibri" panose="020F0502020204030204" pitchFamily="34" charset="0"/>
                <a:cs typeface="Times New Roman" panose="02020603050405020304" pitchFamily="18" charset="0"/>
              </a:rPr>
              <a:t>ministry and closing congregation’s building.  </a:t>
            </a:r>
          </a:p>
          <a:p>
            <a:pPr>
              <a:lnSpc>
                <a:spcPct val="115000"/>
              </a:lnSpc>
              <a:spcAft>
                <a:spcPts val="10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Have this conversation before…</a:t>
            </a:r>
          </a:p>
        </p:txBody>
      </p:sp>
      <p:sp>
        <p:nvSpPr>
          <p:cNvPr id="4" name="Slide Number Placeholder 3">
            <a:extLst>
              <a:ext uri="{FF2B5EF4-FFF2-40B4-BE49-F238E27FC236}">
                <a16:creationId xmlns:a16="http://schemas.microsoft.com/office/drawing/2014/main" id="{F0D5A82B-E666-4FD6-A993-84ED558D3B3A}"/>
              </a:ext>
            </a:extLst>
          </p:cNvPr>
          <p:cNvSpPr>
            <a:spLocks noGrp="1"/>
          </p:cNvSpPr>
          <p:nvPr>
            <p:ph type="sldNum" sz="quarter" idx="12"/>
          </p:nvPr>
        </p:nvSpPr>
        <p:spPr>
          <a:xfrm>
            <a:off x="8610600" y="6356350"/>
            <a:ext cx="2743200" cy="365125"/>
          </a:xfrm>
        </p:spPr>
        <p:txBody>
          <a:bodyPr/>
          <a:lstStyle/>
          <a:p>
            <a:fld id="{EA87306C-81BA-4795-A5CA-9392456A8C1E}" type="slidenum">
              <a:rPr lang="en-US" smtClean="0"/>
              <a:pPr/>
              <a:t>8</a:t>
            </a:fld>
            <a:endParaRPr lang="en-US" dirty="0"/>
          </a:p>
        </p:txBody>
      </p:sp>
    </p:spTree>
    <p:extLst>
      <p:ext uri="{BB962C8B-B14F-4D97-AF65-F5344CB8AC3E}">
        <p14:creationId xmlns:p14="http://schemas.microsoft.com/office/powerpoint/2010/main" val="223821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CD4EC34-A56A-4AFF-967C-7826E8491850}"/>
              </a:ext>
            </a:extLst>
          </p:cNvPr>
          <p:cNvSpPr>
            <a:spLocks noGrp="1"/>
          </p:cNvSpPr>
          <p:nvPr>
            <p:ph type="title"/>
          </p:nvPr>
        </p:nvSpPr>
        <p:spPr>
          <a:xfrm>
            <a:off x="1186544" y="-1"/>
            <a:ext cx="3944790" cy="1845127"/>
          </a:xfrm>
        </p:spPr>
        <p:txBody>
          <a:bodyPr/>
          <a:lstStyle/>
          <a:p>
            <a:r>
              <a:rPr lang="en-US" noProof="0" dirty="0"/>
              <a:t>summary</a:t>
            </a:r>
            <a:endParaRPr lang="en-US" dirty="0"/>
          </a:p>
        </p:txBody>
      </p:sp>
      <p:pic>
        <p:nvPicPr>
          <p:cNvPr id="12" name="Picture Placeholder 11" descr="A high angle view of a plantation">
            <a:extLst>
              <a:ext uri="{FF2B5EF4-FFF2-40B4-BE49-F238E27FC236}">
                <a16:creationId xmlns:a16="http://schemas.microsoft.com/office/drawing/2014/main" id="{86DB35FE-DA40-47CA-AC01-10AFBE90D47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2082566"/>
            <a:ext cx="12192000" cy="5012871"/>
          </a:xfrm>
        </p:spPr>
      </p:pic>
      <p:sp>
        <p:nvSpPr>
          <p:cNvPr id="2" name="Date Placeholder 1">
            <a:extLst>
              <a:ext uri="{FF2B5EF4-FFF2-40B4-BE49-F238E27FC236}">
                <a16:creationId xmlns:a16="http://schemas.microsoft.com/office/drawing/2014/main" id="{72D2BFB9-EF4C-43BD-82AF-44BB97E87417}"/>
              </a:ext>
            </a:extLst>
          </p:cNvPr>
          <p:cNvSpPr>
            <a:spLocks noGrp="1"/>
          </p:cNvSpPr>
          <p:nvPr>
            <p:ph type="dt" sz="half" idx="10"/>
          </p:nvPr>
        </p:nvSpPr>
        <p:spPr>
          <a:xfrm>
            <a:off x="838200" y="6356350"/>
            <a:ext cx="2743200" cy="365125"/>
          </a:xfrm>
        </p:spPr>
        <p:txBody>
          <a:bodyPr/>
          <a:lstStyle/>
          <a:p>
            <a:r>
              <a:rPr lang="en-US" dirty="0"/>
              <a:t>20XX</a:t>
            </a:r>
          </a:p>
        </p:txBody>
      </p:sp>
      <p:sp>
        <p:nvSpPr>
          <p:cNvPr id="21" name="Text Placeholder 20">
            <a:extLst>
              <a:ext uri="{FF2B5EF4-FFF2-40B4-BE49-F238E27FC236}">
                <a16:creationId xmlns:a16="http://schemas.microsoft.com/office/drawing/2014/main" id="{1ACAAE1E-C644-4F5F-B013-E7D2D2C82E71}"/>
              </a:ext>
            </a:extLst>
          </p:cNvPr>
          <p:cNvSpPr>
            <a:spLocks noGrp="1"/>
          </p:cNvSpPr>
          <p:nvPr>
            <p:ph type="body" sz="quarter" idx="16"/>
          </p:nvPr>
        </p:nvSpPr>
        <p:spPr>
          <a:xfrm>
            <a:off x="0" y="-1278814"/>
            <a:ext cx="12192000" cy="6247879"/>
          </a:xfrm>
        </p:spPr>
        <p:txBody>
          <a:bodyPr/>
          <a:lstStyle/>
          <a:p>
            <a:pPr>
              <a:lnSpc>
                <a:spcPct val="115000"/>
              </a:lnSpc>
              <a:spcAft>
                <a:spcPts val="10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Finished Not Failed</a:t>
            </a:r>
          </a:p>
          <a:p>
            <a:pPr>
              <a:lnSpc>
                <a:spcPct val="115000"/>
              </a:lnSpc>
              <a:spcAft>
                <a:spcPts val="100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You can have this conversation before…</a:t>
            </a:r>
          </a:p>
          <a:p>
            <a:pPr marR="0">
              <a:lnSpc>
                <a:spcPct val="115000"/>
              </a:lnSpc>
              <a:spcBef>
                <a:spcPts val="0"/>
              </a:spcBef>
              <a:spcAft>
                <a:spcPts val="1000"/>
              </a:spcAft>
            </a:pPr>
            <a:r>
              <a:rPr lang="en-US" sz="3100" b="1" dirty="0">
                <a:effectLst/>
                <a:latin typeface="Calibri" panose="020F0502020204030204" pitchFamily="34" charset="0"/>
                <a:ea typeface="Calibri" panose="020F0502020204030204" pitchFamily="34" charset="0"/>
                <a:cs typeface="Times New Roman" panose="02020603050405020304" pitchFamily="18" charset="0"/>
              </a:rPr>
              <a:t>1. You hit bottom and</a:t>
            </a:r>
          </a:p>
          <a:p>
            <a:pPr marL="457200" marR="0" indent="-457200">
              <a:lnSpc>
                <a:spcPct val="115000"/>
              </a:lnSpc>
              <a:spcBef>
                <a:spcPts val="0"/>
              </a:spcBef>
              <a:spcAft>
                <a:spcPts val="1000"/>
              </a:spcAft>
              <a:buAutoNum type="arabicPeriod"/>
            </a:pPr>
            <a:r>
              <a:rPr lang="en-US" sz="3100" b="1" dirty="0">
                <a:latin typeface="Calibri" panose="020F0502020204030204" pitchFamily="34" charset="0"/>
                <a:ea typeface="Calibri" panose="020F0502020204030204" pitchFamily="34" charset="0"/>
                <a:cs typeface="Times New Roman" panose="02020603050405020304" pitchFamily="18" charset="0"/>
              </a:rPr>
              <a:t>three of your council members are in the nursing home and you no longer worship in the winter because the members don’t drive on snow and/or they go south or</a:t>
            </a:r>
          </a:p>
          <a:p>
            <a:pPr marL="457200" marR="0" indent="-457200">
              <a:lnSpc>
                <a:spcPct val="115000"/>
              </a:lnSpc>
              <a:spcBef>
                <a:spcPts val="0"/>
              </a:spcBef>
              <a:spcAft>
                <a:spcPts val="1000"/>
              </a:spcAft>
              <a:buAutoNum type="arabicPeriod"/>
            </a:pPr>
            <a:r>
              <a:rPr lang="en-US" sz="3100" b="1" dirty="0">
                <a:effectLst/>
                <a:latin typeface="Calibri" panose="020F0502020204030204" pitchFamily="34" charset="0"/>
                <a:ea typeface="Calibri" panose="020F0502020204030204" pitchFamily="34" charset="0"/>
                <a:cs typeface="Times New Roman" panose="02020603050405020304" pitchFamily="18" charset="0"/>
              </a:rPr>
              <a:t>You can no longer </a:t>
            </a:r>
            <a:r>
              <a:rPr lang="en-US" sz="3100" b="1" dirty="0">
                <a:latin typeface="Calibri" panose="020F0502020204030204" pitchFamily="34" charset="0"/>
                <a:ea typeface="Calibri" panose="020F0502020204030204" pitchFamily="34" charset="0"/>
                <a:cs typeface="Times New Roman" panose="02020603050405020304" pitchFamily="18" charset="0"/>
              </a:rPr>
              <a:t>hold a legal congregational meeting and will then</a:t>
            </a:r>
          </a:p>
          <a:p>
            <a:pPr marL="457200" marR="0" indent="-457200">
              <a:lnSpc>
                <a:spcPct val="115000"/>
              </a:lnSpc>
              <a:spcBef>
                <a:spcPts val="0"/>
              </a:spcBef>
              <a:spcAft>
                <a:spcPts val="1000"/>
              </a:spcAft>
              <a:buAutoNum type="arabicPeriod"/>
            </a:pPr>
            <a:r>
              <a:rPr lang="en-US" sz="3100" b="1" dirty="0">
                <a:effectLst/>
                <a:latin typeface="Calibri" panose="020F0502020204030204" pitchFamily="34" charset="0"/>
                <a:ea typeface="Calibri" panose="020F0502020204030204" pitchFamily="34" charset="0"/>
                <a:cs typeface="Times New Roman" panose="02020603050405020304" pitchFamily="18" charset="0"/>
              </a:rPr>
              <a:t>need to go under </a:t>
            </a:r>
            <a:r>
              <a:rPr lang="en-US" sz="3100" b="1" dirty="0">
                <a:latin typeface="Calibri" panose="020F0502020204030204" pitchFamily="34" charset="0"/>
                <a:ea typeface="Calibri" panose="020F0502020204030204" pitchFamily="34" charset="0"/>
                <a:cs typeface="Times New Roman" panose="02020603050405020304" pitchFamily="18" charset="0"/>
              </a:rPr>
              <a:t>synod administration</a:t>
            </a:r>
            <a:endParaRPr lang="en-US" sz="3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0D5A82B-E666-4FD6-A993-84ED558D3B3A}"/>
              </a:ext>
            </a:extLst>
          </p:cNvPr>
          <p:cNvSpPr>
            <a:spLocks noGrp="1"/>
          </p:cNvSpPr>
          <p:nvPr>
            <p:ph type="sldNum" sz="quarter" idx="12"/>
          </p:nvPr>
        </p:nvSpPr>
        <p:spPr>
          <a:xfrm>
            <a:off x="8610600" y="6356350"/>
            <a:ext cx="2743200" cy="365125"/>
          </a:xfrm>
        </p:spPr>
        <p:txBody>
          <a:bodyPr/>
          <a:lstStyle/>
          <a:p>
            <a:fld id="{EA87306C-81BA-4795-A5CA-9392456A8C1E}" type="slidenum">
              <a:rPr lang="en-US" smtClean="0"/>
              <a:pPr/>
              <a:t>9</a:t>
            </a:fld>
            <a:endParaRPr lang="en-US" dirty="0"/>
          </a:p>
        </p:txBody>
      </p:sp>
    </p:spTree>
    <p:extLst>
      <p:ext uri="{BB962C8B-B14F-4D97-AF65-F5344CB8AC3E}">
        <p14:creationId xmlns:p14="http://schemas.microsoft.com/office/powerpoint/2010/main" val="418122046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439292-23DE-4FBC-B000-AFED89AC64F3}">
  <ds:schemaRefs>
    <ds:schemaRef ds:uri="16c05727-aa75-4e4a-9b5f-8a80a1165891"/>
    <ds:schemaRef ds:uri="230e9df3-be65-4c73-a93b-d1236ebd677e"/>
    <ds:schemaRef ds:uri="http://purl.org/dc/dcmitype/"/>
    <ds:schemaRef ds:uri="http://schemas.microsoft.com/office/2006/documentManagement/types"/>
    <ds:schemaRef ds:uri="http://purl.org/dc/terms/"/>
    <ds:schemaRef ds:uri="http://schemas.microsoft.com/sharepoint/v3"/>
    <ds:schemaRef ds:uri="http://schemas.microsoft.com/office/infopath/2007/PartnerControls"/>
    <ds:schemaRef ds:uri="http://schemas.microsoft.com/office/2006/metadata/properties"/>
    <ds:schemaRef ds:uri="http://schemas.openxmlformats.org/package/2006/metadata/core-properties"/>
    <ds:schemaRef ds:uri="71af3243-3dd4-4a8d-8c0d-dd76da1f02a5"/>
    <ds:schemaRef ds:uri="http://www.w3.org/XML/1998/namespace"/>
    <ds:schemaRef ds:uri="http://purl.org/dc/elements/1.1/"/>
  </ds:schemaRefs>
</ds:datastoreItem>
</file>

<file path=customXml/itemProps2.xml><?xml version="1.0" encoding="utf-8"?>
<ds:datastoreItem xmlns:ds="http://schemas.openxmlformats.org/officeDocument/2006/customXml" ds:itemID="{065F1115-A9D1-4ADF-878E-8B9CEB141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B15C2-B622-4464-872A-FFB13E3A35CE}">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{4DC28324-CA5B-43F5-BA5E-EB02FDD89E9D}tf16411175_win32</Template>
  <TotalTime>7072</TotalTime>
  <Words>2028</Words>
  <Application>Microsoft Macintosh PowerPoint</Application>
  <PresentationFormat>Widescreen</PresentationFormat>
  <Paragraphs>208</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Cardo</vt:lpstr>
      <vt:lpstr>Daytona Condensed</vt:lpstr>
      <vt:lpstr>Roboto</vt:lpstr>
      <vt:lpstr>Sitka Text Semibold</vt:lpstr>
      <vt:lpstr>system-ui</vt:lpstr>
      <vt:lpstr>Tenorite </vt:lpstr>
      <vt:lpstr>Tenorite Bold</vt:lpstr>
      <vt:lpstr>Office Theme</vt:lpstr>
      <vt:lpstr>PowerPoint Presentation</vt:lpstr>
      <vt:lpstr>summary</vt:lpstr>
      <vt:lpstr>PowerPoint Presentation</vt:lpstr>
      <vt:lpstr>John 19:28-30</vt:lpstr>
      <vt:lpstr>PowerPoint Presentation</vt:lpstr>
      <vt:lpstr>τέλος</vt:lpstr>
      <vt:lpstr>PowerPoint Presentation</vt:lpstr>
      <vt:lpstr>summary</vt:lpstr>
      <vt:lpstr>summary</vt:lpstr>
      <vt:lpstr>PowerPoint Presentation</vt:lpstr>
      <vt:lpstr>PowerPoint Presentation</vt:lpstr>
      <vt:lpstr>PowerPoint Presentation</vt:lpstr>
      <vt:lpstr>To be clear, no one wants your congregation  to close. Just to be crystal clear-The Synod does not want your congregation to close. </vt:lpstr>
      <vt:lpstr>Is that clear? no one wants your congregation  to close. </vt:lpstr>
      <vt:lpstr>HOWEVER</vt:lpstr>
      <vt:lpstr>problem</vt:lpstr>
      <vt:lpstr>problem</vt:lpstr>
      <vt:lpstr>Where is you congregation on the lifecycle chart? Discuss:   1. Where are you now? 2. What would it take to move to growth? Stability? 3. Do you have the energy to do it?</vt:lpstr>
      <vt:lpstr>Are your best days ahead of you or behind you?</vt:lpstr>
      <vt:lpstr>PowerPoint Presentation</vt:lpstr>
      <vt:lpstr>How to have this Conversation </vt:lpstr>
      <vt:lpstr>PowerPoint Presentation</vt:lpstr>
      <vt:lpstr>PowerPoint Presentation</vt:lpstr>
      <vt:lpstr>PowerPoint Presentation</vt:lpstr>
      <vt:lpstr>PowerPoint Presentation</vt:lpstr>
      <vt:lpstr>τέλος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Finished not failed Leaving a Legacy</dc:title>
  <dc:creator>Laurie Skow-Anderson</dc:creator>
  <cp:lastModifiedBy>Nik Ramlow</cp:lastModifiedBy>
  <cp:revision>7</cp:revision>
  <dcterms:created xsi:type="dcterms:W3CDTF">2022-09-07T16:08:59Z</dcterms:created>
  <dcterms:modified xsi:type="dcterms:W3CDTF">2025-07-09T20:32:44Z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52b85287-d2c0-4558-8198-92aed361777e_Enabled">
    <vt:lpwstr>true</vt:lpwstr>
  </property>
  <property fmtid="{D5CDD505-2E9C-101B-9397-08002B2CF9AE}" pid="4" name="MSIP_Label_52b85287-d2c0-4558-8198-92aed361777e_SetDate">
    <vt:lpwstr>2025-07-09T20:32:44Z</vt:lpwstr>
  </property>
  <property fmtid="{D5CDD505-2E9C-101B-9397-08002B2CF9AE}" pid="5" name="MSIP_Label_52b85287-d2c0-4558-8198-92aed361777e_Method">
    <vt:lpwstr>Standard</vt:lpwstr>
  </property>
  <property fmtid="{D5CDD505-2E9C-101B-9397-08002B2CF9AE}" pid="6" name="MSIP_Label_52b85287-d2c0-4558-8198-92aed361777e_Name">
    <vt:lpwstr>Internal Use</vt:lpwstr>
  </property>
  <property fmtid="{D5CDD505-2E9C-101B-9397-08002B2CF9AE}" pid="7" name="MSIP_Label_52b85287-d2c0-4558-8198-92aed361777e_SiteId">
    <vt:lpwstr>7051e007-e244-4920-b801-febf10f818b9</vt:lpwstr>
  </property>
  <property fmtid="{D5CDD505-2E9C-101B-9397-08002B2CF9AE}" pid="8" name="MSIP_Label_52b85287-d2c0-4558-8198-92aed361777e_ActionId">
    <vt:lpwstr>06497693-6b38-4618-9728-256a359a0ea8</vt:lpwstr>
  </property>
  <property fmtid="{D5CDD505-2E9C-101B-9397-08002B2CF9AE}" pid="9" name="MSIP_Label_52b85287-d2c0-4558-8198-92aed361777e_ContentBits">
    <vt:lpwstr>0</vt:lpwstr>
  </property>
  <property fmtid="{D5CDD505-2E9C-101B-9397-08002B2CF9AE}" pid="10" name="MSIP_Label_52b85287-d2c0-4558-8198-92aed361777e_Tag">
    <vt:lpwstr>50, 3, 0, 1</vt:lpwstr>
  </property>
</Properties>
</file>