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57" r:id="rId4"/>
    <p:sldId id="262" r:id="rId5"/>
    <p:sldId id="266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4701" autoAdjust="0"/>
  </p:normalViewPr>
  <p:slideViewPr>
    <p:cSldViewPr>
      <p:cViewPr varScale="1">
        <p:scale>
          <a:sx n="133" d="100"/>
          <a:sy n="133" d="100"/>
        </p:scale>
        <p:origin x="31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1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4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1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1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392D-1006-477A-A4CE-842E649A3630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292E2-E7D8-4A0A-9281-A1B91B633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8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lso\AppData\Local\Microsoft\Windows\INetCache\IE\6HP2N6WG\39390433_487c2df82e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892"/>
            <a:ext cx="12280900" cy="566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10363200" cy="640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When conflict happens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I’d rather be…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6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stories of conflict…</a:t>
            </a:r>
          </a:p>
        </p:txBody>
      </p:sp>
      <p:pic>
        <p:nvPicPr>
          <p:cNvPr id="6146" name="Picture 2" descr="C:\Users\rolso\AppData\Local\Microsoft\Windows\INetCache\IE\6HP2N6WG\P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1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0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Initial responses to conflict…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0609"/>
            <a:ext cx="10972800" cy="6456362"/>
          </a:xfrm>
        </p:spPr>
        <p:txBody>
          <a:bodyPr>
            <a:noAutofit/>
          </a:bodyPr>
          <a:lstStyle/>
          <a:p>
            <a:r>
              <a:rPr lang="en-US" sz="4800" dirty="0"/>
              <a:t>How can this end well?</a:t>
            </a:r>
          </a:p>
          <a:p>
            <a:r>
              <a:rPr lang="en-US" sz="4800" dirty="0"/>
              <a:t>Who will get hurt? </a:t>
            </a:r>
          </a:p>
          <a:p>
            <a:r>
              <a:rPr lang="en-US" sz="4800" dirty="0"/>
              <a:t>Will I get pulled into the middle?</a:t>
            </a:r>
          </a:p>
          <a:p>
            <a:r>
              <a:rPr lang="en-US" sz="4800" dirty="0"/>
              <a:t>I don’t want to go there again?</a:t>
            </a:r>
          </a:p>
          <a:p>
            <a:r>
              <a:rPr lang="en-US" sz="4800" dirty="0"/>
              <a:t>Is this an opportunity for growth?</a:t>
            </a:r>
          </a:p>
          <a:p>
            <a:r>
              <a:rPr lang="en-US" sz="4800" dirty="0"/>
              <a:t>Is the Spirit at work here?</a:t>
            </a:r>
          </a:p>
        </p:txBody>
      </p:sp>
    </p:spTree>
    <p:extLst>
      <p:ext uri="{BB962C8B-B14F-4D97-AF65-F5344CB8AC3E}">
        <p14:creationId xmlns:p14="http://schemas.microsoft.com/office/powerpoint/2010/main" val="35707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993" y="2133600"/>
            <a:ext cx="6112870" cy="2590800"/>
          </a:xfrm>
        </p:spPr>
        <p:txBody>
          <a:bodyPr>
            <a:normAutofit/>
          </a:bodyPr>
          <a:lstStyle/>
          <a:p>
            <a:r>
              <a:rPr lang="en-US" sz="5400" dirty="0"/>
              <a:t>Finding a way </a:t>
            </a:r>
            <a:br>
              <a:rPr lang="en-US" sz="5400" dirty="0"/>
            </a:br>
            <a:r>
              <a:rPr lang="en-US" sz="5400" dirty="0"/>
              <a:t>forward…</a:t>
            </a:r>
          </a:p>
        </p:txBody>
      </p:sp>
      <p:pic>
        <p:nvPicPr>
          <p:cNvPr id="1026" name="Picture 2" descr="C:\Users\rolso\AppData\Local\Microsoft\Windows\INetCache\IE\DW33FSFA\soil-path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797"/>
            <a:ext cx="4521326" cy="68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0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What’s the goal?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667" y="1417638"/>
            <a:ext cx="10972800" cy="4525963"/>
          </a:xfrm>
        </p:spPr>
        <p:txBody>
          <a:bodyPr>
            <a:noAutofit/>
          </a:bodyPr>
          <a:lstStyle/>
          <a:p>
            <a:r>
              <a:rPr lang="en-US" sz="4800" dirty="0"/>
              <a:t>Conflict Resolution</a:t>
            </a:r>
          </a:p>
          <a:p>
            <a:r>
              <a:rPr lang="en-US" sz="4800" dirty="0"/>
              <a:t>Conflict Management</a:t>
            </a:r>
          </a:p>
          <a:p>
            <a:r>
              <a:rPr lang="en-US" sz="4800" dirty="0"/>
              <a:t>Conflict Utilization</a:t>
            </a:r>
          </a:p>
          <a:p>
            <a:r>
              <a:rPr lang="en-US" sz="4800" dirty="0"/>
              <a:t>Conflict Transformation</a:t>
            </a:r>
          </a:p>
          <a:p>
            <a:r>
              <a:rPr lang="en-US" sz="4800" dirty="0"/>
              <a:t>Conflict Engagement</a:t>
            </a:r>
          </a:p>
          <a:p>
            <a:r>
              <a:rPr lang="en-US" sz="4800" dirty="0"/>
              <a:t>Conflict Avoidance </a:t>
            </a:r>
          </a:p>
        </p:txBody>
      </p:sp>
    </p:spTree>
    <p:extLst>
      <p:ext uri="{BB962C8B-B14F-4D97-AF65-F5344CB8AC3E}">
        <p14:creationId xmlns:p14="http://schemas.microsoft.com/office/powerpoint/2010/main" val="258201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Staying engaged…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65723"/>
          </a:xfrm>
        </p:spPr>
        <p:txBody>
          <a:bodyPr>
            <a:normAutofit/>
          </a:bodyPr>
          <a:lstStyle/>
          <a:p>
            <a:r>
              <a:rPr lang="en-US" sz="3600" dirty="0"/>
              <a:t>“To hold the whole congregation together for hard conversations, leaders need both courage and compassion: courage to face conflict squarely, and compassion to sidestep it at times, or slow it down, so everyone can stay involved.  Each voice – </a:t>
            </a:r>
            <a:r>
              <a:rPr lang="en-US" sz="3600" dirty="0" err="1"/>
              <a:t>wether</a:t>
            </a:r>
            <a:r>
              <a:rPr lang="en-US" sz="3600" dirty="0"/>
              <a:t> it is conflict-friendly or conflict-averse – has wisdom to contribute.  Wise leaders create safe space for all.”   - Unconventional Wisdom: Is Conflict a Bad Thing? (www.alban.org)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8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lso\AppData\Local\Microsoft\Windows\INetCache\IE\LQQ9KYU9\Yosemite_meadows_2004-09-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olso\AppData\Local\Microsoft\Windows\INetCache\IE\LQQ9KYU9\Yosemite_meadows_2004-09-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Finding hope…</a:t>
            </a:r>
          </a:p>
        </p:txBody>
      </p:sp>
    </p:spTree>
    <p:extLst>
      <p:ext uri="{BB962C8B-B14F-4D97-AF65-F5344CB8AC3E}">
        <p14:creationId xmlns:p14="http://schemas.microsoft.com/office/powerpoint/2010/main" val="925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Ways to engage conflict…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3771"/>
            <a:ext cx="11963400" cy="4525963"/>
          </a:xfrm>
        </p:spPr>
        <p:txBody>
          <a:bodyPr>
            <a:noAutofit/>
          </a:bodyPr>
          <a:lstStyle/>
          <a:p>
            <a:r>
              <a:rPr lang="en-US" sz="3600" dirty="0"/>
              <a:t>Connect your response to conflict with your spiritual growth.</a:t>
            </a:r>
          </a:p>
          <a:p>
            <a:r>
              <a:rPr lang="en-US" sz="3600" dirty="0"/>
              <a:t>Reflect upon the cost of avoiding.</a:t>
            </a:r>
          </a:p>
          <a:p>
            <a:r>
              <a:rPr lang="en-US" sz="3600" dirty="0"/>
              <a:t>Realize that change and conflict are linked and that both are inevitable in the development of a congregation as an organization.</a:t>
            </a:r>
          </a:p>
          <a:p>
            <a:r>
              <a:rPr lang="en-US" sz="3600" dirty="0"/>
              <a:t>Recognizing that engaging differences constructively is holy work on behalf of our culture at this time.   - Embracing Conflict (www.alban.org) </a:t>
            </a:r>
          </a:p>
        </p:txBody>
      </p:sp>
    </p:spTree>
    <p:extLst>
      <p:ext uri="{BB962C8B-B14F-4D97-AF65-F5344CB8AC3E}">
        <p14:creationId xmlns:p14="http://schemas.microsoft.com/office/powerpoint/2010/main" val="363017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248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When conflict happens  I’d rather be…       </vt:lpstr>
      <vt:lpstr>Our stories of conflict…</vt:lpstr>
      <vt:lpstr>Initial responses to conflict…</vt:lpstr>
      <vt:lpstr>Finding a way  forward…</vt:lpstr>
      <vt:lpstr>What’s the goal?</vt:lpstr>
      <vt:lpstr>Staying engaged…</vt:lpstr>
      <vt:lpstr>Finding hope…</vt:lpstr>
      <vt:lpstr>Ways to engage conflict…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I’d rather be…</dc:title>
  <dc:creator>Randy Olson</dc:creator>
  <cp:lastModifiedBy>Nik Ramlow</cp:lastModifiedBy>
  <cp:revision>17</cp:revision>
  <dcterms:created xsi:type="dcterms:W3CDTF">2019-01-19T14:43:10Z</dcterms:created>
  <dcterms:modified xsi:type="dcterms:W3CDTF">2025-07-09T20:29:15Z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2b85287-d2c0-4558-8198-92aed361777e_Enabled">
    <vt:lpwstr>true</vt:lpwstr>
  </property>
  <property fmtid="{D5CDD505-2E9C-101B-9397-08002B2CF9AE}" pid="3" name="MSIP_Label_52b85287-d2c0-4558-8198-92aed361777e_SetDate">
    <vt:lpwstr>2025-07-09T20:29:15Z</vt:lpwstr>
  </property>
  <property fmtid="{D5CDD505-2E9C-101B-9397-08002B2CF9AE}" pid="4" name="MSIP_Label_52b85287-d2c0-4558-8198-92aed361777e_Method">
    <vt:lpwstr>Standard</vt:lpwstr>
  </property>
  <property fmtid="{D5CDD505-2E9C-101B-9397-08002B2CF9AE}" pid="5" name="MSIP_Label_52b85287-d2c0-4558-8198-92aed361777e_Name">
    <vt:lpwstr>Internal Use</vt:lpwstr>
  </property>
  <property fmtid="{D5CDD505-2E9C-101B-9397-08002B2CF9AE}" pid="6" name="MSIP_Label_52b85287-d2c0-4558-8198-92aed361777e_SiteId">
    <vt:lpwstr>7051e007-e244-4920-b801-febf10f818b9</vt:lpwstr>
  </property>
  <property fmtid="{D5CDD505-2E9C-101B-9397-08002B2CF9AE}" pid="7" name="MSIP_Label_52b85287-d2c0-4558-8198-92aed361777e_ActionId">
    <vt:lpwstr>532d5d8b-973b-4825-816c-bfdd8c7de5c4</vt:lpwstr>
  </property>
  <property fmtid="{D5CDD505-2E9C-101B-9397-08002B2CF9AE}" pid="8" name="MSIP_Label_52b85287-d2c0-4558-8198-92aed361777e_ContentBits">
    <vt:lpwstr>0</vt:lpwstr>
  </property>
  <property fmtid="{D5CDD505-2E9C-101B-9397-08002B2CF9AE}" pid="9" name="MSIP_Label_52b85287-d2c0-4558-8198-92aed361777e_Tag">
    <vt:lpwstr>50, 3, 0, 1</vt:lpwstr>
  </property>
</Properties>
</file>