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58" r:id="rId7"/>
    <p:sldId id="595" r:id="rId8"/>
    <p:sldId id="596" r:id="rId9"/>
    <p:sldId id="594" r:id="rId10"/>
    <p:sldId id="598" r:id="rId11"/>
    <p:sldId id="597" r:id="rId12"/>
    <p:sldId id="600" r:id="rId13"/>
    <p:sldId id="599" r:id="rId14"/>
    <p:sldId id="603" r:id="rId15"/>
    <p:sldId id="604" r:id="rId16"/>
    <p:sldId id="264" r:id="rId17"/>
    <p:sldId id="605" r:id="rId18"/>
    <p:sldId id="606" r:id="rId19"/>
    <p:sldId id="607" r:id="rId20"/>
    <p:sldId id="513" r:id="rId21"/>
    <p:sldId id="617" r:id="rId22"/>
    <p:sldId id="602" r:id="rId23"/>
    <p:sldId id="608" r:id="rId24"/>
    <p:sldId id="611" r:id="rId25"/>
    <p:sldId id="614" r:id="rId26"/>
    <p:sldId id="609" r:id="rId27"/>
    <p:sldId id="610" r:id="rId28"/>
    <p:sldId id="615" r:id="rId29"/>
    <p:sldId id="2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171408-D59D-4D2E-9A3A-ADE3B672CD02}" v="37" dt="2025-10-25T17:20:10.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4660"/>
  </p:normalViewPr>
  <p:slideViewPr>
    <p:cSldViewPr snapToGrid="0">
      <p:cViewPr varScale="1">
        <p:scale>
          <a:sx n="93" d="100"/>
          <a:sy n="93" d="100"/>
        </p:scale>
        <p:origin x="107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hunk" userId="8b1a05f26d681f8b" providerId="LiveId" clId="{92551CD1-72E2-4A83-B06E-9F01B71D04EE}"/>
    <pc:docChg chg="custSel addSld delSld modSld sldOrd">
      <pc:chgData name="Daniel Shunk" userId="8b1a05f26d681f8b" providerId="LiveId" clId="{92551CD1-72E2-4A83-B06E-9F01B71D04EE}" dt="2025-10-25T17:20:13.387" v="1067" actId="47"/>
      <pc:docMkLst>
        <pc:docMk/>
      </pc:docMkLst>
      <pc:sldChg chg="addSp modSp mod">
        <pc:chgData name="Daniel Shunk" userId="8b1a05f26d681f8b" providerId="LiveId" clId="{92551CD1-72E2-4A83-B06E-9F01B71D04EE}" dt="2025-10-23T17:19:35.929" v="23" actId="1038"/>
        <pc:sldMkLst>
          <pc:docMk/>
          <pc:sldMk cId="1971894873" sldId="256"/>
        </pc:sldMkLst>
        <pc:picChg chg="add mod">
          <ac:chgData name="Daniel Shunk" userId="8b1a05f26d681f8b" providerId="LiveId" clId="{92551CD1-72E2-4A83-B06E-9F01B71D04EE}" dt="2025-10-23T17:17:10.717" v="4" actId="14100"/>
          <ac:picMkLst>
            <pc:docMk/>
            <pc:sldMk cId="1971894873" sldId="256"/>
            <ac:picMk id="5" creationId="{7490FB15-9370-D307-ADF7-2400C58C4E79}"/>
          </ac:picMkLst>
        </pc:picChg>
        <pc:picChg chg="add mod">
          <ac:chgData name="Daniel Shunk" userId="8b1a05f26d681f8b" providerId="LiveId" clId="{92551CD1-72E2-4A83-B06E-9F01B71D04EE}" dt="2025-10-23T17:19:35.929" v="23" actId="1038"/>
          <ac:picMkLst>
            <pc:docMk/>
            <pc:sldMk cId="1971894873" sldId="256"/>
            <ac:picMk id="7" creationId="{E629E372-87A5-5A35-AB8C-D4A7686E1066}"/>
          </ac:picMkLst>
        </pc:picChg>
      </pc:sldChg>
      <pc:sldChg chg="addSp delSp modSp add mod modShow">
        <pc:chgData name="Daniel Shunk" userId="8b1a05f26d681f8b" providerId="LiveId" clId="{92551CD1-72E2-4A83-B06E-9F01B71D04EE}" dt="2025-10-23T17:30:08.780" v="177" actId="729"/>
        <pc:sldMkLst>
          <pc:docMk/>
          <pc:sldMk cId="1155030463" sldId="257"/>
        </pc:sldMkLst>
        <pc:spChg chg="add mod">
          <ac:chgData name="Daniel Shunk" userId="8b1a05f26d681f8b" providerId="LiveId" clId="{92551CD1-72E2-4A83-B06E-9F01B71D04EE}" dt="2025-10-23T17:28:44.881" v="176" actId="255"/>
          <ac:spMkLst>
            <pc:docMk/>
            <pc:sldMk cId="1155030463" sldId="257"/>
            <ac:spMk id="6" creationId="{DB3B8732-123F-9644-2E79-F694EACE7A31}"/>
          </ac:spMkLst>
        </pc:spChg>
      </pc:sldChg>
      <pc:sldChg chg="addSp delSp modSp add mod modClrScheme modAnim chgLayout">
        <pc:chgData name="Daniel Shunk" userId="8b1a05f26d681f8b" providerId="LiveId" clId="{92551CD1-72E2-4A83-B06E-9F01B71D04EE}" dt="2025-10-23T18:31:00.994" v="675" actId="20577"/>
        <pc:sldMkLst>
          <pc:docMk/>
          <pc:sldMk cId="2752643984" sldId="258"/>
        </pc:sldMkLst>
        <pc:spChg chg="add mod ord">
          <ac:chgData name="Daniel Shunk" userId="8b1a05f26d681f8b" providerId="LiveId" clId="{92551CD1-72E2-4A83-B06E-9F01B71D04EE}" dt="2025-10-23T18:16:03.297" v="391" actId="20577"/>
          <ac:spMkLst>
            <pc:docMk/>
            <pc:sldMk cId="2752643984" sldId="258"/>
            <ac:spMk id="4" creationId="{99101309-60B2-F138-E835-8A3EB0F328DE}"/>
          </ac:spMkLst>
        </pc:spChg>
        <pc:spChg chg="add mod ord">
          <ac:chgData name="Daniel Shunk" userId="8b1a05f26d681f8b" providerId="LiveId" clId="{92551CD1-72E2-4A83-B06E-9F01B71D04EE}" dt="2025-10-23T18:31:00.994" v="675" actId="20577"/>
          <ac:spMkLst>
            <pc:docMk/>
            <pc:sldMk cId="2752643984" sldId="258"/>
            <ac:spMk id="5" creationId="{589DC5D8-80DF-2BC5-8EB9-605BB1D04B3A}"/>
          </ac:spMkLst>
        </pc:spChg>
        <pc:spChg chg="add mod ord">
          <ac:chgData name="Daniel Shunk" userId="8b1a05f26d681f8b" providerId="LiveId" clId="{92551CD1-72E2-4A83-B06E-9F01B71D04EE}" dt="2025-10-23T17:40:13.486" v="179" actId="167"/>
          <ac:spMkLst>
            <pc:docMk/>
            <pc:sldMk cId="2752643984" sldId="258"/>
            <ac:spMk id="9" creationId="{5CE04CE6-403F-FFDF-6813-4B56E659F691}"/>
          </ac:spMkLst>
        </pc:spChg>
        <pc:picChg chg="add mod ord">
          <ac:chgData name="Daniel Shunk" userId="8b1a05f26d681f8b" providerId="LiveId" clId="{92551CD1-72E2-4A83-B06E-9F01B71D04EE}" dt="2025-10-23T17:40:16" v="180" actId="167"/>
          <ac:picMkLst>
            <pc:docMk/>
            <pc:sldMk cId="2752643984" sldId="258"/>
            <ac:picMk id="6" creationId="{CA4FA0ED-F40F-B727-BE71-7E7A53C4E04A}"/>
          </ac:picMkLst>
        </pc:picChg>
        <pc:picChg chg="add mod ord">
          <ac:chgData name="Daniel Shunk" userId="8b1a05f26d681f8b" providerId="LiveId" clId="{92551CD1-72E2-4A83-B06E-9F01B71D04EE}" dt="2025-10-23T17:26:01.026" v="42" actId="166"/>
          <ac:picMkLst>
            <pc:docMk/>
            <pc:sldMk cId="2752643984" sldId="258"/>
            <ac:picMk id="8" creationId="{C13A1A28-89FC-2985-13FD-1C1757F4944D}"/>
          </ac:picMkLst>
        </pc:picChg>
      </pc:sldChg>
      <pc:sldChg chg="delSp modSp add mod ord">
        <pc:chgData name="Daniel Shunk" userId="8b1a05f26d681f8b" providerId="LiveId" clId="{92551CD1-72E2-4A83-B06E-9F01B71D04EE}" dt="2025-10-23T17:48:16.945" v="292"/>
        <pc:sldMkLst>
          <pc:docMk/>
          <pc:sldMk cId="2967271592" sldId="259"/>
        </pc:sldMkLst>
        <pc:spChg chg="mod">
          <ac:chgData name="Daniel Shunk" userId="8b1a05f26d681f8b" providerId="LiveId" clId="{92551CD1-72E2-4A83-B06E-9F01B71D04EE}" dt="2025-10-23T17:48:05.944" v="290" actId="14100"/>
          <ac:spMkLst>
            <pc:docMk/>
            <pc:sldMk cId="2967271592" sldId="259"/>
            <ac:spMk id="4" creationId="{A3B1835B-1B8F-D2C0-F423-CAFE62436468}"/>
          </ac:spMkLst>
        </pc:spChg>
        <pc:spChg chg="mod">
          <ac:chgData name="Daniel Shunk" userId="8b1a05f26d681f8b" providerId="LiveId" clId="{92551CD1-72E2-4A83-B06E-9F01B71D04EE}" dt="2025-10-23T17:47:53.545" v="288" actId="255"/>
          <ac:spMkLst>
            <pc:docMk/>
            <pc:sldMk cId="2967271592" sldId="259"/>
            <ac:spMk id="5" creationId="{E7FB62B5-C911-F468-6BE8-A752E5E828FF}"/>
          </ac:spMkLst>
        </pc:spChg>
      </pc:sldChg>
      <pc:sldChg chg="modSp add mod">
        <pc:chgData name="Daniel Shunk" userId="8b1a05f26d681f8b" providerId="LiveId" clId="{92551CD1-72E2-4A83-B06E-9F01B71D04EE}" dt="2025-10-23T17:50:30.027" v="311" actId="255"/>
        <pc:sldMkLst>
          <pc:docMk/>
          <pc:sldMk cId="2195238528" sldId="260"/>
        </pc:sldMkLst>
        <pc:spChg chg="mod">
          <ac:chgData name="Daniel Shunk" userId="8b1a05f26d681f8b" providerId="LiveId" clId="{92551CD1-72E2-4A83-B06E-9F01B71D04EE}" dt="2025-10-23T17:48:57.483" v="296" actId="20577"/>
          <ac:spMkLst>
            <pc:docMk/>
            <pc:sldMk cId="2195238528" sldId="260"/>
            <ac:spMk id="4" creationId="{1EDAE4B6-BA5B-9B6B-D95B-5B7CDBFBD38D}"/>
          </ac:spMkLst>
        </pc:spChg>
        <pc:spChg chg="mod">
          <ac:chgData name="Daniel Shunk" userId="8b1a05f26d681f8b" providerId="LiveId" clId="{92551CD1-72E2-4A83-B06E-9F01B71D04EE}" dt="2025-10-23T17:50:30.027" v="311" actId="255"/>
          <ac:spMkLst>
            <pc:docMk/>
            <pc:sldMk cId="2195238528" sldId="260"/>
            <ac:spMk id="5" creationId="{35CD4AFA-D455-CF96-E425-F48B51264848}"/>
          </ac:spMkLst>
        </pc:spChg>
      </pc:sldChg>
      <pc:sldChg chg="modSp add mod ord">
        <pc:chgData name="Daniel Shunk" userId="8b1a05f26d681f8b" providerId="LiveId" clId="{92551CD1-72E2-4A83-B06E-9F01B71D04EE}" dt="2025-10-23T17:52:31.637" v="346" actId="313"/>
        <pc:sldMkLst>
          <pc:docMk/>
          <pc:sldMk cId="2926138605" sldId="261"/>
        </pc:sldMkLst>
        <pc:spChg chg="mod">
          <ac:chgData name="Daniel Shunk" userId="8b1a05f26d681f8b" providerId="LiveId" clId="{92551CD1-72E2-4A83-B06E-9F01B71D04EE}" dt="2025-10-23T17:51:01.025" v="321" actId="14100"/>
          <ac:spMkLst>
            <pc:docMk/>
            <pc:sldMk cId="2926138605" sldId="261"/>
            <ac:spMk id="4" creationId="{FE356DCE-F91B-5D0A-FBC9-D2BE5C05838A}"/>
          </ac:spMkLst>
        </pc:spChg>
        <pc:spChg chg="mod">
          <ac:chgData name="Daniel Shunk" userId="8b1a05f26d681f8b" providerId="LiveId" clId="{92551CD1-72E2-4A83-B06E-9F01B71D04EE}" dt="2025-10-23T17:52:31.637" v="346" actId="313"/>
          <ac:spMkLst>
            <pc:docMk/>
            <pc:sldMk cId="2926138605" sldId="261"/>
            <ac:spMk id="5" creationId="{9AEB0257-A5FC-742A-AD79-BA51FF741471}"/>
          </ac:spMkLst>
        </pc:spChg>
      </pc:sldChg>
      <pc:sldChg chg="add ord">
        <pc:chgData name="Daniel Shunk" userId="8b1a05f26d681f8b" providerId="LiveId" clId="{92551CD1-72E2-4A83-B06E-9F01B71D04EE}" dt="2025-10-23T18:14:54.203" v="349"/>
        <pc:sldMkLst>
          <pc:docMk/>
          <pc:sldMk cId="493359889" sldId="262"/>
        </pc:sldMkLst>
      </pc:sldChg>
      <pc:sldChg chg="modSp add mod">
        <pc:chgData name="Daniel Shunk" userId="8b1a05f26d681f8b" providerId="LiveId" clId="{92551CD1-72E2-4A83-B06E-9F01B71D04EE}" dt="2025-10-23T18:41:48.519" v="796" actId="27636"/>
        <pc:sldMkLst>
          <pc:docMk/>
          <pc:sldMk cId="2090300256" sldId="264"/>
        </pc:sldMkLst>
        <pc:spChg chg="mod">
          <ac:chgData name="Daniel Shunk" userId="8b1a05f26d681f8b" providerId="LiveId" clId="{92551CD1-72E2-4A83-B06E-9F01B71D04EE}" dt="2025-10-23T18:41:48.519" v="795" actId="27636"/>
          <ac:spMkLst>
            <pc:docMk/>
            <pc:sldMk cId="2090300256" sldId="264"/>
            <ac:spMk id="12" creationId="{F150AE01-60DD-18F5-3A8F-21E43BF585AB}"/>
          </ac:spMkLst>
        </pc:spChg>
        <pc:spChg chg="mod">
          <ac:chgData name="Daniel Shunk" userId="8b1a05f26d681f8b" providerId="LiveId" clId="{92551CD1-72E2-4A83-B06E-9F01B71D04EE}" dt="2025-10-23T18:41:48.519" v="796" actId="27636"/>
          <ac:spMkLst>
            <pc:docMk/>
            <pc:sldMk cId="2090300256" sldId="264"/>
            <ac:spMk id="19" creationId="{E14BCF4E-3A29-5719-E90E-ECCCCC6DDB98}"/>
          </ac:spMkLst>
        </pc:spChg>
      </pc:sldChg>
      <pc:sldChg chg="modSp add mod">
        <pc:chgData name="Daniel Shunk" userId="8b1a05f26d681f8b" providerId="LiveId" clId="{92551CD1-72E2-4A83-B06E-9F01B71D04EE}" dt="2025-10-24T21:11:51.748" v="1060" actId="20577"/>
        <pc:sldMkLst>
          <pc:docMk/>
          <pc:sldMk cId="2653704604" sldId="513"/>
        </pc:sldMkLst>
        <pc:spChg chg="mod">
          <ac:chgData name="Daniel Shunk" userId="8b1a05f26d681f8b" providerId="LiveId" clId="{92551CD1-72E2-4A83-B06E-9F01B71D04EE}" dt="2025-10-23T18:41:48.528" v="798" actId="27636"/>
          <ac:spMkLst>
            <pc:docMk/>
            <pc:sldMk cId="2653704604" sldId="513"/>
            <ac:spMk id="12" creationId="{775D9278-FC65-0540-6FB7-121ED4119FAD}"/>
          </ac:spMkLst>
        </pc:spChg>
        <pc:spChg chg="mod">
          <ac:chgData name="Daniel Shunk" userId="8b1a05f26d681f8b" providerId="LiveId" clId="{92551CD1-72E2-4A83-B06E-9F01B71D04EE}" dt="2025-10-23T18:41:48.528" v="797" actId="27636"/>
          <ac:spMkLst>
            <pc:docMk/>
            <pc:sldMk cId="2653704604" sldId="513"/>
            <ac:spMk id="19" creationId="{0A5A0FBE-51F9-3174-91B9-31663747BF84}"/>
          </ac:spMkLst>
        </pc:spChg>
        <pc:spChg chg="mod">
          <ac:chgData name="Daniel Shunk" userId="8b1a05f26d681f8b" providerId="LiveId" clId="{92551CD1-72E2-4A83-B06E-9F01B71D04EE}" dt="2025-10-24T21:11:51.748" v="1060" actId="20577"/>
          <ac:spMkLst>
            <pc:docMk/>
            <pc:sldMk cId="2653704604" sldId="513"/>
            <ac:spMk id="33" creationId="{4E907050-766B-5F9D-E4DC-467AA840A04D}"/>
          </ac:spMkLst>
        </pc:spChg>
      </pc:sldChg>
      <pc:sldChg chg="modSp add modAnim">
        <pc:chgData name="Daniel Shunk" userId="8b1a05f26d681f8b" providerId="LiveId" clId="{92551CD1-72E2-4A83-B06E-9F01B71D04EE}" dt="2025-10-24T21:07:23.010" v="1048"/>
        <pc:sldMkLst>
          <pc:docMk/>
          <pc:sldMk cId="2521840596" sldId="594"/>
        </pc:sldMkLst>
        <pc:spChg chg="mod">
          <ac:chgData name="Daniel Shunk" userId="8b1a05f26d681f8b" providerId="LiveId" clId="{92551CD1-72E2-4A83-B06E-9F01B71D04EE}" dt="2025-10-23T18:33:58.913" v="725" actId="20577"/>
          <ac:spMkLst>
            <pc:docMk/>
            <pc:sldMk cId="2521840596" sldId="594"/>
            <ac:spMk id="5" creationId="{2C432B34-706D-4913-004A-0DCD165453C4}"/>
          </ac:spMkLst>
        </pc:spChg>
      </pc:sldChg>
      <pc:sldChg chg="modSp add mod ord">
        <pc:chgData name="Daniel Shunk" userId="8b1a05f26d681f8b" providerId="LiveId" clId="{92551CD1-72E2-4A83-B06E-9F01B71D04EE}" dt="2025-10-23T18:32:24.052" v="700" actId="14100"/>
        <pc:sldMkLst>
          <pc:docMk/>
          <pc:sldMk cId="1819600512" sldId="595"/>
        </pc:sldMkLst>
        <pc:spChg chg="mod">
          <ac:chgData name="Daniel Shunk" userId="8b1a05f26d681f8b" providerId="LiveId" clId="{92551CD1-72E2-4A83-B06E-9F01B71D04EE}" dt="2025-10-23T18:32:24.052" v="700" actId="14100"/>
          <ac:spMkLst>
            <pc:docMk/>
            <pc:sldMk cId="1819600512" sldId="595"/>
            <ac:spMk id="4" creationId="{3C2A8B18-6FBC-7479-9479-52FC2C9E0C6A}"/>
          </ac:spMkLst>
        </pc:spChg>
        <pc:spChg chg="mod">
          <ac:chgData name="Daniel Shunk" userId="8b1a05f26d681f8b" providerId="LiveId" clId="{92551CD1-72E2-4A83-B06E-9F01B71D04EE}" dt="2025-10-23T18:32:07.318" v="682" actId="255"/>
          <ac:spMkLst>
            <pc:docMk/>
            <pc:sldMk cId="1819600512" sldId="595"/>
            <ac:spMk id="5" creationId="{AE2CCFAD-58B0-6F8C-00AE-1225F776FD70}"/>
          </ac:spMkLst>
        </pc:spChg>
      </pc:sldChg>
      <pc:sldChg chg="modSp add mod">
        <pc:chgData name="Daniel Shunk" userId="8b1a05f26d681f8b" providerId="LiveId" clId="{92551CD1-72E2-4A83-B06E-9F01B71D04EE}" dt="2025-10-23T18:33:34.879" v="723" actId="255"/>
        <pc:sldMkLst>
          <pc:docMk/>
          <pc:sldMk cId="54904393" sldId="596"/>
        </pc:sldMkLst>
        <pc:spChg chg="mod">
          <ac:chgData name="Daniel Shunk" userId="8b1a05f26d681f8b" providerId="LiveId" clId="{92551CD1-72E2-4A83-B06E-9F01B71D04EE}" dt="2025-10-23T18:32:52.501" v="716" actId="14100"/>
          <ac:spMkLst>
            <pc:docMk/>
            <pc:sldMk cId="54904393" sldId="596"/>
            <ac:spMk id="4" creationId="{2A477AB1-4E4A-BB84-E63A-0D4CBEDAF177}"/>
          </ac:spMkLst>
        </pc:spChg>
        <pc:spChg chg="mod">
          <ac:chgData name="Daniel Shunk" userId="8b1a05f26d681f8b" providerId="LiveId" clId="{92551CD1-72E2-4A83-B06E-9F01B71D04EE}" dt="2025-10-23T18:33:34.879" v="723" actId="255"/>
          <ac:spMkLst>
            <pc:docMk/>
            <pc:sldMk cId="54904393" sldId="596"/>
            <ac:spMk id="5" creationId="{5FE439BB-A6C8-FE29-F493-385E745C754B}"/>
          </ac:spMkLst>
        </pc:spChg>
      </pc:sldChg>
      <pc:sldChg chg="modSp add modAnim">
        <pc:chgData name="Daniel Shunk" userId="8b1a05f26d681f8b" providerId="LiveId" clId="{92551CD1-72E2-4A83-B06E-9F01B71D04EE}" dt="2025-10-23T18:35:33.390" v="750"/>
        <pc:sldMkLst>
          <pc:docMk/>
          <pc:sldMk cId="1269405412" sldId="597"/>
        </pc:sldMkLst>
        <pc:spChg chg="mod">
          <ac:chgData name="Daniel Shunk" userId="8b1a05f26d681f8b" providerId="LiveId" clId="{92551CD1-72E2-4A83-B06E-9F01B71D04EE}" dt="2025-10-23T18:35:28.608" v="749" actId="20577"/>
          <ac:spMkLst>
            <pc:docMk/>
            <pc:sldMk cId="1269405412" sldId="597"/>
            <ac:spMk id="5" creationId="{56C0F39E-815A-7473-53F7-B89E7431A8FC}"/>
          </ac:spMkLst>
        </pc:spChg>
      </pc:sldChg>
      <pc:sldChg chg="modSp add mod ord">
        <pc:chgData name="Daniel Shunk" userId="8b1a05f26d681f8b" providerId="LiveId" clId="{92551CD1-72E2-4A83-B06E-9F01B71D04EE}" dt="2025-10-23T18:34:53.559" v="746" actId="255"/>
        <pc:sldMkLst>
          <pc:docMk/>
          <pc:sldMk cId="3562083764" sldId="598"/>
        </pc:sldMkLst>
        <pc:spChg chg="mod">
          <ac:chgData name="Daniel Shunk" userId="8b1a05f26d681f8b" providerId="LiveId" clId="{92551CD1-72E2-4A83-B06E-9F01B71D04EE}" dt="2025-10-23T18:34:20.404" v="742" actId="14100"/>
          <ac:spMkLst>
            <pc:docMk/>
            <pc:sldMk cId="3562083764" sldId="598"/>
            <ac:spMk id="4" creationId="{BB0845B5-451F-02DD-F50D-1D9025FAC87A}"/>
          </ac:spMkLst>
        </pc:spChg>
        <pc:spChg chg="mod">
          <ac:chgData name="Daniel Shunk" userId="8b1a05f26d681f8b" providerId="LiveId" clId="{92551CD1-72E2-4A83-B06E-9F01B71D04EE}" dt="2025-10-23T18:34:53.559" v="746" actId="255"/>
          <ac:spMkLst>
            <pc:docMk/>
            <pc:sldMk cId="3562083764" sldId="598"/>
            <ac:spMk id="5" creationId="{3E39E56D-B497-8082-EB32-8AB84EC126FA}"/>
          </ac:spMkLst>
        </pc:spChg>
      </pc:sldChg>
      <pc:sldChg chg="modSp add modAnim">
        <pc:chgData name="Daniel Shunk" userId="8b1a05f26d681f8b" providerId="LiveId" clId="{92551CD1-72E2-4A83-B06E-9F01B71D04EE}" dt="2025-10-23T18:42:00.044" v="799" actId="20577"/>
        <pc:sldMkLst>
          <pc:docMk/>
          <pc:sldMk cId="37884414" sldId="599"/>
        </pc:sldMkLst>
        <pc:spChg chg="mod">
          <ac:chgData name="Daniel Shunk" userId="8b1a05f26d681f8b" providerId="LiveId" clId="{92551CD1-72E2-4A83-B06E-9F01B71D04EE}" dt="2025-10-23T18:42:00.044" v="799" actId="20577"/>
          <ac:spMkLst>
            <pc:docMk/>
            <pc:sldMk cId="37884414" sldId="599"/>
            <ac:spMk id="5" creationId="{94D9D208-899A-C3E4-A17F-80A57701C140}"/>
          </ac:spMkLst>
        </pc:spChg>
      </pc:sldChg>
      <pc:sldChg chg="modSp add mod ord">
        <pc:chgData name="Daniel Shunk" userId="8b1a05f26d681f8b" providerId="LiveId" clId="{92551CD1-72E2-4A83-B06E-9F01B71D04EE}" dt="2025-10-23T18:36:40.710" v="783" actId="255"/>
        <pc:sldMkLst>
          <pc:docMk/>
          <pc:sldMk cId="976069492" sldId="600"/>
        </pc:sldMkLst>
        <pc:spChg chg="mod">
          <ac:chgData name="Daniel Shunk" userId="8b1a05f26d681f8b" providerId="LiveId" clId="{92551CD1-72E2-4A83-B06E-9F01B71D04EE}" dt="2025-10-23T18:36:02.046" v="778" actId="14100"/>
          <ac:spMkLst>
            <pc:docMk/>
            <pc:sldMk cId="976069492" sldId="600"/>
            <ac:spMk id="4" creationId="{0019178F-D1D7-2A7D-C11C-BBC5A5C6AC1C}"/>
          </ac:spMkLst>
        </pc:spChg>
        <pc:spChg chg="mod">
          <ac:chgData name="Daniel Shunk" userId="8b1a05f26d681f8b" providerId="LiveId" clId="{92551CD1-72E2-4A83-B06E-9F01B71D04EE}" dt="2025-10-23T18:36:40.710" v="783" actId="255"/>
          <ac:spMkLst>
            <pc:docMk/>
            <pc:sldMk cId="976069492" sldId="600"/>
            <ac:spMk id="5" creationId="{85848A26-09FD-3414-5E72-6EFC587E1014}"/>
          </ac:spMkLst>
        </pc:spChg>
      </pc:sldChg>
      <pc:sldChg chg="add modAnim">
        <pc:chgData name="Daniel Shunk" userId="8b1a05f26d681f8b" providerId="LiveId" clId="{92551CD1-72E2-4A83-B06E-9F01B71D04EE}" dt="2025-10-23T18:47:44.567" v="885"/>
        <pc:sldMkLst>
          <pc:docMk/>
          <pc:sldMk cId="368671744" sldId="602"/>
        </pc:sldMkLst>
      </pc:sldChg>
      <pc:sldChg chg="modSp add mod ord">
        <pc:chgData name="Daniel Shunk" userId="8b1a05f26d681f8b" providerId="LiveId" clId="{92551CD1-72E2-4A83-B06E-9F01B71D04EE}" dt="2025-10-23T18:42:45.975" v="819" actId="255"/>
        <pc:sldMkLst>
          <pc:docMk/>
          <pc:sldMk cId="1958933611" sldId="603"/>
        </pc:sldMkLst>
        <pc:spChg chg="mod">
          <ac:chgData name="Daniel Shunk" userId="8b1a05f26d681f8b" providerId="LiveId" clId="{92551CD1-72E2-4A83-B06E-9F01B71D04EE}" dt="2025-10-23T18:42:28.396" v="817" actId="14100"/>
          <ac:spMkLst>
            <pc:docMk/>
            <pc:sldMk cId="1958933611" sldId="603"/>
            <ac:spMk id="4" creationId="{0F0D6B25-5FD0-94CA-13BD-4189FFAB2147}"/>
          </ac:spMkLst>
        </pc:spChg>
        <pc:spChg chg="mod">
          <ac:chgData name="Daniel Shunk" userId="8b1a05f26d681f8b" providerId="LiveId" clId="{92551CD1-72E2-4A83-B06E-9F01B71D04EE}" dt="2025-10-23T18:42:45.975" v="819" actId="255"/>
          <ac:spMkLst>
            <pc:docMk/>
            <pc:sldMk cId="1958933611" sldId="603"/>
            <ac:spMk id="5" creationId="{4F616521-72FA-402C-F583-59EC7F39EDFB}"/>
          </ac:spMkLst>
        </pc:spChg>
      </pc:sldChg>
      <pc:sldChg chg="modSp add mod">
        <pc:chgData name="Daniel Shunk" userId="8b1a05f26d681f8b" providerId="LiveId" clId="{92551CD1-72E2-4A83-B06E-9F01B71D04EE}" dt="2025-10-23T18:43:50.357" v="831" actId="255"/>
        <pc:sldMkLst>
          <pc:docMk/>
          <pc:sldMk cId="1598442995" sldId="604"/>
        </pc:sldMkLst>
        <pc:spChg chg="mod">
          <ac:chgData name="Daniel Shunk" userId="8b1a05f26d681f8b" providerId="LiveId" clId="{92551CD1-72E2-4A83-B06E-9F01B71D04EE}" dt="2025-10-23T18:43:17.902" v="826" actId="20577"/>
          <ac:spMkLst>
            <pc:docMk/>
            <pc:sldMk cId="1598442995" sldId="604"/>
            <ac:spMk id="4" creationId="{954715FB-90A9-3571-99C9-18C776E74F27}"/>
          </ac:spMkLst>
        </pc:spChg>
        <pc:spChg chg="mod">
          <ac:chgData name="Daniel Shunk" userId="8b1a05f26d681f8b" providerId="LiveId" clId="{92551CD1-72E2-4A83-B06E-9F01B71D04EE}" dt="2025-10-23T18:43:50.357" v="831" actId="255"/>
          <ac:spMkLst>
            <pc:docMk/>
            <pc:sldMk cId="1598442995" sldId="604"/>
            <ac:spMk id="5" creationId="{F4A2B52D-CD31-02C4-67CF-5286574F02D2}"/>
          </ac:spMkLst>
        </pc:spChg>
      </pc:sldChg>
      <pc:sldChg chg="modSp add mod ord">
        <pc:chgData name="Daniel Shunk" userId="8b1a05f26d681f8b" providerId="LiveId" clId="{92551CD1-72E2-4A83-B06E-9F01B71D04EE}" dt="2025-10-23T18:44:59.446" v="849" actId="255"/>
        <pc:sldMkLst>
          <pc:docMk/>
          <pc:sldMk cId="800163017" sldId="605"/>
        </pc:sldMkLst>
        <pc:spChg chg="mod">
          <ac:chgData name="Daniel Shunk" userId="8b1a05f26d681f8b" providerId="LiveId" clId="{92551CD1-72E2-4A83-B06E-9F01B71D04EE}" dt="2025-10-23T18:44:35.383" v="847" actId="20577"/>
          <ac:spMkLst>
            <pc:docMk/>
            <pc:sldMk cId="800163017" sldId="605"/>
            <ac:spMk id="4" creationId="{51C0EC2F-44E8-5443-704D-60965A27E90B}"/>
          </ac:spMkLst>
        </pc:spChg>
        <pc:spChg chg="mod">
          <ac:chgData name="Daniel Shunk" userId="8b1a05f26d681f8b" providerId="LiveId" clId="{92551CD1-72E2-4A83-B06E-9F01B71D04EE}" dt="2025-10-23T18:44:59.446" v="849" actId="255"/>
          <ac:spMkLst>
            <pc:docMk/>
            <pc:sldMk cId="800163017" sldId="605"/>
            <ac:spMk id="5" creationId="{E5F8F2BB-F9CB-D7D7-7EAC-9570E43E461D}"/>
          </ac:spMkLst>
        </pc:spChg>
      </pc:sldChg>
      <pc:sldChg chg="modSp add mod">
        <pc:chgData name="Daniel Shunk" userId="8b1a05f26d681f8b" providerId="LiveId" clId="{92551CD1-72E2-4A83-B06E-9F01B71D04EE}" dt="2025-10-23T18:46:33.874" v="865" actId="255"/>
        <pc:sldMkLst>
          <pc:docMk/>
          <pc:sldMk cId="2896657602" sldId="606"/>
        </pc:sldMkLst>
        <pc:spChg chg="mod">
          <ac:chgData name="Daniel Shunk" userId="8b1a05f26d681f8b" providerId="LiveId" clId="{92551CD1-72E2-4A83-B06E-9F01B71D04EE}" dt="2025-10-23T18:45:50.863" v="860" actId="14100"/>
          <ac:spMkLst>
            <pc:docMk/>
            <pc:sldMk cId="2896657602" sldId="606"/>
            <ac:spMk id="4" creationId="{698D9B72-CB84-FCB4-7907-EFF43088711D}"/>
          </ac:spMkLst>
        </pc:spChg>
        <pc:spChg chg="mod">
          <ac:chgData name="Daniel Shunk" userId="8b1a05f26d681f8b" providerId="LiveId" clId="{92551CD1-72E2-4A83-B06E-9F01B71D04EE}" dt="2025-10-23T18:46:33.874" v="865" actId="255"/>
          <ac:spMkLst>
            <pc:docMk/>
            <pc:sldMk cId="2896657602" sldId="606"/>
            <ac:spMk id="5" creationId="{C0A8C0D4-30E0-1460-D4D3-EA72EFDABF58}"/>
          </ac:spMkLst>
        </pc:spChg>
      </pc:sldChg>
      <pc:sldChg chg="modSp add mod">
        <pc:chgData name="Daniel Shunk" userId="8b1a05f26d681f8b" providerId="LiveId" clId="{92551CD1-72E2-4A83-B06E-9F01B71D04EE}" dt="2025-10-23T18:47:19.954" v="881" actId="255"/>
        <pc:sldMkLst>
          <pc:docMk/>
          <pc:sldMk cId="195783093" sldId="607"/>
        </pc:sldMkLst>
        <pc:spChg chg="mod">
          <ac:chgData name="Daniel Shunk" userId="8b1a05f26d681f8b" providerId="LiveId" clId="{92551CD1-72E2-4A83-B06E-9F01B71D04EE}" dt="2025-10-23T18:47:00.704" v="879" actId="14100"/>
          <ac:spMkLst>
            <pc:docMk/>
            <pc:sldMk cId="195783093" sldId="607"/>
            <ac:spMk id="4" creationId="{697AEA6B-1A26-68BD-D943-E2A4F3F557C1}"/>
          </ac:spMkLst>
        </pc:spChg>
        <pc:spChg chg="mod">
          <ac:chgData name="Daniel Shunk" userId="8b1a05f26d681f8b" providerId="LiveId" clId="{92551CD1-72E2-4A83-B06E-9F01B71D04EE}" dt="2025-10-23T18:47:19.954" v="881" actId="255"/>
          <ac:spMkLst>
            <pc:docMk/>
            <pc:sldMk cId="195783093" sldId="607"/>
            <ac:spMk id="5" creationId="{EA17FF2B-A78C-0DF9-1B8F-A1000EEEA675}"/>
          </ac:spMkLst>
        </pc:spChg>
      </pc:sldChg>
      <pc:sldChg chg="modSp add mod ord">
        <pc:chgData name="Daniel Shunk" userId="8b1a05f26d681f8b" providerId="LiveId" clId="{92551CD1-72E2-4A83-B06E-9F01B71D04EE}" dt="2025-10-23T18:49:34.939" v="925" actId="255"/>
        <pc:sldMkLst>
          <pc:docMk/>
          <pc:sldMk cId="679338980" sldId="608"/>
        </pc:sldMkLst>
        <pc:spChg chg="mod">
          <ac:chgData name="Daniel Shunk" userId="8b1a05f26d681f8b" providerId="LiveId" clId="{92551CD1-72E2-4A83-B06E-9F01B71D04EE}" dt="2025-10-23T18:48:41.909" v="906" actId="14100"/>
          <ac:spMkLst>
            <pc:docMk/>
            <pc:sldMk cId="679338980" sldId="608"/>
            <ac:spMk id="4" creationId="{F02B9B78-D352-8AC8-F542-1C0F9D46DA2B}"/>
          </ac:spMkLst>
        </pc:spChg>
        <pc:spChg chg="mod">
          <ac:chgData name="Daniel Shunk" userId="8b1a05f26d681f8b" providerId="LiveId" clId="{92551CD1-72E2-4A83-B06E-9F01B71D04EE}" dt="2025-10-23T18:49:34.939" v="925" actId="255"/>
          <ac:spMkLst>
            <pc:docMk/>
            <pc:sldMk cId="679338980" sldId="608"/>
            <ac:spMk id="5" creationId="{0A3688E8-6AF0-3F6A-AE47-8BF6F7ACA936}"/>
          </ac:spMkLst>
        </pc:spChg>
      </pc:sldChg>
      <pc:sldChg chg="add modAnim">
        <pc:chgData name="Daniel Shunk" userId="8b1a05f26d681f8b" providerId="LiveId" clId="{92551CD1-72E2-4A83-B06E-9F01B71D04EE}" dt="2025-10-23T18:50:44.562" v="948"/>
        <pc:sldMkLst>
          <pc:docMk/>
          <pc:sldMk cId="3878850846" sldId="609"/>
        </pc:sldMkLst>
      </pc:sldChg>
      <pc:sldChg chg="modSp add mod replId">
        <pc:chgData name="Daniel Shunk" userId="8b1a05f26d681f8b" providerId="LiveId" clId="{92551CD1-72E2-4A83-B06E-9F01B71D04EE}" dt="2025-10-23T18:55:56.093" v="1046" actId="255"/>
        <pc:sldMkLst>
          <pc:docMk/>
          <pc:sldMk cId="720246615" sldId="610"/>
        </pc:sldMkLst>
        <pc:spChg chg="mod">
          <ac:chgData name="Daniel Shunk" userId="8b1a05f26d681f8b" providerId="LiveId" clId="{92551CD1-72E2-4A83-B06E-9F01B71D04EE}" dt="2025-10-23T18:54:32.073" v="1027" actId="14100"/>
          <ac:spMkLst>
            <pc:docMk/>
            <pc:sldMk cId="720246615" sldId="610"/>
            <ac:spMk id="4" creationId="{3DD8553F-F17F-4FCC-89C2-9579442DA04B}"/>
          </ac:spMkLst>
        </pc:spChg>
        <pc:spChg chg="mod">
          <ac:chgData name="Daniel Shunk" userId="8b1a05f26d681f8b" providerId="LiveId" clId="{92551CD1-72E2-4A83-B06E-9F01B71D04EE}" dt="2025-10-23T18:55:56.093" v="1046" actId="255"/>
          <ac:spMkLst>
            <pc:docMk/>
            <pc:sldMk cId="720246615" sldId="610"/>
            <ac:spMk id="5" creationId="{BF72292B-30A8-BB5F-60CD-A50EF8F903F8}"/>
          </ac:spMkLst>
        </pc:spChg>
      </pc:sldChg>
      <pc:sldChg chg="modSp add mod">
        <pc:chgData name="Daniel Shunk" userId="8b1a05f26d681f8b" providerId="LiveId" clId="{92551CD1-72E2-4A83-B06E-9F01B71D04EE}" dt="2025-10-23T18:50:24.678" v="947" actId="255"/>
        <pc:sldMkLst>
          <pc:docMk/>
          <pc:sldMk cId="3184978037" sldId="611"/>
        </pc:sldMkLst>
        <pc:spChg chg="mod">
          <ac:chgData name="Daniel Shunk" userId="8b1a05f26d681f8b" providerId="LiveId" clId="{92551CD1-72E2-4A83-B06E-9F01B71D04EE}" dt="2025-10-23T18:50:24.678" v="947" actId="255"/>
          <ac:spMkLst>
            <pc:docMk/>
            <pc:sldMk cId="3184978037" sldId="611"/>
            <ac:spMk id="5" creationId="{CBEFDCBE-F4A2-9425-CAA2-ECA5559FEADB}"/>
          </ac:spMkLst>
        </pc:spChg>
      </pc:sldChg>
      <pc:sldChg chg="add del replId">
        <pc:chgData name="Daniel Shunk" userId="8b1a05f26d681f8b" providerId="LiveId" clId="{92551CD1-72E2-4A83-B06E-9F01B71D04EE}" dt="2025-10-24T21:16:24.877" v="1061" actId="47"/>
        <pc:sldMkLst>
          <pc:docMk/>
          <pc:sldMk cId="1734467665" sldId="613"/>
        </pc:sldMkLst>
      </pc:sldChg>
      <pc:sldChg chg="modSp add mod">
        <pc:chgData name="Daniel Shunk" userId="8b1a05f26d681f8b" providerId="LiveId" clId="{92551CD1-72E2-4A83-B06E-9F01B71D04EE}" dt="2025-10-23T18:53:35.617" v="1011" actId="255"/>
        <pc:sldMkLst>
          <pc:docMk/>
          <pc:sldMk cId="524295033" sldId="614"/>
        </pc:sldMkLst>
        <pc:spChg chg="mod">
          <ac:chgData name="Daniel Shunk" userId="8b1a05f26d681f8b" providerId="LiveId" clId="{92551CD1-72E2-4A83-B06E-9F01B71D04EE}" dt="2025-10-23T18:52:31.642" v="976" actId="14100"/>
          <ac:spMkLst>
            <pc:docMk/>
            <pc:sldMk cId="524295033" sldId="614"/>
            <ac:spMk id="4" creationId="{EC20A393-DD54-51CF-B626-D03A82A96E93}"/>
          </ac:spMkLst>
        </pc:spChg>
        <pc:spChg chg="mod">
          <ac:chgData name="Daniel Shunk" userId="8b1a05f26d681f8b" providerId="LiveId" clId="{92551CD1-72E2-4A83-B06E-9F01B71D04EE}" dt="2025-10-23T18:53:35.617" v="1011" actId="255"/>
          <ac:spMkLst>
            <pc:docMk/>
            <pc:sldMk cId="524295033" sldId="614"/>
            <ac:spMk id="5" creationId="{FE3E9237-BFB4-07AB-F29C-FD27D4C479F0}"/>
          </ac:spMkLst>
        </pc:spChg>
      </pc:sldChg>
      <pc:sldChg chg="add ord">
        <pc:chgData name="Daniel Shunk" userId="8b1a05f26d681f8b" providerId="LiveId" clId="{92551CD1-72E2-4A83-B06E-9F01B71D04EE}" dt="2025-10-24T21:16:29.977" v="1064"/>
        <pc:sldMkLst>
          <pc:docMk/>
          <pc:sldMk cId="1532601696" sldId="615"/>
        </pc:sldMkLst>
      </pc:sldChg>
      <pc:sldChg chg="new del">
        <pc:chgData name="Daniel Shunk" userId="8b1a05f26d681f8b" providerId="LiveId" clId="{92551CD1-72E2-4A83-B06E-9F01B71D04EE}" dt="2025-10-25T17:20:13.387" v="1067" actId="47"/>
        <pc:sldMkLst>
          <pc:docMk/>
          <pc:sldMk cId="597315153" sldId="616"/>
        </pc:sldMkLst>
      </pc:sldChg>
      <pc:sldChg chg="add">
        <pc:chgData name="Daniel Shunk" userId="8b1a05f26d681f8b" providerId="LiveId" clId="{92551CD1-72E2-4A83-B06E-9F01B71D04EE}" dt="2025-10-25T17:20:10.595" v="1066"/>
        <pc:sldMkLst>
          <pc:docMk/>
          <pc:sldMk cId="1318413967" sldId="61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6671C-7256-FEB9-2A18-3659ED6450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1173A8-D8B6-92DE-B579-D26BF0BADC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6289E0-AEF8-F6C5-02B2-62861C63CCF7}"/>
              </a:ext>
            </a:extLst>
          </p:cNvPr>
          <p:cNvSpPr>
            <a:spLocks noGrp="1"/>
          </p:cNvSpPr>
          <p:nvPr>
            <p:ph type="dt" sz="half" idx="10"/>
          </p:nvPr>
        </p:nvSpPr>
        <p:spPr/>
        <p:txBody>
          <a:bodyPr/>
          <a:lstStyle/>
          <a:p>
            <a:fld id="{5126042D-2C8E-453F-967B-C5EFBE415D2B}" type="datetimeFigureOut">
              <a:rPr lang="en-US" smtClean="0"/>
              <a:t>10/25/2025</a:t>
            </a:fld>
            <a:endParaRPr lang="en-US"/>
          </a:p>
        </p:txBody>
      </p:sp>
      <p:sp>
        <p:nvSpPr>
          <p:cNvPr id="5" name="Footer Placeholder 4">
            <a:extLst>
              <a:ext uri="{FF2B5EF4-FFF2-40B4-BE49-F238E27FC236}">
                <a16:creationId xmlns:a16="http://schemas.microsoft.com/office/drawing/2014/main" id="{B2042A33-DB10-C8B5-2159-2FBF4123AC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43745-F71A-2AF4-B464-D7B0A5FF78B3}"/>
              </a:ext>
            </a:extLst>
          </p:cNvPr>
          <p:cNvSpPr>
            <a:spLocks noGrp="1"/>
          </p:cNvSpPr>
          <p:nvPr>
            <p:ph type="sldNum" sz="quarter" idx="12"/>
          </p:nvPr>
        </p:nvSpPr>
        <p:spPr/>
        <p:txBody>
          <a:bodyPr/>
          <a:lstStyle/>
          <a:p>
            <a:fld id="{928B0D88-13E2-451C-9ED1-F8FCDD5C2382}" type="slidenum">
              <a:rPr lang="en-US" smtClean="0"/>
              <a:t>‹#›</a:t>
            </a:fld>
            <a:endParaRPr lang="en-US"/>
          </a:p>
        </p:txBody>
      </p:sp>
    </p:spTree>
    <p:extLst>
      <p:ext uri="{BB962C8B-B14F-4D97-AF65-F5344CB8AC3E}">
        <p14:creationId xmlns:p14="http://schemas.microsoft.com/office/powerpoint/2010/main" val="236646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7F1A0-CAD4-7CDD-62C6-2CC06BA051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6442A4-CE76-38E5-3388-669CABE058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BD897-E317-439D-79A7-1A3E10755785}"/>
              </a:ext>
            </a:extLst>
          </p:cNvPr>
          <p:cNvSpPr>
            <a:spLocks noGrp="1"/>
          </p:cNvSpPr>
          <p:nvPr>
            <p:ph type="dt" sz="half" idx="10"/>
          </p:nvPr>
        </p:nvSpPr>
        <p:spPr/>
        <p:txBody>
          <a:bodyPr/>
          <a:lstStyle/>
          <a:p>
            <a:fld id="{5126042D-2C8E-453F-967B-C5EFBE415D2B}" type="datetimeFigureOut">
              <a:rPr lang="en-US" smtClean="0"/>
              <a:t>10/25/2025</a:t>
            </a:fld>
            <a:endParaRPr lang="en-US"/>
          </a:p>
        </p:txBody>
      </p:sp>
      <p:sp>
        <p:nvSpPr>
          <p:cNvPr id="5" name="Footer Placeholder 4">
            <a:extLst>
              <a:ext uri="{FF2B5EF4-FFF2-40B4-BE49-F238E27FC236}">
                <a16:creationId xmlns:a16="http://schemas.microsoft.com/office/drawing/2014/main" id="{8E4F1C51-EA1E-C7E0-FED3-E94BE425E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DE100-7377-A2B5-7D2D-743F10BDF6E8}"/>
              </a:ext>
            </a:extLst>
          </p:cNvPr>
          <p:cNvSpPr>
            <a:spLocks noGrp="1"/>
          </p:cNvSpPr>
          <p:nvPr>
            <p:ph type="sldNum" sz="quarter" idx="12"/>
          </p:nvPr>
        </p:nvSpPr>
        <p:spPr/>
        <p:txBody>
          <a:bodyPr/>
          <a:lstStyle/>
          <a:p>
            <a:fld id="{928B0D88-13E2-451C-9ED1-F8FCDD5C2382}" type="slidenum">
              <a:rPr lang="en-US" smtClean="0"/>
              <a:t>‹#›</a:t>
            </a:fld>
            <a:endParaRPr lang="en-US"/>
          </a:p>
        </p:txBody>
      </p:sp>
    </p:spTree>
    <p:extLst>
      <p:ext uri="{BB962C8B-B14F-4D97-AF65-F5344CB8AC3E}">
        <p14:creationId xmlns:p14="http://schemas.microsoft.com/office/powerpoint/2010/main" val="2538538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25C471-8813-4FAB-C849-7B9B0C0E37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D2D3CC-982A-C2AA-B55C-121B0465A8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61B12-0023-1E31-DE3E-4CD5E30488A7}"/>
              </a:ext>
            </a:extLst>
          </p:cNvPr>
          <p:cNvSpPr>
            <a:spLocks noGrp="1"/>
          </p:cNvSpPr>
          <p:nvPr>
            <p:ph type="dt" sz="half" idx="10"/>
          </p:nvPr>
        </p:nvSpPr>
        <p:spPr/>
        <p:txBody>
          <a:bodyPr/>
          <a:lstStyle/>
          <a:p>
            <a:fld id="{5126042D-2C8E-453F-967B-C5EFBE415D2B}" type="datetimeFigureOut">
              <a:rPr lang="en-US" smtClean="0"/>
              <a:t>10/25/2025</a:t>
            </a:fld>
            <a:endParaRPr lang="en-US"/>
          </a:p>
        </p:txBody>
      </p:sp>
      <p:sp>
        <p:nvSpPr>
          <p:cNvPr id="5" name="Footer Placeholder 4">
            <a:extLst>
              <a:ext uri="{FF2B5EF4-FFF2-40B4-BE49-F238E27FC236}">
                <a16:creationId xmlns:a16="http://schemas.microsoft.com/office/drawing/2014/main" id="{B50720F3-A8C0-F3E2-A908-15C5DC9188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B5B357-F818-9C99-3D21-A56E75B81239}"/>
              </a:ext>
            </a:extLst>
          </p:cNvPr>
          <p:cNvSpPr>
            <a:spLocks noGrp="1"/>
          </p:cNvSpPr>
          <p:nvPr>
            <p:ph type="sldNum" sz="quarter" idx="12"/>
          </p:nvPr>
        </p:nvSpPr>
        <p:spPr/>
        <p:txBody>
          <a:bodyPr/>
          <a:lstStyle/>
          <a:p>
            <a:fld id="{928B0D88-13E2-451C-9ED1-F8FCDD5C2382}" type="slidenum">
              <a:rPr lang="en-US" smtClean="0"/>
              <a:t>‹#›</a:t>
            </a:fld>
            <a:endParaRPr lang="en-US"/>
          </a:p>
        </p:txBody>
      </p:sp>
    </p:spTree>
    <p:extLst>
      <p:ext uri="{BB962C8B-B14F-4D97-AF65-F5344CB8AC3E}">
        <p14:creationId xmlns:p14="http://schemas.microsoft.com/office/powerpoint/2010/main" val="530463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BA56-AF5F-6321-315B-6059878D6D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F1ABD0-65B4-8D7F-859C-8CAE50A348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B86961-CBBE-01D1-0258-DE025B8ED47A}"/>
              </a:ext>
            </a:extLst>
          </p:cNvPr>
          <p:cNvSpPr>
            <a:spLocks noGrp="1"/>
          </p:cNvSpPr>
          <p:nvPr>
            <p:ph type="dt" sz="half" idx="10"/>
          </p:nvPr>
        </p:nvSpPr>
        <p:spPr/>
        <p:txBody>
          <a:bodyPr/>
          <a:lstStyle/>
          <a:p>
            <a:fld id="{5126042D-2C8E-453F-967B-C5EFBE415D2B}" type="datetimeFigureOut">
              <a:rPr lang="en-US" smtClean="0"/>
              <a:t>10/25/2025</a:t>
            </a:fld>
            <a:endParaRPr lang="en-US"/>
          </a:p>
        </p:txBody>
      </p:sp>
      <p:sp>
        <p:nvSpPr>
          <p:cNvPr id="5" name="Footer Placeholder 4">
            <a:extLst>
              <a:ext uri="{FF2B5EF4-FFF2-40B4-BE49-F238E27FC236}">
                <a16:creationId xmlns:a16="http://schemas.microsoft.com/office/drawing/2014/main" id="{10249AF9-5473-0062-26C7-D74F66D414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902414-AA30-27E7-1115-632CAE1BF33F}"/>
              </a:ext>
            </a:extLst>
          </p:cNvPr>
          <p:cNvSpPr>
            <a:spLocks noGrp="1"/>
          </p:cNvSpPr>
          <p:nvPr>
            <p:ph type="sldNum" sz="quarter" idx="12"/>
          </p:nvPr>
        </p:nvSpPr>
        <p:spPr/>
        <p:txBody>
          <a:bodyPr/>
          <a:lstStyle/>
          <a:p>
            <a:fld id="{928B0D88-13E2-451C-9ED1-F8FCDD5C2382}" type="slidenum">
              <a:rPr lang="en-US" smtClean="0"/>
              <a:t>‹#›</a:t>
            </a:fld>
            <a:endParaRPr lang="en-US"/>
          </a:p>
        </p:txBody>
      </p:sp>
    </p:spTree>
    <p:extLst>
      <p:ext uri="{BB962C8B-B14F-4D97-AF65-F5344CB8AC3E}">
        <p14:creationId xmlns:p14="http://schemas.microsoft.com/office/powerpoint/2010/main" val="1710115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AB3F8-E41F-D94A-5FDF-47CDAD7ABF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AAAE55-456E-AB4D-7F1B-F6D62742A1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E76465-9537-27CC-571B-C9F3B616894B}"/>
              </a:ext>
            </a:extLst>
          </p:cNvPr>
          <p:cNvSpPr>
            <a:spLocks noGrp="1"/>
          </p:cNvSpPr>
          <p:nvPr>
            <p:ph type="dt" sz="half" idx="10"/>
          </p:nvPr>
        </p:nvSpPr>
        <p:spPr/>
        <p:txBody>
          <a:bodyPr/>
          <a:lstStyle/>
          <a:p>
            <a:fld id="{5126042D-2C8E-453F-967B-C5EFBE415D2B}" type="datetimeFigureOut">
              <a:rPr lang="en-US" smtClean="0"/>
              <a:t>10/25/2025</a:t>
            </a:fld>
            <a:endParaRPr lang="en-US"/>
          </a:p>
        </p:txBody>
      </p:sp>
      <p:sp>
        <p:nvSpPr>
          <p:cNvPr id="5" name="Footer Placeholder 4">
            <a:extLst>
              <a:ext uri="{FF2B5EF4-FFF2-40B4-BE49-F238E27FC236}">
                <a16:creationId xmlns:a16="http://schemas.microsoft.com/office/drawing/2014/main" id="{003061F9-83E1-33E3-8717-4FFEC9C901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E0DDE4-DEEF-7730-6735-70585C6DE646}"/>
              </a:ext>
            </a:extLst>
          </p:cNvPr>
          <p:cNvSpPr>
            <a:spLocks noGrp="1"/>
          </p:cNvSpPr>
          <p:nvPr>
            <p:ph type="sldNum" sz="quarter" idx="12"/>
          </p:nvPr>
        </p:nvSpPr>
        <p:spPr/>
        <p:txBody>
          <a:bodyPr/>
          <a:lstStyle/>
          <a:p>
            <a:fld id="{928B0D88-13E2-451C-9ED1-F8FCDD5C2382}" type="slidenum">
              <a:rPr lang="en-US" smtClean="0"/>
              <a:t>‹#›</a:t>
            </a:fld>
            <a:endParaRPr lang="en-US"/>
          </a:p>
        </p:txBody>
      </p:sp>
    </p:spTree>
    <p:extLst>
      <p:ext uri="{BB962C8B-B14F-4D97-AF65-F5344CB8AC3E}">
        <p14:creationId xmlns:p14="http://schemas.microsoft.com/office/powerpoint/2010/main" val="75967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1DBA5-9E64-52FC-3101-2FF9B7ECA3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64983A-0093-CDA0-5E59-A29801310F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20F075-5D30-C2E5-8A70-0E89DF58CF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30305A-9947-9843-298D-75256E07F30B}"/>
              </a:ext>
            </a:extLst>
          </p:cNvPr>
          <p:cNvSpPr>
            <a:spLocks noGrp="1"/>
          </p:cNvSpPr>
          <p:nvPr>
            <p:ph type="dt" sz="half" idx="10"/>
          </p:nvPr>
        </p:nvSpPr>
        <p:spPr/>
        <p:txBody>
          <a:bodyPr/>
          <a:lstStyle/>
          <a:p>
            <a:fld id="{5126042D-2C8E-453F-967B-C5EFBE415D2B}" type="datetimeFigureOut">
              <a:rPr lang="en-US" smtClean="0"/>
              <a:t>10/25/2025</a:t>
            </a:fld>
            <a:endParaRPr lang="en-US"/>
          </a:p>
        </p:txBody>
      </p:sp>
      <p:sp>
        <p:nvSpPr>
          <p:cNvPr id="6" name="Footer Placeholder 5">
            <a:extLst>
              <a:ext uri="{FF2B5EF4-FFF2-40B4-BE49-F238E27FC236}">
                <a16:creationId xmlns:a16="http://schemas.microsoft.com/office/drawing/2014/main" id="{2841738A-6B6B-142E-EDFD-FF2972FA55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7BA6EF-F929-C7D1-BF38-085F8C6445CD}"/>
              </a:ext>
            </a:extLst>
          </p:cNvPr>
          <p:cNvSpPr>
            <a:spLocks noGrp="1"/>
          </p:cNvSpPr>
          <p:nvPr>
            <p:ph type="sldNum" sz="quarter" idx="12"/>
          </p:nvPr>
        </p:nvSpPr>
        <p:spPr/>
        <p:txBody>
          <a:bodyPr/>
          <a:lstStyle/>
          <a:p>
            <a:fld id="{928B0D88-13E2-451C-9ED1-F8FCDD5C2382}" type="slidenum">
              <a:rPr lang="en-US" smtClean="0"/>
              <a:t>‹#›</a:t>
            </a:fld>
            <a:endParaRPr lang="en-US"/>
          </a:p>
        </p:txBody>
      </p:sp>
    </p:spTree>
    <p:extLst>
      <p:ext uri="{BB962C8B-B14F-4D97-AF65-F5344CB8AC3E}">
        <p14:creationId xmlns:p14="http://schemas.microsoft.com/office/powerpoint/2010/main" val="1053693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D1488-92FD-7A03-D771-F94B749E07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BA34FE-ABB1-2DCF-0485-158E04955D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E6BFDE-9E0E-C3A7-9FD1-78C7D1E114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4A7FB1-C7AE-87C5-7C1B-F7382AB59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F025F0-77E7-057E-46C6-B45E51E40F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A45878-6C7A-0264-7B8E-53F8C7C56AA1}"/>
              </a:ext>
            </a:extLst>
          </p:cNvPr>
          <p:cNvSpPr>
            <a:spLocks noGrp="1"/>
          </p:cNvSpPr>
          <p:nvPr>
            <p:ph type="dt" sz="half" idx="10"/>
          </p:nvPr>
        </p:nvSpPr>
        <p:spPr/>
        <p:txBody>
          <a:bodyPr/>
          <a:lstStyle/>
          <a:p>
            <a:fld id="{5126042D-2C8E-453F-967B-C5EFBE415D2B}" type="datetimeFigureOut">
              <a:rPr lang="en-US" smtClean="0"/>
              <a:t>10/25/2025</a:t>
            </a:fld>
            <a:endParaRPr lang="en-US"/>
          </a:p>
        </p:txBody>
      </p:sp>
      <p:sp>
        <p:nvSpPr>
          <p:cNvPr id="8" name="Footer Placeholder 7">
            <a:extLst>
              <a:ext uri="{FF2B5EF4-FFF2-40B4-BE49-F238E27FC236}">
                <a16:creationId xmlns:a16="http://schemas.microsoft.com/office/drawing/2014/main" id="{AE7A162C-9CB8-2EAB-87E1-F43AA549ED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D835C3-6239-1F24-E8BD-232CB0D10DDC}"/>
              </a:ext>
            </a:extLst>
          </p:cNvPr>
          <p:cNvSpPr>
            <a:spLocks noGrp="1"/>
          </p:cNvSpPr>
          <p:nvPr>
            <p:ph type="sldNum" sz="quarter" idx="12"/>
          </p:nvPr>
        </p:nvSpPr>
        <p:spPr/>
        <p:txBody>
          <a:bodyPr/>
          <a:lstStyle/>
          <a:p>
            <a:fld id="{928B0D88-13E2-451C-9ED1-F8FCDD5C2382}" type="slidenum">
              <a:rPr lang="en-US" smtClean="0"/>
              <a:t>‹#›</a:t>
            </a:fld>
            <a:endParaRPr lang="en-US"/>
          </a:p>
        </p:txBody>
      </p:sp>
    </p:spTree>
    <p:extLst>
      <p:ext uri="{BB962C8B-B14F-4D97-AF65-F5344CB8AC3E}">
        <p14:creationId xmlns:p14="http://schemas.microsoft.com/office/powerpoint/2010/main" val="4023019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AE4E-AAB2-6D8D-48DC-2CA6458CB9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2210B7-4D0F-1CB0-D545-BEF9629A5917}"/>
              </a:ext>
            </a:extLst>
          </p:cNvPr>
          <p:cNvSpPr>
            <a:spLocks noGrp="1"/>
          </p:cNvSpPr>
          <p:nvPr>
            <p:ph type="dt" sz="half" idx="10"/>
          </p:nvPr>
        </p:nvSpPr>
        <p:spPr/>
        <p:txBody>
          <a:bodyPr/>
          <a:lstStyle/>
          <a:p>
            <a:fld id="{5126042D-2C8E-453F-967B-C5EFBE415D2B}" type="datetimeFigureOut">
              <a:rPr lang="en-US" smtClean="0"/>
              <a:t>10/25/2025</a:t>
            </a:fld>
            <a:endParaRPr lang="en-US"/>
          </a:p>
        </p:txBody>
      </p:sp>
      <p:sp>
        <p:nvSpPr>
          <p:cNvPr id="4" name="Footer Placeholder 3">
            <a:extLst>
              <a:ext uri="{FF2B5EF4-FFF2-40B4-BE49-F238E27FC236}">
                <a16:creationId xmlns:a16="http://schemas.microsoft.com/office/drawing/2014/main" id="{C6E64D07-1FF5-78D9-53B4-CED25643D6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D0072E-22F8-81E0-9BB7-0FB573A5D6A0}"/>
              </a:ext>
            </a:extLst>
          </p:cNvPr>
          <p:cNvSpPr>
            <a:spLocks noGrp="1"/>
          </p:cNvSpPr>
          <p:nvPr>
            <p:ph type="sldNum" sz="quarter" idx="12"/>
          </p:nvPr>
        </p:nvSpPr>
        <p:spPr/>
        <p:txBody>
          <a:bodyPr/>
          <a:lstStyle/>
          <a:p>
            <a:fld id="{928B0D88-13E2-451C-9ED1-F8FCDD5C2382}" type="slidenum">
              <a:rPr lang="en-US" smtClean="0"/>
              <a:t>‹#›</a:t>
            </a:fld>
            <a:endParaRPr lang="en-US"/>
          </a:p>
        </p:txBody>
      </p:sp>
    </p:spTree>
    <p:extLst>
      <p:ext uri="{BB962C8B-B14F-4D97-AF65-F5344CB8AC3E}">
        <p14:creationId xmlns:p14="http://schemas.microsoft.com/office/powerpoint/2010/main" val="3488305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3DA768-5F85-3BEF-5EB3-E203C9083818}"/>
              </a:ext>
            </a:extLst>
          </p:cNvPr>
          <p:cNvSpPr>
            <a:spLocks noGrp="1"/>
          </p:cNvSpPr>
          <p:nvPr>
            <p:ph type="dt" sz="half" idx="10"/>
          </p:nvPr>
        </p:nvSpPr>
        <p:spPr/>
        <p:txBody>
          <a:bodyPr/>
          <a:lstStyle/>
          <a:p>
            <a:fld id="{5126042D-2C8E-453F-967B-C5EFBE415D2B}" type="datetimeFigureOut">
              <a:rPr lang="en-US" smtClean="0"/>
              <a:t>10/25/2025</a:t>
            </a:fld>
            <a:endParaRPr lang="en-US"/>
          </a:p>
        </p:txBody>
      </p:sp>
      <p:sp>
        <p:nvSpPr>
          <p:cNvPr id="3" name="Footer Placeholder 2">
            <a:extLst>
              <a:ext uri="{FF2B5EF4-FFF2-40B4-BE49-F238E27FC236}">
                <a16:creationId xmlns:a16="http://schemas.microsoft.com/office/drawing/2014/main" id="{72626336-3E3E-A171-5742-CF4E1640F5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E1E961-ACA2-E144-CD58-74D06C1EB9E9}"/>
              </a:ext>
            </a:extLst>
          </p:cNvPr>
          <p:cNvSpPr>
            <a:spLocks noGrp="1"/>
          </p:cNvSpPr>
          <p:nvPr>
            <p:ph type="sldNum" sz="quarter" idx="12"/>
          </p:nvPr>
        </p:nvSpPr>
        <p:spPr/>
        <p:txBody>
          <a:bodyPr/>
          <a:lstStyle/>
          <a:p>
            <a:fld id="{928B0D88-13E2-451C-9ED1-F8FCDD5C2382}" type="slidenum">
              <a:rPr lang="en-US" smtClean="0"/>
              <a:t>‹#›</a:t>
            </a:fld>
            <a:endParaRPr lang="en-US"/>
          </a:p>
        </p:txBody>
      </p:sp>
    </p:spTree>
    <p:extLst>
      <p:ext uri="{BB962C8B-B14F-4D97-AF65-F5344CB8AC3E}">
        <p14:creationId xmlns:p14="http://schemas.microsoft.com/office/powerpoint/2010/main" val="1811426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2879F-A1E1-D4DF-D9B0-0CAD2B8E60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700967-F596-851D-EC30-F39D4E62B8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943728-321D-D277-7F23-228DBA7325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2B7C8D-762C-C99B-9113-ADD55C6E031D}"/>
              </a:ext>
            </a:extLst>
          </p:cNvPr>
          <p:cNvSpPr>
            <a:spLocks noGrp="1"/>
          </p:cNvSpPr>
          <p:nvPr>
            <p:ph type="dt" sz="half" idx="10"/>
          </p:nvPr>
        </p:nvSpPr>
        <p:spPr/>
        <p:txBody>
          <a:bodyPr/>
          <a:lstStyle/>
          <a:p>
            <a:fld id="{5126042D-2C8E-453F-967B-C5EFBE415D2B}" type="datetimeFigureOut">
              <a:rPr lang="en-US" smtClean="0"/>
              <a:t>10/25/2025</a:t>
            </a:fld>
            <a:endParaRPr lang="en-US"/>
          </a:p>
        </p:txBody>
      </p:sp>
      <p:sp>
        <p:nvSpPr>
          <p:cNvPr id="6" name="Footer Placeholder 5">
            <a:extLst>
              <a:ext uri="{FF2B5EF4-FFF2-40B4-BE49-F238E27FC236}">
                <a16:creationId xmlns:a16="http://schemas.microsoft.com/office/drawing/2014/main" id="{215CD13B-A5E5-A312-72EC-DDFCC9FCBF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3DB26-BFAA-DA64-A56C-D6BA3AEE6DC5}"/>
              </a:ext>
            </a:extLst>
          </p:cNvPr>
          <p:cNvSpPr>
            <a:spLocks noGrp="1"/>
          </p:cNvSpPr>
          <p:nvPr>
            <p:ph type="sldNum" sz="quarter" idx="12"/>
          </p:nvPr>
        </p:nvSpPr>
        <p:spPr/>
        <p:txBody>
          <a:bodyPr/>
          <a:lstStyle/>
          <a:p>
            <a:fld id="{928B0D88-13E2-451C-9ED1-F8FCDD5C2382}" type="slidenum">
              <a:rPr lang="en-US" smtClean="0"/>
              <a:t>‹#›</a:t>
            </a:fld>
            <a:endParaRPr lang="en-US"/>
          </a:p>
        </p:txBody>
      </p:sp>
    </p:spTree>
    <p:extLst>
      <p:ext uri="{BB962C8B-B14F-4D97-AF65-F5344CB8AC3E}">
        <p14:creationId xmlns:p14="http://schemas.microsoft.com/office/powerpoint/2010/main" val="1167308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16D2D-BB46-6D31-75F9-DA884F6AE4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A6BF11-3DE9-752D-C12C-085349F7C0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B090E5-B7B1-979D-B07F-C3916C66D5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E2F82F-4D12-877B-F67A-A7521FDF4223}"/>
              </a:ext>
            </a:extLst>
          </p:cNvPr>
          <p:cNvSpPr>
            <a:spLocks noGrp="1"/>
          </p:cNvSpPr>
          <p:nvPr>
            <p:ph type="dt" sz="half" idx="10"/>
          </p:nvPr>
        </p:nvSpPr>
        <p:spPr/>
        <p:txBody>
          <a:bodyPr/>
          <a:lstStyle/>
          <a:p>
            <a:fld id="{5126042D-2C8E-453F-967B-C5EFBE415D2B}" type="datetimeFigureOut">
              <a:rPr lang="en-US" smtClean="0"/>
              <a:t>10/25/2025</a:t>
            </a:fld>
            <a:endParaRPr lang="en-US"/>
          </a:p>
        </p:txBody>
      </p:sp>
      <p:sp>
        <p:nvSpPr>
          <p:cNvPr id="6" name="Footer Placeholder 5">
            <a:extLst>
              <a:ext uri="{FF2B5EF4-FFF2-40B4-BE49-F238E27FC236}">
                <a16:creationId xmlns:a16="http://schemas.microsoft.com/office/drawing/2014/main" id="{536FBF35-A0D6-72CE-FF9D-57A60453BD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D27B41-CF4A-23DA-2A7E-61CB0015429F}"/>
              </a:ext>
            </a:extLst>
          </p:cNvPr>
          <p:cNvSpPr>
            <a:spLocks noGrp="1"/>
          </p:cNvSpPr>
          <p:nvPr>
            <p:ph type="sldNum" sz="quarter" idx="12"/>
          </p:nvPr>
        </p:nvSpPr>
        <p:spPr/>
        <p:txBody>
          <a:bodyPr/>
          <a:lstStyle/>
          <a:p>
            <a:fld id="{928B0D88-13E2-451C-9ED1-F8FCDD5C2382}" type="slidenum">
              <a:rPr lang="en-US" smtClean="0"/>
              <a:t>‹#›</a:t>
            </a:fld>
            <a:endParaRPr lang="en-US"/>
          </a:p>
        </p:txBody>
      </p:sp>
    </p:spTree>
    <p:extLst>
      <p:ext uri="{BB962C8B-B14F-4D97-AF65-F5344CB8AC3E}">
        <p14:creationId xmlns:p14="http://schemas.microsoft.com/office/powerpoint/2010/main" val="1269047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4B067E-EB37-34FF-174F-FA7EDA2227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9F78A7-AF3F-9F63-15C7-2FBCEF24A0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8EC36-2CF2-61C0-15FC-741E59A631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126042D-2C8E-453F-967B-C5EFBE415D2B}" type="datetimeFigureOut">
              <a:rPr lang="en-US" smtClean="0"/>
              <a:t>10/25/2025</a:t>
            </a:fld>
            <a:endParaRPr lang="en-US"/>
          </a:p>
        </p:txBody>
      </p:sp>
      <p:sp>
        <p:nvSpPr>
          <p:cNvPr id="5" name="Footer Placeholder 4">
            <a:extLst>
              <a:ext uri="{FF2B5EF4-FFF2-40B4-BE49-F238E27FC236}">
                <a16:creationId xmlns:a16="http://schemas.microsoft.com/office/drawing/2014/main" id="{38637A31-FE9D-6442-CCB3-F51D0048F1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9A200BE-96F7-E94C-1194-ECA6727D57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28B0D88-13E2-451C-9ED1-F8FCDD5C2382}" type="slidenum">
              <a:rPr lang="en-US" smtClean="0"/>
              <a:t>‹#›</a:t>
            </a:fld>
            <a:endParaRPr lang="en-US"/>
          </a:p>
        </p:txBody>
      </p:sp>
    </p:spTree>
    <p:extLst>
      <p:ext uri="{BB962C8B-B14F-4D97-AF65-F5344CB8AC3E}">
        <p14:creationId xmlns:p14="http://schemas.microsoft.com/office/powerpoint/2010/main" val="1143543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49C52-90CC-E228-C609-CF12A9C8E90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ADCCCDC-B252-8AAF-926D-200AEDD42A5B}"/>
              </a:ext>
            </a:extLst>
          </p:cNvPr>
          <p:cNvSpPr>
            <a:spLocks noGrp="1"/>
          </p:cNvSpPr>
          <p:nvPr>
            <p:ph type="subTitle" idx="1"/>
          </p:nvPr>
        </p:nvSpPr>
        <p:spPr/>
        <p:txBody>
          <a:bodyPr/>
          <a:lstStyle/>
          <a:p>
            <a:endParaRPr lang="en-US"/>
          </a:p>
        </p:txBody>
      </p:sp>
      <p:pic>
        <p:nvPicPr>
          <p:cNvPr id="5" name="Picture 4" descr="A flag and a flag&#10;&#10;AI-generated content may be incorrect.">
            <a:extLst>
              <a:ext uri="{FF2B5EF4-FFF2-40B4-BE49-F238E27FC236}">
                <a16:creationId xmlns:a16="http://schemas.microsoft.com/office/drawing/2014/main" id="{7490FB15-9370-D307-ADF7-2400C58C4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hexagon shaped logo with red and blue text&#10;&#10;AI-generated content may be incorrect.">
            <a:extLst>
              <a:ext uri="{FF2B5EF4-FFF2-40B4-BE49-F238E27FC236}">
                <a16:creationId xmlns:a16="http://schemas.microsoft.com/office/drawing/2014/main" id="{E629E372-87A5-5A35-AB8C-D4A7686E1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213" y="3369290"/>
            <a:ext cx="2638577" cy="1263036"/>
          </a:xfrm>
          <a:prstGeom prst="rect">
            <a:avLst/>
          </a:prstGeom>
        </p:spPr>
      </p:pic>
    </p:spTree>
    <p:extLst>
      <p:ext uri="{BB962C8B-B14F-4D97-AF65-F5344CB8AC3E}">
        <p14:creationId xmlns:p14="http://schemas.microsoft.com/office/powerpoint/2010/main" val="1971894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3968B-7D03-809A-FA53-31656EF256A1}"/>
            </a:ext>
          </a:extLst>
        </p:cNvPr>
        <p:cNvGrpSpPr/>
        <p:nvPr/>
      </p:nvGrpSpPr>
      <p:grpSpPr>
        <a:xfrm>
          <a:off x="0" y="0"/>
          <a:ext cx="0" cy="0"/>
          <a:chOff x="0" y="0"/>
          <a:chExt cx="0" cy="0"/>
        </a:xfrm>
      </p:grpSpPr>
      <p:pic>
        <p:nvPicPr>
          <p:cNvPr id="6" name="Picture 5" descr="A flag and a book&#10;&#10;AI-generated content may be incorrect.">
            <a:extLst>
              <a:ext uri="{FF2B5EF4-FFF2-40B4-BE49-F238E27FC236}">
                <a16:creationId xmlns:a16="http://schemas.microsoft.com/office/drawing/2014/main" id="{9BA8200F-8A48-0127-1D20-2B4E59F1B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6012B292-8DFD-2058-AE35-8992C3D72FF9}"/>
              </a:ext>
            </a:extLst>
          </p:cNvPr>
          <p:cNvSpPr/>
          <p:nvPr/>
        </p:nvSpPr>
        <p:spPr>
          <a:xfrm>
            <a:off x="0" y="-1"/>
            <a:ext cx="12192000" cy="6858001"/>
          </a:xfrm>
          <a:prstGeom prst="rect">
            <a:avLst/>
          </a:prstGeom>
          <a:solidFill>
            <a:schemeClr val="dk1">
              <a:alpha val="69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3E39E56D-B497-8082-EB32-8AB84EC126FA}"/>
              </a:ext>
            </a:extLst>
          </p:cNvPr>
          <p:cNvSpPr>
            <a:spLocks noGrp="1"/>
          </p:cNvSpPr>
          <p:nvPr>
            <p:ph idx="1"/>
          </p:nvPr>
        </p:nvSpPr>
        <p:spPr>
          <a:xfrm>
            <a:off x="228601" y="220844"/>
            <a:ext cx="11734798" cy="5956119"/>
          </a:xfrm>
        </p:spPr>
        <p:txBody>
          <a:bodyPr>
            <a:noAutofit/>
          </a:bodyPr>
          <a:lstStyle/>
          <a:p>
            <a:pPr marL="0" indent="0" algn="just">
              <a:lnSpc>
                <a:spcPct val="100000"/>
              </a:lnSpc>
              <a:buNone/>
            </a:pPr>
            <a:r>
              <a:rPr lang="en-US" sz="5200" b="1" dirty="0">
                <a:solidFill>
                  <a:schemeClr val="bg1"/>
                </a:solidFill>
                <a:latin typeface="Cavolini" panose="03000502040302020204" pitchFamily="66" charset="0"/>
                <a:cs typeface="Cavolini" panose="03000502040302020204" pitchFamily="66" charset="0"/>
              </a:rPr>
              <a:t>“When He was come near, He beheld the city, &amp; wept over it, saying, If thou hadst known, even thou, at least in this thy day, the things which belong unto thy peace! but now they are hid from thine eyes.”</a:t>
            </a:r>
          </a:p>
        </p:txBody>
      </p:sp>
      <p:sp>
        <p:nvSpPr>
          <p:cNvPr id="4" name="Title 3">
            <a:extLst>
              <a:ext uri="{FF2B5EF4-FFF2-40B4-BE49-F238E27FC236}">
                <a16:creationId xmlns:a16="http://schemas.microsoft.com/office/drawing/2014/main" id="{BB0845B5-451F-02DD-F50D-1D9025FAC87A}"/>
              </a:ext>
            </a:extLst>
          </p:cNvPr>
          <p:cNvSpPr>
            <a:spLocks noGrp="1"/>
          </p:cNvSpPr>
          <p:nvPr>
            <p:ph type="title"/>
          </p:nvPr>
        </p:nvSpPr>
        <p:spPr>
          <a:xfrm>
            <a:off x="7655442" y="5555439"/>
            <a:ext cx="4536557" cy="1325563"/>
          </a:xfrm>
        </p:spPr>
        <p:txBody>
          <a:bodyPr>
            <a:noAutofit/>
          </a:bodyPr>
          <a:lstStyle/>
          <a:p>
            <a:r>
              <a:rPr lang="en-US" sz="50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Luke 19:41-42</a:t>
            </a:r>
          </a:p>
        </p:txBody>
      </p:sp>
    </p:spTree>
    <p:extLst>
      <p:ext uri="{BB962C8B-B14F-4D97-AF65-F5344CB8AC3E}">
        <p14:creationId xmlns:p14="http://schemas.microsoft.com/office/powerpoint/2010/main" val="3562083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2CBC6-49CC-D549-C305-1958A6355B2A}"/>
            </a:ext>
          </a:extLst>
        </p:cNvPr>
        <p:cNvGrpSpPr/>
        <p:nvPr/>
      </p:nvGrpSpPr>
      <p:grpSpPr>
        <a:xfrm>
          <a:off x="0" y="0"/>
          <a:ext cx="0" cy="0"/>
          <a:chOff x="0" y="0"/>
          <a:chExt cx="0" cy="0"/>
        </a:xfrm>
      </p:grpSpPr>
      <p:pic>
        <p:nvPicPr>
          <p:cNvPr id="6" name="Picture 5" descr="A flag and a book&#10;&#10;AI-generated content may be incorrect.">
            <a:extLst>
              <a:ext uri="{FF2B5EF4-FFF2-40B4-BE49-F238E27FC236}">
                <a16:creationId xmlns:a16="http://schemas.microsoft.com/office/drawing/2014/main" id="{5724BF6A-B7C2-C7FD-5E2E-250F8490B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376715FD-803C-9B4C-797F-5E2D52F75F24}"/>
              </a:ext>
            </a:extLst>
          </p:cNvPr>
          <p:cNvSpPr/>
          <p:nvPr/>
        </p:nvSpPr>
        <p:spPr>
          <a:xfrm>
            <a:off x="0" y="-1"/>
            <a:ext cx="12192000" cy="6858001"/>
          </a:xfrm>
          <a:prstGeom prst="rect">
            <a:avLst/>
          </a:prstGeom>
          <a:solidFill>
            <a:schemeClr val="dk1">
              <a:alpha val="69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6C0F39E-815A-7473-53F7-B89E7431A8FC}"/>
              </a:ext>
            </a:extLst>
          </p:cNvPr>
          <p:cNvSpPr>
            <a:spLocks noGrp="1"/>
          </p:cNvSpPr>
          <p:nvPr>
            <p:ph idx="1"/>
          </p:nvPr>
        </p:nvSpPr>
        <p:spPr>
          <a:xfrm>
            <a:off x="239486" y="1825625"/>
            <a:ext cx="11713028" cy="4351338"/>
          </a:xfrm>
        </p:spPr>
        <p:txBody>
          <a:bodyPr>
            <a:noAutofit/>
          </a:bodyPr>
          <a:lstStyle/>
          <a:p>
            <a:pPr marL="514350" indent="-514350">
              <a:spcBef>
                <a:spcPts val="0"/>
              </a:spcBef>
              <a:spcAft>
                <a:spcPts val="3000"/>
              </a:spcAft>
              <a:buFont typeface="+mj-lt"/>
              <a:buAutoNum type="arabicPeriod"/>
              <a:tabLst>
                <a:tab pos="2682875" algn="l"/>
              </a:tabLst>
            </a:pPr>
            <a:r>
              <a:rPr lang="en-US" sz="4100" b="1" dirty="0">
                <a:solidFill>
                  <a:schemeClr val="bg1"/>
                </a:solidFill>
                <a:latin typeface="Cavolini" panose="03000502040302020204" pitchFamily="66" charset="0"/>
                <a:cs typeface="Cavolini" panose="03000502040302020204" pitchFamily="66" charset="0"/>
              </a:rPr>
              <a:t>Is the ancient Israeli nation prophesied to return in the Last Days? Yes</a:t>
            </a:r>
          </a:p>
        </p:txBody>
      </p:sp>
      <p:pic>
        <p:nvPicPr>
          <p:cNvPr id="8" name="Picture 7" descr="A hexagon shaped logo with red and blue text&#10;&#10;AI-generated content may be incorrect.">
            <a:extLst>
              <a:ext uri="{FF2B5EF4-FFF2-40B4-BE49-F238E27FC236}">
                <a16:creationId xmlns:a16="http://schemas.microsoft.com/office/drawing/2014/main" id="{AB0C3A81-067C-03B9-22C0-7B3C2A0C8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8248" y="208375"/>
            <a:ext cx="2070108" cy="990921"/>
          </a:xfrm>
          <a:prstGeom prst="rect">
            <a:avLst/>
          </a:prstGeom>
        </p:spPr>
      </p:pic>
      <p:sp>
        <p:nvSpPr>
          <p:cNvPr id="4" name="Title 3">
            <a:extLst>
              <a:ext uri="{FF2B5EF4-FFF2-40B4-BE49-F238E27FC236}">
                <a16:creationId xmlns:a16="http://schemas.microsoft.com/office/drawing/2014/main" id="{A2F3BED2-FB00-3C16-16E6-A1C335F34A98}"/>
              </a:ext>
            </a:extLst>
          </p:cNvPr>
          <p:cNvSpPr>
            <a:spLocks noGrp="1"/>
          </p:cNvSpPr>
          <p:nvPr>
            <p:ph type="title"/>
          </p:nvPr>
        </p:nvSpPr>
        <p:spPr>
          <a:xfrm>
            <a:off x="409303" y="365125"/>
            <a:ext cx="10944497" cy="1325563"/>
          </a:xfrm>
        </p:spPr>
        <p:txBody>
          <a:bodyPr>
            <a:normAutofit/>
          </a:bodyPr>
          <a:lstStyle/>
          <a:p>
            <a:r>
              <a:rPr lang="en-US" sz="48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Is Modern Israel, The Real Israel?</a:t>
            </a:r>
          </a:p>
        </p:txBody>
      </p:sp>
    </p:spTree>
    <p:extLst>
      <p:ext uri="{BB962C8B-B14F-4D97-AF65-F5344CB8AC3E}">
        <p14:creationId xmlns:p14="http://schemas.microsoft.com/office/powerpoint/2010/main" val="1269405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690AD-BB87-8A5F-602A-4DD918421017}"/>
            </a:ext>
          </a:extLst>
        </p:cNvPr>
        <p:cNvGrpSpPr/>
        <p:nvPr/>
      </p:nvGrpSpPr>
      <p:grpSpPr>
        <a:xfrm>
          <a:off x="0" y="0"/>
          <a:ext cx="0" cy="0"/>
          <a:chOff x="0" y="0"/>
          <a:chExt cx="0" cy="0"/>
        </a:xfrm>
      </p:grpSpPr>
      <p:pic>
        <p:nvPicPr>
          <p:cNvPr id="6" name="Picture 5" descr="A flag and a book&#10;&#10;AI-generated content may be incorrect.">
            <a:extLst>
              <a:ext uri="{FF2B5EF4-FFF2-40B4-BE49-F238E27FC236}">
                <a16:creationId xmlns:a16="http://schemas.microsoft.com/office/drawing/2014/main" id="{5C473FA6-25A6-0831-ECCC-86615315B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77902038-CBF3-C932-EA82-A8537AE17C1C}"/>
              </a:ext>
            </a:extLst>
          </p:cNvPr>
          <p:cNvSpPr/>
          <p:nvPr/>
        </p:nvSpPr>
        <p:spPr>
          <a:xfrm>
            <a:off x="0" y="-1"/>
            <a:ext cx="12192000" cy="6858001"/>
          </a:xfrm>
          <a:prstGeom prst="rect">
            <a:avLst/>
          </a:prstGeom>
          <a:solidFill>
            <a:schemeClr val="dk1">
              <a:alpha val="69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85848A26-09FD-3414-5E72-6EFC587E1014}"/>
              </a:ext>
            </a:extLst>
          </p:cNvPr>
          <p:cNvSpPr>
            <a:spLocks noGrp="1"/>
          </p:cNvSpPr>
          <p:nvPr>
            <p:ph idx="1"/>
          </p:nvPr>
        </p:nvSpPr>
        <p:spPr>
          <a:xfrm>
            <a:off x="228601" y="220844"/>
            <a:ext cx="11734798" cy="5956119"/>
          </a:xfrm>
        </p:spPr>
        <p:txBody>
          <a:bodyPr>
            <a:noAutofit/>
          </a:bodyPr>
          <a:lstStyle/>
          <a:p>
            <a:pPr marL="0" indent="0" algn="just">
              <a:lnSpc>
                <a:spcPct val="100000"/>
              </a:lnSpc>
              <a:buNone/>
            </a:pPr>
            <a:r>
              <a:rPr lang="en-US" sz="4200" b="1" dirty="0">
                <a:solidFill>
                  <a:schemeClr val="bg1"/>
                </a:solidFill>
                <a:latin typeface="Cavolini" panose="03000502040302020204" pitchFamily="66" charset="0"/>
                <a:cs typeface="Cavolini" panose="03000502040302020204" pitchFamily="66" charset="0"/>
              </a:rPr>
              <a:t>“Let no one in any way deceive you, for it has not come unless the apostasy comes first, &amp; the man of lawlessness is revealed, the son of destruction, who opposes &amp; exalts himself above every so-called god or object of worship, so that he takes his seat in the sanctuary of God, exhibiting himself as being God.”</a:t>
            </a:r>
          </a:p>
        </p:txBody>
      </p:sp>
      <p:sp>
        <p:nvSpPr>
          <p:cNvPr id="4" name="Title 3">
            <a:extLst>
              <a:ext uri="{FF2B5EF4-FFF2-40B4-BE49-F238E27FC236}">
                <a16:creationId xmlns:a16="http://schemas.microsoft.com/office/drawing/2014/main" id="{0019178F-D1D7-2A7D-C11C-BBC5A5C6AC1C}"/>
              </a:ext>
            </a:extLst>
          </p:cNvPr>
          <p:cNvSpPr>
            <a:spLocks noGrp="1"/>
          </p:cNvSpPr>
          <p:nvPr>
            <p:ph type="title"/>
          </p:nvPr>
        </p:nvSpPr>
        <p:spPr>
          <a:xfrm>
            <a:off x="5507666" y="5555439"/>
            <a:ext cx="6684334" cy="1325563"/>
          </a:xfrm>
        </p:spPr>
        <p:txBody>
          <a:bodyPr>
            <a:noAutofit/>
          </a:bodyPr>
          <a:lstStyle/>
          <a:p>
            <a:r>
              <a:rPr lang="en-US" sz="50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II Thessalonians 2:3-4</a:t>
            </a:r>
          </a:p>
        </p:txBody>
      </p:sp>
    </p:spTree>
    <p:extLst>
      <p:ext uri="{BB962C8B-B14F-4D97-AF65-F5344CB8AC3E}">
        <p14:creationId xmlns:p14="http://schemas.microsoft.com/office/powerpoint/2010/main" val="976069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1CFBD-79A1-3E32-6695-373D65B984AB}"/>
            </a:ext>
          </a:extLst>
        </p:cNvPr>
        <p:cNvGrpSpPr/>
        <p:nvPr/>
      </p:nvGrpSpPr>
      <p:grpSpPr>
        <a:xfrm>
          <a:off x="0" y="0"/>
          <a:ext cx="0" cy="0"/>
          <a:chOff x="0" y="0"/>
          <a:chExt cx="0" cy="0"/>
        </a:xfrm>
      </p:grpSpPr>
      <p:pic>
        <p:nvPicPr>
          <p:cNvPr id="6" name="Picture 5" descr="A flag and a book&#10;&#10;AI-generated content may be incorrect.">
            <a:extLst>
              <a:ext uri="{FF2B5EF4-FFF2-40B4-BE49-F238E27FC236}">
                <a16:creationId xmlns:a16="http://schemas.microsoft.com/office/drawing/2014/main" id="{ADFA105C-414D-5751-A229-57837D6273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BB11E258-66AF-7E01-EB7F-46B9E6DA4C9D}"/>
              </a:ext>
            </a:extLst>
          </p:cNvPr>
          <p:cNvSpPr/>
          <p:nvPr/>
        </p:nvSpPr>
        <p:spPr>
          <a:xfrm>
            <a:off x="0" y="-1"/>
            <a:ext cx="12192000" cy="6858001"/>
          </a:xfrm>
          <a:prstGeom prst="rect">
            <a:avLst/>
          </a:prstGeom>
          <a:solidFill>
            <a:schemeClr val="dk1">
              <a:alpha val="69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94D9D208-899A-C3E4-A17F-80A57701C140}"/>
              </a:ext>
            </a:extLst>
          </p:cNvPr>
          <p:cNvSpPr>
            <a:spLocks noGrp="1"/>
          </p:cNvSpPr>
          <p:nvPr>
            <p:ph idx="1"/>
          </p:nvPr>
        </p:nvSpPr>
        <p:spPr>
          <a:xfrm>
            <a:off x="239486" y="1825625"/>
            <a:ext cx="11713028" cy="4351338"/>
          </a:xfrm>
        </p:spPr>
        <p:txBody>
          <a:bodyPr>
            <a:noAutofit/>
          </a:bodyPr>
          <a:lstStyle/>
          <a:p>
            <a:pPr marL="514350" indent="-514350">
              <a:spcBef>
                <a:spcPts val="0"/>
              </a:spcBef>
              <a:spcAft>
                <a:spcPts val="3000"/>
              </a:spcAft>
              <a:buFont typeface="+mj-lt"/>
              <a:buAutoNum type="arabicPeriod"/>
              <a:tabLst>
                <a:tab pos="2682875" algn="l"/>
              </a:tabLst>
            </a:pPr>
            <a:r>
              <a:rPr lang="en-US" sz="4100" b="1" dirty="0">
                <a:solidFill>
                  <a:schemeClr val="bg1"/>
                </a:solidFill>
                <a:latin typeface="Cavolini" panose="03000502040302020204" pitchFamily="66" charset="0"/>
                <a:cs typeface="Cavolini" panose="03000502040302020204" pitchFamily="66" charset="0"/>
              </a:rPr>
              <a:t>Is the ancient Israeli nation prophesied to return in the Last Days? Yes</a:t>
            </a:r>
          </a:p>
          <a:p>
            <a:pPr marL="514350" indent="-514350">
              <a:spcBef>
                <a:spcPts val="0"/>
              </a:spcBef>
              <a:spcAft>
                <a:spcPts val="3000"/>
              </a:spcAft>
              <a:buFont typeface="+mj-lt"/>
              <a:buAutoNum type="arabicPeriod"/>
              <a:tabLst>
                <a:tab pos="2682875" algn="l"/>
              </a:tabLst>
            </a:pPr>
            <a:r>
              <a:rPr lang="en-US" sz="4100" b="1" dirty="0">
                <a:solidFill>
                  <a:schemeClr val="bg1"/>
                </a:solidFill>
                <a:latin typeface="Cavolini" panose="03000502040302020204" pitchFamily="66" charset="0"/>
                <a:cs typeface="Cavolini" panose="03000502040302020204" pitchFamily="66" charset="0"/>
              </a:rPr>
              <a:t>When is the Israeli nation prophesied to return in the Last Days? 1948</a:t>
            </a:r>
          </a:p>
        </p:txBody>
      </p:sp>
      <p:pic>
        <p:nvPicPr>
          <p:cNvPr id="8" name="Picture 7" descr="A hexagon shaped logo with red and blue text&#10;&#10;AI-generated content may be incorrect.">
            <a:extLst>
              <a:ext uri="{FF2B5EF4-FFF2-40B4-BE49-F238E27FC236}">
                <a16:creationId xmlns:a16="http://schemas.microsoft.com/office/drawing/2014/main" id="{C7D16B29-9DB1-DA01-1BDE-C7D6D51F9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8248" y="208375"/>
            <a:ext cx="2070108" cy="990921"/>
          </a:xfrm>
          <a:prstGeom prst="rect">
            <a:avLst/>
          </a:prstGeom>
        </p:spPr>
      </p:pic>
      <p:sp>
        <p:nvSpPr>
          <p:cNvPr id="4" name="Title 3">
            <a:extLst>
              <a:ext uri="{FF2B5EF4-FFF2-40B4-BE49-F238E27FC236}">
                <a16:creationId xmlns:a16="http://schemas.microsoft.com/office/drawing/2014/main" id="{4C4F1102-FF20-7161-6673-40F0A2D737BA}"/>
              </a:ext>
            </a:extLst>
          </p:cNvPr>
          <p:cNvSpPr>
            <a:spLocks noGrp="1"/>
          </p:cNvSpPr>
          <p:nvPr>
            <p:ph type="title"/>
          </p:nvPr>
        </p:nvSpPr>
        <p:spPr>
          <a:xfrm>
            <a:off x="409303" y="365125"/>
            <a:ext cx="10944497" cy="1325563"/>
          </a:xfrm>
        </p:spPr>
        <p:txBody>
          <a:bodyPr>
            <a:normAutofit/>
          </a:bodyPr>
          <a:lstStyle/>
          <a:p>
            <a:r>
              <a:rPr lang="en-US" sz="48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Is Modern Israel, The Real Israel?</a:t>
            </a:r>
          </a:p>
        </p:txBody>
      </p:sp>
    </p:spTree>
    <p:extLst>
      <p:ext uri="{BB962C8B-B14F-4D97-AF65-F5344CB8AC3E}">
        <p14:creationId xmlns:p14="http://schemas.microsoft.com/office/powerpoint/2010/main" val="3788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F02E4-3DDA-DF01-A3E0-D4E800959008}"/>
            </a:ext>
          </a:extLst>
        </p:cNvPr>
        <p:cNvGrpSpPr/>
        <p:nvPr/>
      </p:nvGrpSpPr>
      <p:grpSpPr>
        <a:xfrm>
          <a:off x="0" y="0"/>
          <a:ext cx="0" cy="0"/>
          <a:chOff x="0" y="0"/>
          <a:chExt cx="0" cy="0"/>
        </a:xfrm>
      </p:grpSpPr>
      <p:pic>
        <p:nvPicPr>
          <p:cNvPr id="6" name="Picture 5" descr="A flag and a book&#10;&#10;AI-generated content may be incorrect.">
            <a:extLst>
              <a:ext uri="{FF2B5EF4-FFF2-40B4-BE49-F238E27FC236}">
                <a16:creationId xmlns:a16="http://schemas.microsoft.com/office/drawing/2014/main" id="{914E9DC5-D195-8D52-9900-B4DC67D9A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3C7840A7-A042-D383-A33D-EFDC99A23761}"/>
              </a:ext>
            </a:extLst>
          </p:cNvPr>
          <p:cNvSpPr/>
          <p:nvPr/>
        </p:nvSpPr>
        <p:spPr>
          <a:xfrm>
            <a:off x="0" y="-1"/>
            <a:ext cx="12192000" cy="6858001"/>
          </a:xfrm>
          <a:prstGeom prst="rect">
            <a:avLst/>
          </a:prstGeom>
          <a:solidFill>
            <a:schemeClr val="dk1">
              <a:alpha val="69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4F616521-72FA-402C-F583-59EC7F39EDFB}"/>
              </a:ext>
            </a:extLst>
          </p:cNvPr>
          <p:cNvSpPr>
            <a:spLocks noGrp="1"/>
          </p:cNvSpPr>
          <p:nvPr>
            <p:ph idx="1"/>
          </p:nvPr>
        </p:nvSpPr>
        <p:spPr>
          <a:xfrm>
            <a:off x="228601" y="220844"/>
            <a:ext cx="11734798" cy="5956119"/>
          </a:xfrm>
        </p:spPr>
        <p:txBody>
          <a:bodyPr>
            <a:noAutofit/>
          </a:bodyPr>
          <a:lstStyle/>
          <a:p>
            <a:pPr marL="0" indent="0" algn="just">
              <a:lnSpc>
                <a:spcPct val="100000"/>
              </a:lnSpc>
              <a:buNone/>
            </a:pPr>
            <a:r>
              <a:rPr lang="en-US" sz="6600" b="1" dirty="0">
                <a:solidFill>
                  <a:schemeClr val="bg1"/>
                </a:solidFill>
                <a:latin typeface="Cavolini" panose="03000502040302020204" pitchFamily="66" charset="0"/>
                <a:cs typeface="Cavolini" panose="03000502040302020204" pitchFamily="66" charset="0"/>
              </a:rPr>
              <a:t>“This whole land will be a waste place &amp; an object of horror, &amp; these nations will serve the king of Babylon seventy years.”</a:t>
            </a:r>
          </a:p>
        </p:txBody>
      </p:sp>
      <p:sp>
        <p:nvSpPr>
          <p:cNvPr id="4" name="Title 3">
            <a:extLst>
              <a:ext uri="{FF2B5EF4-FFF2-40B4-BE49-F238E27FC236}">
                <a16:creationId xmlns:a16="http://schemas.microsoft.com/office/drawing/2014/main" id="{0F0D6B25-5FD0-94CA-13BD-4189FFAB2147}"/>
              </a:ext>
            </a:extLst>
          </p:cNvPr>
          <p:cNvSpPr>
            <a:spLocks noGrp="1"/>
          </p:cNvSpPr>
          <p:nvPr>
            <p:ph type="title"/>
          </p:nvPr>
        </p:nvSpPr>
        <p:spPr>
          <a:xfrm>
            <a:off x="7187608" y="5555439"/>
            <a:ext cx="5004391" cy="1325563"/>
          </a:xfrm>
        </p:spPr>
        <p:txBody>
          <a:bodyPr>
            <a:noAutofit/>
          </a:bodyPr>
          <a:lstStyle/>
          <a:p>
            <a:r>
              <a:rPr lang="en-US" sz="50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Jeremiah 25:11</a:t>
            </a:r>
          </a:p>
        </p:txBody>
      </p:sp>
    </p:spTree>
    <p:extLst>
      <p:ext uri="{BB962C8B-B14F-4D97-AF65-F5344CB8AC3E}">
        <p14:creationId xmlns:p14="http://schemas.microsoft.com/office/powerpoint/2010/main" val="1958933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94FD8-6C08-7281-BF73-8180DAA96D25}"/>
            </a:ext>
          </a:extLst>
        </p:cNvPr>
        <p:cNvGrpSpPr/>
        <p:nvPr/>
      </p:nvGrpSpPr>
      <p:grpSpPr>
        <a:xfrm>
          <a:off x="0" y="0"/>
          <a:ext cx="0" cy="0"/>
          <a:chOff x="0" y="0"/>
          <a:chExt cx="0" cy="0"/>
        </a:xfrm>
      </p:grpSpPr>
      <p:pic>
        <p:nvPicPr>
          <p:cNvPr id="6" name="Picture 5" descr="A flag and a book&#10;&#10;AI-generated content may be incorrect.">
            <a:extLst>
              <a:ext uri="{FF2B5EF4-FFF2-40B4-BE49-F238E27FC236}">
                <a16:creationId xmlns:a16="http://schemas.microsoft.com/office/drawing/2014/main" id="{739A1EDB-35E2-D78B-1424-6B835A6D2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2D62B748-83BA-2579-E313-2097BF6D45FD}"/>
              </a:ext>
            </a:extLst>
          </p:cNvPr>
          <p:cNvSpPr/>
          <p:nvPr/>
        </p:nvSpPr>
        <p:spPr>
          <a:xfrm>
            <a:off x="0" y="-1"/>
            <a:ext cx="12192000" cy="6858001"/>
          </a:xfrm>
          <a:prstGeom prst="rect">
            <a:avLst/>
          </a:prstGeom>
          <a:solidFill>
            <a:schemeClr val="dk1">
              <a:alpha val="69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F4A2B52D-CD31-02C4-67CF-5286574F02D2}"/>
              </a:ext>
            </a:extLst>
          </p:cNvPr>
          <p:cNvSpPr>
            <a:spLocks noGrp="1"/>
          </p:cNvSpPr>
          <p:nvPr>
            <p:ph idx="1"/>
          </p:nvPr>
        </p:nvSpPr>
        <p:spPr>
          <a:xfrm>
            <a:off x="228601" y="220844"/>
            <a:ext cx="11734798" cy="5956119"/>
          </a:xfrm>
        </p:spPr>
        <p:txBody>
          <a:bodyPr>
            <a:noAutofit/>
          </a:bodyPr>
          <a:lstStyle/>
          <a:p>
            <a:pPr marL="0" indent="0" algn="just">
              <a:lnSpc>
                <a:spcPct val="100000"/>
              </a:lnSpc>
              <a:buNone/>
            </a:pPr>
            <a:r>
              <a:rPr lang="en-US" sz="6200" b="1" dirty="0">
                <a:solidFill>
                  <a:schemeClr val="bg1"/>
                </a:solidFill>
                <a:latin typeface="Cavolini" panose="03000502040302020204" pitchFamily="66" charset="0"/>
                <a:cs typeface="Cavolini" panose="03000502040302020204" pitchFamily="66" charset="0"/>
              </a:rPr>
              <a:t>“For thus says Yahweh, ‘When 70 years have been fulfilled for Babylon, I will visit you &amp; establish My good word to you, to return you to this place.”</a:t>
            </a:r>
          </a:p>
        </p:txBody>
      </p:sp>
      <p:sp>
        <p:nvSpPr>
          <p:cNvPr id="4" name="Title 3">
            <a:extLst>
              <a:ext uri="{FF2B5EF4-FFF2-40B4-BE49-F238E27FC236}">
                <a16:creationId xmlns:a16="http://schemas.microsoft.com/office/drawing/2014/main" id="{954715FB-90A9-3571-99C9-18C776E74F27}"/>
              </a:ext>
            </a:extLst>
          </p:cNvPr>
          <p:cNvSpPr>
            <a:spLocks noGrp="1"/>
          </p:cNvSpPr>
          <p:nvPr>
            <p:ph type="title"/>
          </p:nvPr>
        </p:nvSpPr>
        <p:spPr>
          <a:xfrm>
            <a:off x="7187608" y="5555439"/>
            <a:ext cx="5004391" cy="1325563"/>
          </a:xfrm>
        </p:spPr>
        <p:txBody>
          <a:bodyPr>
            <a:noAutofit/>
          </a:bodyPr>
          <a:lstStyle/>
          <a:p>
            <a:r>
              <a:rPr lang="en-US" sz="50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Jeremiah 29:10</a:t>
            </a:r>
          </a:p>
        </p:txBody>
      </p:sp>
    </p:spTree>
    <p:extLst>
      <p:ext uri="{BB962C8B-B14F-4D97-AF65-F5344CB8AC3E}">
        <p14:creationId xmlns:p14="http://schemas.microsoft.com/office/powerpoint/2010/main" val="1598442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A03D8-AA0A-6326-F4A9-23349216D2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971538-0840-493A-BC54-E14E1291279A}"/>
              </a:ext>
            </a:extLst>
          </p:cNvPr>
          <p:cNvSpPr>
            <a:spLocks noGrp="1"/>
          </p:cNvSpPr>
          <p:nvPr>
            <p:ph type="title"/>
          </p:nvPr>
        </p:nvSpPr>
        <p:spPr>
          <a:xfrm>
            <a:off x="3192501" y="221934"/>
            <a:ext cx="5806999" cy="1293028"/>
          </a:xfrm>
        </p:spPr>
        <p:txBody>
          <a:bodyPr>
            <a:normAutofit fontScale="90000"/>
          </a:bodyPr>
          <a:lstStyle/>
          <a:p>
            <a:pPr algn="ctr"/>
            <a:r>
              <a:rPr lang="en-US" dirty="0">
                <a:latin typeface="ADLaM Display" panose="02010000000000000000" pitchFamily="2" charset="0"/>
                <a:ea typeface="ADLaM Display" panose="02010000000000000000" pitchFamily="2" charset="0"/>
                <a:cs typeface="ADLaM Display" panose="02010000000000000000" pitchFamily="2" charset="0"/>
              </a:rPr>
              <a:t>The Ezekiel 4 Prophecy</a:t>
            </a:r>
            <a:endParaRPr lang="en-US" sz="3300"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a:extLst>
              <a:ext uri="{FF2B5EF4-FFF2-40B4-BE49-F238E27FC236}">
                <a16:creationId xmlns:a16="http://schemas.microsoft.com/office/drawing/2014/main" id="{2F8384E4-6C8A-A3FC-D535-66A823898BD4}"/>
              </a:ext>
            </a:extLst>
          </p:cNvPr>
          <p:cNvSpPr>
            <a:spLocks noGrp="1"/>
          </p:cNvSpPr>
          <p:nvPr>
            <p:ph idx="1"/>
          </p:nvPr>
        </p:nvSpPr>
        <p:spPr>
          <a:xfrm>
            <a:off x="144651" y="1514962"/>
            <a:ext cx="6566115" cy="654800"/>
          </a:xfrm>
        </p:spPr>
        <p:txBody>
          <a:bodyPr>
            <a:normAutofit/>
          </a:bodyPr>
          <a:lstStyle/>
          <a:p>
            <a:pPr marL="0" indent="0">
              <a:lnSpc>
                <a:spcPct val="150000"/>
              </a:lnSpc>
              <a:buNone/>
            </a:pPr>
            <a:r>
              <a:rPr lang="en-US" sz="2400" dirty="0"/>
              <a:t>Jeremiah Predicts 70 year punishment</a:t>
            </a:r>
          </a:p>
        </p:txBody>
      </p:sp>
      <p:sp>
        <p:nvSpPr>
          <p:cNvPr id="4" name="Flowchart: Process 3">
            <a:extLst>
              <a:ext uri="{FF2B5EF4-FFF2-40B4-BE49-F238E27FC236}">
                <a16:creationId xmlns:a16="http://schemas.microsoft.com/office/drawing/2014/main" id="{849824E0-6D66-D8F4-A244-C6B86DA46D1F}"/>
              </a:ext>
            </a:extLst>
          </p:cNvPr>
          <p:cNvSpPr/>
          <p:nvPr/>
        </p:nvSpPr>
        <p:spPr>
          <a:xfrm>
            <a:off x="254351" y="2592094"/>
            <a:ext cx="320040" cy="51144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70</a:t>
            </a:r>
          </a:p>
        </p:txBody>
      </p:sp>
      <p:sp>
        <p:nvSpPr>
          <p:cNvPr id="6" name="Content Placeholder 2">
            <a:extLst>
              <a:ext uri="{FF2B5EF4-FFF2-40B4-BE49-F238E27FC236}">
                <a16:creationId xmlns:a16="http://schemas.microsoft.com/office/drawing/2014/main" id="{4D051395-25AE-070E-6E18-7D76782BE150}"/>
              </a:ext>
            </a:extLst>
          </p:cNvPr>
          <p:cNvSpPr txBox="1">
            <a:spLocks/>
          </p:cNvSpPr>
          <p:nvPr/>
        </p:nvSpPr>
        <p:spPr>
          <a:xfrm>
            <a:off x="144651" y="1976676"/>
            <a:ext cx="5698211" cy="65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400" dirty="0"/>
              <a:t>Ezekiel Predicts 430 year punishment</a:t>
            </a:r>
          </a:p>
        </p:txBody>
      </p:sp>
      <p:sp>
        <p:nvSpPr>
          <p:cNvPr id="8" name="Flowchart: Process 7">
            <a:extLst>
              <a:ext uri="{FF2B5EF4-FFF2-40B4-BE49-F238E27FC236}">
                <a16:creationId xmlns:a16="http://schemas.microsoft.com/office/drawing/2014/main" id="{628A4D84-036D-C898-7850-CE79C8D53E94}"/>
              </a:ext>
            </a:extLst>
          </p:cNvPr>
          <p:cNvSpPr/>
          <p:nvPr/>
        </p:nvSpPr>
        <p:spPr>
          <a:xfrm>
            <a:off x="230627" y="3268851"/>
            <a:ext cx="1965960" cy="51144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430 years</a:t>
            </a:r>
          </a:p>
        </p:txBody>
      </p:sp>
      <p:sp>
        <p:nvSpPr>
          <p:cNvPr id="12" name="Content Placeholder 2">
            <a:extLst>
              <a:ext uri="{FF2B5EF4-FFF2-40B4-BE49-F238E27FC236}">
                <a16:creationId xmlns:a16="http://schemas.microsoft.com/office/drawing/2014/main" id="{F150AE01-60DD-18F5-3A8F-21E43BF585AB}"/>
              </a:ext>
            </a:extLst>
          </p:cNvPr>
          <p:cNvSpPr txBox="1">
            <a:spLocks/>
          </p:cNvSpPr>
          <p:nvPr/>
        </p:nvSpPr>
        <p:spPr>
          <a:xfrm>
            <a:off x="-56569" y="4572323"/>
            <a:ext cx="1038642" cy="46107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000" dirty="0"/>
              <a:t>606 BC</a:t>
            </a:r>
          </a:p>
        </p:txBody>
      </p:sp>
      <p:grpSp>
        <p:nvGrpSpPr>
          <p:cNvPr id="23" name="Group 22">
            <a:extLst>
              <a:ext uri="{FF2B5EF4-FFF2-40B4-BE49-F238E27FC236}">
                <a16:creationId xmlns:a16="http://schemas.microsoft.com/office/drawing/2014/main" id="{3BC4A9E3-75DF-25BC-F720-503D83D4F936}"/>
              </a:ext>
            </a:extLst>
          </p:cNvPr>
          <p:cNvGrpSpPr/>
          <p:nvPr/>
        </p:nvGrpSpPr>
        <p:grpSpPr>
          <a:xfrm>
            <a:off x="230627" y="4357921"/>
            <a:ext cx="277341" cy="322888"/>
            <a:chOff x="230627" y="4357921"/>
            <a:chExt cx="277341" cy="322888"/>
          </a:xfrm>
        </p:grpSpPr>
        <p:cxnSp>
          <p:nvCxnSpPr>
            <p:cNvPr id="14" name="Straight Connector 13">
              <a:extLst>
                <a:ext uri="{FF2B5EF4-FFF2-40B4-BE49-F238E27FC236}">
                  <a16:creationId xmlns:a16="http://schemas.microsoft.com/office/drawing/2014/main" id="{C42905E2-B1E2-6B21-FF53-094BB39BC839}"/>
                </a:ext>
              </a:extLst>
            </p:cNvPr>
            <p:cNvCxnSpPr>
              <a:cxnSpLocks/>
            </p:cNvCxnSpPr>
            <p:nvPr/>
          </p:nvCxnSpPr>
          <p:spPr>
            <a:xfrm>
              <a:off x="230627" y="4526792"/>
              <a:ext cx="27734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0278E8-B464-3CA7-B6E2-A92F55B3701E}"/>
                </a:ext>
              </a:extLst>
            </p:cNvPr>
            <p:cNvCxnSpPr>
              <a:cxnSpLocks/>
            </p:cNvCxnSpPr>
            <p:nvPr/>
          </p:nvCxnSpPr>
          <p:spPr>
            <a:xfrm flipV="1">
              <a:off x="254351" y="4357921"/>
              <a:ext cx="0" cy="3225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45BED37-3FC5-0014-C103-37182FC8D292}"/>
                </a:ext>
              </a:extLst>
            </p:cNvPr>
            <p:cNvCxnSpPr>
              <a:cxnSpLocks/>
            </p:cNvCxnSpPr>
            <p:nvPr/>
          </p:nvCxnSpPr>
          <p:spPr>
            <a:xfrm flipV="1">
              <a:off x="507968" y="4358249"/>
              <a:ext cx="0" cy="3225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9" name="Content Placeholder 2">
            <a:extLst>
              <a:ext uri="{FF2B5EF4-FFF2-40B4-BE49-F238E27FC236}">
                <a16:creationId xmlns:a16="http://schemas.microsoft.com/office/drawing/2014/main" id="{E14BCF4E-3A29-5719-E90E-ECCCCC6DDB98}"/>
              </a:ext>
            </a:extLst>
          </p:cNvPr>
          <p:cNvSpPr txBox="1">
            <a:spLocks/>
          </p:cNvSpPr>
          <p:nvPr/>
        </p:nvSpPr>
        <p:spPr>
          <a:xfrm>
            <a:off x="230627" y="3938666"/>
            <a:ext cx="1038642" cy="46107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000" dirty="0"/>
              <a:t>536 BC</a:t>
            </a:r>
          </a:p>
        </p:txBody>
      </p:sp>
      <p:sp>
        <p:nvSpPr>
          <p:cNvPr id="28" name="Content Placeholder 2">
            <a:extLst>
              <a:ext uri="{FF2B5EF4-FFF2-40B4-BE49-F238E27FC236}">
                <a16:creationId xmlns:a16="http://schemas.microsoft.com/office/drawing/2014/main" id="{E9D34D5E-A866-2D1D-3059-7702395B0245}"/>
              </a:ext>
            </a:extLst>
          </p:cNvPr>
          <p:cNvSpPr txBox="1">
            <a:spLocks/>
          </p:cNvSpPr>
          <p:nvPr/>
        </p:nvSpPr>
        <p:spPr>
          <a:xfrm>
            <a:off x="6575014" y="1535495"/>
            <a:ext cx="5616986" cy="1209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400" dirty="0"/>
              <a:t>II Chronicles 36:21 says – Babylonian Captivity IS fulfillment of Jeremiah</a:t>
            </a:r>
          </a:p>
        </p:txBody>
      </p:sp>
      <p:cxnSp>
        <p:nvCxnSpPr>
          <p:cNvPr id="29" name="Straight Arrow Connector 28">
            <a:extLst>
              <a:ext uri="{FF2B5EF4-FFF2-40B4-BE49-F238E27FC236}">
                <a16:creationId xmlns:a16="http://schemas.microsoft.com/office/drawing/2014/main" id="{A7EEDAE3-63FB-FA71-1A11-845A80BA5B15}"/>
              </a:ext>
            </a:extLst>
          </p:cNvPr>
          <p:cNvCxnSpPr>
            <a:cxnSpLocks/>
          </p:cNvCxnSpPr>
          <p:nvPr/>
        </p:nvCxnSpPr>
        <p:spPr>
          <a:xfrm flipH="1" flipV="1">
            <a:off x="5124450" y="1885950"/>
            <a:ext cx="1952392" cy="2808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5DF0BED-B274-42C3-5FFF-8C1F9EAB4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556" y="396194"/>
            <a:ext cx="1914614" cy="916489"/>
          </a:xfrm>
          <a:prstGeom prst="rect">
            <a:avLst/>
          </a:prstGeom>
        </p:spPr>
      </p:pic>
    </p:spTree>
    <p:extLst>
      <p:ext uri="{BB962C8B-B14F-4D97-AF65-F5344CB8AC3E}">
        <p14:creationId xmlns:p14="http://schemas.microsoft.com/office/powerpoint/2010/main" val="209030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3000"/>
                                        <p:tgtEl>
                                          <p:spTgt spid="4"/>
                                        </p:tgtEl>
                                      </p:cBhvr>
                                    </p:animEffect>
                                  </p:childTnLst>
                                </p:cTn>
                              </p:par>
                            </p:childTnLst>
                          </p:cTn>
                        </p:par>
                        <p:par>
                          <p:cTn id="13" fill="hold">
                            <p:stCondLst>
                              <p:cond delay="3000"/>
                            </p:stCondLst>
                            <p:childTnLst>
                              <p:par>
                                <p:cTn id="14" presetID="42" presetClass="entr" presetSubtype="0" fill="hold" nodeType="afterEffect">
                                  <p:stCondLst>
                                    <p:cond delay="0"/>
                                  </p:stCondLst>
                                  <p:childTnLst>
                                    <p:set>
                                      <p:cBhvr>
                                        <p:cTn id="15" dur="1" fill="hold">
                                          <p:stCondLst>
                                            <p:cond delay="0"/>
                                          </p:stCondLst>
                                        </p:cTn>
                                        <p:tgtEl>
                                          <p:spTgt spid="28">
                                            <p:txEl>
                                              <p:pRg st="0" end="0"/>
                                            </p:txEl>
                                          </p:spTgt>
                                        </p:tgtEl>
                                        <p:attrNameLst>
                                          <p:attrName>style.visibility</p:attrName>
                                        </p:attrNameLst>
                                      </p:cBhvr>
                                      <p:to>
                                        <p:strVal val="visible"/>
                                      </p:to>
                                    </p:set>
                                    <p:animEffect transition="in" filter="fade">
                                      <p:cBhvr>
                                        <p:cTn id="16" dur="1000"/>
                                        <p:tgtEl>
                                          <p:spTgt spid="28">
                                            <p:txEl>
                                              <p:pRg st="0" end="0"/>
                                            </p:txEl>
                                          </p:spTgt>
                                        </p:tgtEl>
                                      </p:cBhvr>
                                    </p:animEffect>
                                    <p:anim calcmode="lin" valueType="num">
                                      <p:cBhvr>
                                        <p:cTn id="17"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8">
                                            <p:txEl>
                                              <p:pRg st="0" end="0"/>
                                            </p:txEl>
                                          </p:spTgt>
                                        </p:tgtEl>
                                        <p:attrNameLst>
                                          <p:attrName>ppt_y</p:attrName>
                                        </p:attrNameLst>
                                      </p:cBhvr>
                                      <p:tavLst>
                                        <p:tav tm="0">
                                          <p:val>
                                            <p:strVal val="#ppt_y+.1"/>
                                          </p:val>
                                        </p:tav>
                                        <p:tav tm="100000">
                                          <p:val>
                                            <p:strVal val="#ppt_y"/>
                                          </p:val>
                                        </p:tav>
                                      </p:tavLst>
                                    </p:anim>
                                  </p:childTnLst>
                                </p:cTn>
                              </p:par>
                              <p:par>
                                <p:cTn id="19" presetID="22" presetClass="entr" presetSubtype="2"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righ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wipe(left)">
                                      <p:cBhvr>
                                        <p:cTn id="26" dur="500"/>
                                        <p:tgtEl>
                                          <p:spTgt spid="12">
                                            <p:txEl>
                                              <p:pRg st="0" end="0"/>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9">
                                            <p:txEl>
                                              <p:pRg st="0" end="0"/>
                                            </p:txEl>
                                          </p:spTgt>
                                        </p:tgtEl>
                                        <p:attrNameLst>
                                          <p:attrName>style.visibility</p:attrName>
                                        </p:attrNameLst>
                                      </p:cBhvr>
                                      <p:to>
                                        <p:strVal val="visible"/>
                                      </p:to>
                                    </p:set>
                                    <p:animEffect transition="in" filter="wipe(left)">
                                      <p:cBhvr>
                                        <p:cTn id="33" dur="500"/>
                                        <p:tgtEl>
                                          <p:spTgt spid="1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1000"/>
                                        <p:tgtEl>
                                          <p:spTgt spid="6">
                                            <p:txEl>
                                              <p:pRg st="0" end="0"/>
                                            </p:txEl>
                                          </p:spTgt>
                                        </p:tgtEl>
                                      </p:cBhvr>
                                    </p:animEffect>
                                    <p:anim calcmode="lin" valueType="num">
                                      <p:cBhvr>
                                        <p:cTn id="3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0" end="0"/>
                                            </p:txEl>
                                          </p:spTgt>
                                        </p:tgtEl>
                                        <p:attrNameLst>
                                          <p:attrName>ppt_y</p:attrName>
                                        </p:attrNameLst>
                                      </p:cBhvr>
                                      <p:tavLst>
                                        <p:tav tm="0">
                                          <p:val>
                                            <p:strVal val="#ppt_y+.1"/>
                                          </p:val>
                                        </p:tav>
                                        <p:tav tm="100000">
                                          <p:val>
                                            <p:strVal val="#ppt_y"/>
                                          </p:val>
                                        </p:tav>
                                      </p:tavLst>
                                    </p:anim>
                                  </p:childTnLst>
                                </p:cTn>
                              </p:par>
                              <p:par>
                                <p:cTn id="41" presetID="22" presetClass="entr" presetSubtype="8"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72860-F407-6EF0-25C7-BBA7D0FC6A2C}"/>
            </a:ext>
          </a:extLst>
        </p:cNvPr>
        <p:cNvGrpSpPr/>
        <p:nvPr/>
      </p:nvGrpSpPr>
      <p:grpSpPr>
        <a:xfrm>
          <a:off x="0" y="0"/>
          <a:ext cx="0" cy="0"/>
          <a:chOff x="0" y="0"/>
          <a:chExt cx="0" cy="0"/>
        </a:xfrm>
      </p:grpSpPr>
      <p:pic>
        <p:nvPicPr>
          <p:cNvPr id="6" name="Picture 5" descr="A flag and a book&#10;&#10;AI-generated content may be incorrect.">
            <a:extLst>
              <a:ext uri="{FF2B5EF4-FFF2-40B4-BE49-F238E27FC236}">
                <a16:creationId xmlns:a16="http://schemas.microsoft.com/office/drawing/2014/main" id="{9615B37E-4BCB-E1E8-01CD-F9B153178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55ABF2B1-1C62-9BCD-E276-F4AD7D24F72B}"/>
              </a:ext>
            </a:extLst>
          </p:cNvPr>
          <p:cNvSpPr/>
          <p:nvPr/>
        </p:nvSpPr>
        <p:spPr>
          <a:xfrm>
            <a:off x="0" y="-1"/>
            <a:ext cx="12192000" cy="6858001"/>
          </a:xfrm>
          <a:prstGeom prst="rect">
            <a:avLst/>
          </a:prstGeom>
          <a:solidFill>
            <a:schemeClr val="dk1">
              <a:alpha val="69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E5F8F2BB-F9CB-D7D7-7EAC-9570E43E461D}"/>
              </a:ext>
            </a:extLst>
          </p:cNvPr>
          <p:cNvSpPr>
            <a:spLocks noGrp="1"/>
          </p:cNvSpPr>
          <p:nvPr>
            <p:ph idx="1"/>
          </p:nvPr>
        </p:nvSpPr>
        <p:spPr>
          <a:xfrm>
            <a:off x="228601" y="220844"/>
            <a:ext cx="11734798" cy="5956119"/>
          </a:xfrm>
        </p:spPr>
        <p:txBody>
          <a:bodyPr>
            <a:noAutofit/>
          </a:bodyPr>
          <a:lstStyle/>
          <a:p>
            <a:pPr marL="0" indent="0" algn="just">
              <a:lnSpc>
                <a:spcPct val="100000"/>
              </a:lnSpc>
              <a:buNone/>
            </a:pPr>
            <a:r>
              <a:rPr lang="en-US" sz="6000" b="1" dirty="0">
                <a:solidFill>
                  <a:schemeClr val="bg1"/>
                </a:solidFill>
                <a:latin typeface="Cavolini" panose="03000502040302020204" pitchFamily="66" charset="0"/>
                <a:cs typeface="Cavolini" panose="03000502040302020204" pitchFamily="66" charset="0"/>
              </a:rPr>
              <a:t>“Remember the word which You commanded Your servant Moses, saying, ‘If you are unfaithful, I will scatter you among the peoples.”</a:t>
            </a:r>
          </a:p>
        </p:txBody>
      </p:sp>
      <p:sp>
        <p:nvSpPr>
          <p:cNvPr id="4" name="Title 3">
            <a:extLst>
              <a:ext uri="{FF2B5EF4-FFF2-40B4-BE49-F238E27FC236}">
                <a16:creationId xmlns:a16="http://schemas.microsoft.com/office/drawing/2014/main" id="{51C0EC2F-44E8-5443-704D-60965A27E90B}"/>
              </a:ext>
            </a:extLst>
          </p:cNvPr>
          <p:cNvSpPr>
            <a:spLocks noGrp="1"/>
          </p:cNvSpPr>
          <p:nvPr>
            <p:ph type="title"/>
          </p:nvPr>
        </p:nvSpPr>
        <p:spPr>
          <a:xfrm>
            <a:off x="7187608" y="5555439"/>
            <a:ext cx="5004391" cy="1325563"/>
          </a:xfrm>
        </p:spPr>
        <p:txBody>
          <a:bodyPr>
            <a:noAutofit/>
          </a:bodyPr>
          <a:lstStyle/>
          <a:p>
            <a:r>
              <a:rPr lang="en-US" sz="50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Nehemiah 1:8</a:t>
            </a:r>
          </a:p>
        </p:txBody>
      </p:sp>
    </p:spTree>
    <p:extLst>
      <p:ext uri="{BB962C8B-B14F-4D97-AF65-F5344CB8AC3E}">
        <p14:creationId xmlns:p14="http://schemas.microsoft.com/office/powerpoint/2010/main" val="800163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BC53C-AFB3-04A0-2BB7-3FEEDFC7C7C2}"/>
            </a:ext>
          </a:extLst>
        </p:cNvPr>
        <p:cNvGrpSpPr/>
        <p:nvPr/>
      </p:nvGrpSpPr>
      <p:grpSpPr>
        <a:xfrm>
          <a:off x="0" y="0"/>
          <a:ext cx="0" cy="0"/>
          <a:chOff x="0" y="0"/>
          <a:chExt cx="0" cy="0"/>
        </a:xfrm>
      </p:grpSpPr>
      <p:pic>
        <p:nvPicPr>
          <p:cNvPr id="6" name="Picture 5" descr="A flag and a book&#10;&#10;AI-generated content may be incorrect.">
            <a:extLst>
              <a:ext uri="{FF2B5EF4-FFF2-40B4-BE49-F238E27FC236}">
                <a16:creationId xmlns:a16="http://schemas.microsoft.com/office/drawing/2014/main" id="{26F951E3-4C35-B7CB-B026-61B8AF4F1C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11DEFA75-E571-252A-B967-AE1212826B4C}"/>
              </a:ext>
            </a:extLst>
          </p:cNvPr>
          <p:cNvSpPr/>
          <p:nvPr/>
        </p:nvSpPr>
        <p:spPr>
          <a:xfrm>
            <a:off x="0" y="-1"/>
            <a:ext cx="12192000" cy="6858001"/>
          </a:xfrm>
          <a:prstGeom prst="rect">
            <a:avLst/>
          </a:prstGeom>
          <a:solidFill>
            <a:schemeClr val="dk1">
              <a:alpha val="69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C0A8C0D4-30E0-1460-D4D3-EA72EFDABF58}"/>
              </a:ext>
            </a:extLst>
          </p:cNvPr>
          <p:cNvSpPr>
            <a:spLocks noGrp="1"/>
          </p:cNvSpPr>
          <p:nvPr>
            <p:ph idx="1"/>
          </p:nvPr>
        </p:nvSpPr>
        <p:spPr>
          <a:xfrm>
            <a:off x="228601" y="220844"/>
            <a:ext cx="11734798" cy="5956119"/>
          </a:xfrm>
        </p:spPr>
        <p:txBody>
          <a:bodyPr>
            <a:noAutofit/>
          </a:bodyPr>
          <a:lstStyle/>
          <a:p>
            <a:pPr marL="0" indent="0" algn="just">
              <a:lnSpc>
                <a:spcPct val="100000"/>
              </a:lnSpc>
              <a:buNone/>
            </a:pPr>
            <a:r>
              <a:rPr lang="en-US" sz="4400" b="1" dirty="0">
                <a:solidFill>
                  <a:schemeClr val="bg1"/>
                </a:solidFill>
                <a:latin typeface="Cavolini" panose="03000502040302020204" pitchFamily="66" charset="0"/>
                <a:cs typeface="Cavolini" panose="03000502040302020204" pitchFamily="66" charset="0"/>
              </a:rPr>
              <a:t>“Then I contended with the nobles of Judah &amp; said to them, “What is this evil thing you are doing, even profaning the sabbath day? Did not your fathers do the same, so our God brought on us &amp; on this city all this calamity? Yet you are adding to His anger on Israel by profaning the sabbath.”</a:t>
            </a:r>
          </a:p>
        </p:txBody>
      </p:sp>
      <p:sp>
        <p:nvSpPr>
          <p:cNvPr id="4" name="Title 3">
            <a:extLst>
              <a:ext uri="{FF2B5EF4-FFF2-40B4-BE49-F238E27FC236}">
                <a16:creationId xmlns:a16="http://schemas.microsoft.com/office/drawing/2014/main" id="{698D9B72-CB84-FCB4-7907-EFF43088711D}"/>
              </a:ext>
            </a:extLst>
          </p:cNvPr>
          <p:cNvSpPr>
            <a:spLocks noGrp="1"/>
          </p:cNvSpPr>
          <p:nvPr>
            <p:ph type="title"/>
          </p:nvPr>
        </p:nvSpPr>
        <p:spPr>
          <a:xfrm>
            <a:off x="6305108" y="5555439"/>
            <a:ext cx="5886892" cy="1325563"/>
          </a:xfrm>
        </p:spPr>
        <p:txBody>
          <a:bodyPr>
            <a:noAutofit/>
          </a:bodyPr>
          <a:lstStyle/>
          <a:p>
            <a:r>
              <a:rPr lang="en-US" sz="50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Nehemiah 13:17-18</a:t>
            </a:r>
          </a:p>
        </p:txBody>
      </p:sp>
    </p:spTree>
    <p:extLst>
      <p:ext uri="{BB962C8B-B14F-4D97-AF65-F5344CB8AC3E}">
        <p14:creationId xmlns:p14="http://schemas.microsoft.com/office/powerpoint/2010/main" val="2896657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0F3E5-D685-8C8B-DB24-9B4442E5DEC5}"/>
            </a:ext>
          </a:extLst>
        </p:cNvPr>
        <p:cNvGrpSpPr/>
        <p:nvPr/>
      </p:nvGrpSpPr>
      <p:grpSpPr>
        <a:xfrm>
          <a:off x="0" y="0"/>
          <a:ext cx="0" cy="0"/>
          <a:chOff x="0" y="0"/>
          <a:chExt cx="0" cy="0"/>
        </a:xfrm>
      </p:grpSpPr>
      <p:pic>
        <p:nvPicPr>
          <p:cNvPr id="6" name="Picture 5" descr="A flag and a book&#10;&#10;AI-generated content may be incorrect.">
            <a:extLst>
              <a:ext uri="{FF2B5EF4-FFF2-40B4-BE49-F238E27FC236}">
                <a16:creationId xmlns:a16="http://schemas.microsoft.com/office/drawing/2014/main" id="{0061CA8B-5276-B952-9B9B-2395204408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3BB73F80-566A-1615-EBAF-F529BFDFFE46}"/>
              </a:ext>
            </a:extLst>
          </p:cNvPr>
          <p:cNvSpPr/>
          <p:nvPr/>
        </p:nvSpPr>
        <p:spPr>
          <a:xfrm>
            <a:off x="0" y="-1"/>
            <a:ext cx="12192000" cy="6858001"/>
          </a:xfrm>
          <a:prstGeom prst="rect">
            <a:avLst/>
          </a:prstGeom>
          <a:solidFill>
            <a:schemeClr val="dk1">
              <a:alpha val="69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EA17FF2B-A78C-0DF9-1B8F-A1000EEEA675}"/>
              </a:ext>
            </a:extLst>
          </p:cNvPr>
          <p:cNvSpPr>
            <a:spLocks noGrp="1"/>
          </p:cNvSpPr>
          <p:nvPr>
            <p:ph idx="1"/>
          </p:nvPr>
        </p:nvSpPr>
        <p:spPr>
          <a:xfrm>
            <a:off x="228601" y="220844"/>
            <a:ext cx="11734798" cy="5956119"/>
          </a:xfrm>
        </p:spPr>
        <p:txBody>
          <a:bodyPr>
            <a:noAutofit/>
          </a:bodyPr>
          <a:lstStyle/>
          <a:p>
            <a:pPr marL="0" indent="0" algn="just">
              <a:lnSpc>
                <a:spcPct val="100000"/>
              </a:lnSpc>
              <a:buNone/>
            </a:pPr>
            <a:r>
              <a:rPr lang="en-US" sz="4600" b="1" dirty="0">
                <a:solidFill>
                  <a:schemeClr val="bg1"/>
                </a:solidFill>
                <a:latin typeface="Cavolini" panose="03000502040302020204" pitchFamily="66" charset="0"/>
                <a:cs typeface="Cavolini" panose="03000502040302020204" pitchFamily="66" charset="0"/>
              </a:rPr>
              <a:t>“If you do not listen, &amp; if you do not set it upon your heart to give honor to My name,” says Yahweh of hosts, “then I will send the curse upon you, &amp; I will curse your blessings; &amp; indeed, I have cursed them already because you are not setting it upon your heart.”</a:t>
            </a:r>
          </a:p>
        </p:txBody>
      </p:sp>
      <p:sp>
        <p:nvSpPr>
          <p:cNvPr id="4" name="Title 3">
            <a:extLst>
              <a:ext uri="{FF2B5EF4-FFF2-40B4-BE49-F238E27FC236}">
                <a16:creationId xmlns:a16="http://schemas.microsoft.com/office/drawing/2014/main" id="{697AEA6B-1A26-68BD-D943-E2A4F3F557C1}"/>
              </a:ext>
            </a:extLst>
          </p:cNvPr>
          <p:cNvSpPr>
            <a:spLocks noGrp="1"/>
          </p:cNvSpPr>
          <p:nvPr>
            <p:ph type="title"/>
          </p:nvPr>
        </p:nvSpPr>
        <p:spPr>
          <a:xfrm>
            <a:off x="8452884" y="5555439"/>
            <a:ext cx="3739116" cy="1325563"/>
          </a:xfrm>
        </p:spPr>
        <p:txBody>
          <a:bodyPr>
            <a:noAutofit/>
          </a:bodyPr>
          <a:lstStyle/>
          <a:p>
            <a:r>
              <a:rPr lang="en-US" sz="50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Malachi 2:2</a:t>
            </a:r>
          </a:p>
        </p:txBody>
      </p:sp>
    </p:spTree>
    <p:extLst>
      <p:ext uri="{BB962C8B-B14F-4D97-AF65-F5344CB8AC3E}">
        <p14:creationId xmlns:p14="http://schemas.microsoft.com/office/powerpoint/2010/main" val="195783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FAD46-AA50-A4BD-DAD6-78CF9148398E}"/>
            </a:ext>
          </a:extLst>
        </p:cNvPr>
        <p:cNvGrpSpPr/>
        <p:nvPr/>
      </p:nvGrpSpPr>
      <p:grpSpPr>
        <a:xfrm>
          <a:off x="0" y="0"/>
          <a:ext cx="0" cy="0"/>
          <a:chOff x="0" y="0"/>
          <a:chExt cx="0" cy="0"/>
        </a:xfrm>
      </p:grpSpPr>
      <p:pic>
        <p:nvPicPr>
          <p:cNvPr id="6" name="Picture 5" descr="A flag and a book&#10;&#10;AI-generated content may be incorrect.">
            <a:extLst>
              <a:ext uri="{FF2B5EF4-FFF2-40B4-BE49-F238E27FC236}">
                <a16:creationId xmlns:a16="http://schemas.microsoft.com/office/drawing/2014/main" id="{D5808A4C-CB1D-4489-B96A-1CDD531AAD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F6E15FA-7E00-7799-61BC-6D3ADDB45021}"/>
              </a:ext>
            </a:extLst>
          </p:cNvPr>
          <p:cNvSpPr/>
          <p:nvPr/>
        </p:nvSpPr>
        <p:spPr>
          <a:xfrm>
            <a:off x="0" y="-1"/>
            <a:ext cx="12192000" cy="6858001"/>
          </a:xfrm>
          <a:prstGeom prst="rect">
            <a:avLst/>
          </a:prstGeom>
          <a:solidFill>
            <a:schemeClr val="dk1">
              <a:alpha val="69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E7FB62B5-C911-F468-6BE8-A752E5E828FF}"/>
              </a:ext>
            </a:extLst>
          </p:cNvPr>
          <p:cNvSpPr>
            <a:spLocks noGrp="1"/>
          </p:cNvSpPr>
          <p:nvPr>
            <p:ph idx="1"/>
          </p:nvPr>
        </p:nvSpPr>
        <p:spPr>
          <a:xfrm>
            <a:off x="228601" y="220844"/>
            <a:ext cx="11734798" cy="5956119"/>
          </a:xfrm>
        </p:spPr>
        <p:txBody>
          <a:bodyPr>
            <a:noAutofit/>
          </a:bodyPr>
          <a:lstStyle/>
          <a:p>
            <a:pPr marL="0" indent="0" algn="just">
              <a:lnSpc>
                <a:spcPct val="100000"/>
              </a:lnSpc>
              <a:buNone/>
            </a:pPr>
            <a:r>
              <a:rPr lang="en-US" sz="4700" b="1" dirty="0">
                <a:solidFill>
                  <a:schemeClr val="bg1"/>
                </a:solidFill>
                <a:latin typeface="Cavolini" panose="03000502040302020204" pitchFamily="66" charset="0"/>
                <a:cs typeface="Cavolini" panose="03000502040302020204" pitchFamily="66" charset="0"/>
              </a:rPr>
              <a:t>“And I [God] will make you [Abraham] a great nation, &amp; I will bless you, &amp; make your name great; &amp; so you shall be a blessing; &amp; I will bless those who bless you, &amp; the one who curses you I will curse. And in you all the families of the earth will be blessed.”</a:t>
            </a:r>
          </a:p>
        </p:txBody>
      </p:sp>
      <p:sp>
        <p:nvSpPr>
          <p:cNvPr id="4" name="Title 3">
            <a:extLst>
              <a:ext uri="{FF2B5EF4-FFF2-40B4-BE49-F238E27FC236}">
                <a16:creationId xmlns:a16="http://schemas.microsoft.com/office/drawing/2014/main" id="{A3B1835B-1B8F-D2C0-F423-CAFE62436468}"/>
              </a:ext>
            </a:extLst>
          </p:cNvPr>
          <p:cNvSpPr>
            <a:spLocks noGrp="1"/>
          </p:cNvSpPr>
          <p:nvPr>
            <p:ph type="title"/>
          </p:nvPr>
        </p:nvSpPr>
        <p:spPr>
          <a:xfrm>
            <a:off x="7521262" y="5555439"/>
            <a:ext cx="4442137" cy="1325563"/>
          </a:xfrm>
        </p:spPr>
        <p:txBody>
          <a:bodyPr>
            <a:noAutofit/>
          </a:bodyPr>
          <a:lstStyle/>
          <a:p>
            <a:r>
              <a:rPr lang="en-US" sz="50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Genesis 12:2-3</a:t>
            </a:r>
          </a:p>
        </p:txBody>
      </p:sp>
    </p:spTree>
    <p:extLst>
      <p:ext uri="{BB962C8B-B14F-4D97-AF65-F5344CB8AC3E}">
        <p14:creationId xmlns:p14="http://schemas.microsoft.com/office/powerpoint/2010/main" val="2967271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E6092-D654-75F1-CA8B-6923465075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685201-E3C5-E7FC-E158-D291DF26BD5E}"/>
              </a:ext>
            </a:extLst>
          </p:cNvPr>
          <p:cNvSpPr>
            <a:spLocks noGrp="1"/>
          </p:cNvSpPr>
          <p:nvPr>
            <p:ph type="title"/>
          </p:nvPr>
        </p:nvSpPr>
        <p:spPr>
          <a:xfrm>
            <a:off x="3192501" y="221934"/>
            <a:ext cx="5806999" cy="1293028"/>
          </a:xfrm>
        </p:spPr>
        <p:txBody>
          <a:bodyPr>
            <a:normAutofit fontScale="90000"/>
          </a:bodyPr>
          <a:lstStyle/>
          <a:p>
            <a:pPr algn="ctr"/>
            <a:r>
              <a:rPr lang="en-US" dirty="0">
                <a:latin typeface="ADLaM Display" panose="02010000000000000000" pitchFamily="2" charset="0"/>
                <a:ea typeface="ADLaM Display" panose="02010000000000000000" pitchFamily="2" charset="0"/>
                <a:cs typeface="ADLaM Display" panose="02010000000000000000" pitchFamily="2" charset="0"/>
              </a:rPr>
              <a:t>The Ezekiel 4 Prophecy</a:t>
            </a:r>
            <a:endParaRPr lang="en-US" sz="3300"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a:extLst>
              <a:ext uri="{FF2B5EF4-FFF2-40B4-BE49-F238E27FC236}">
                <a16:creationId xmlns:a16="http://schemas.microsoft.com/office/drawing/2014/main" id="{0AC75188-635F-392A-3DF2-4E6EA73E84FA}"/>
              </a:ext>
            </a:extLst>
          </p:cNvPr>
          <p:cNvSpPr>
            <a:spLocks noGrp="1"/>
          </p:cNvSpPr>
          <p:nvPr>
            <p:ph idx="1"/>
          </p:nvPr>
        </p:nvSpPr>
        <p:spPr>
          <a:xfrm>
            <a:off x="144651" y="1514962"/>
            <a:ext cx="6566115" cy="654800"/>
          </a:xfrm>
        </p:spPr>
        <p:txBody>
          <a:bodyPr>
            <a:normAutofit/>
          </a:bodyPr>
          <a:lstStyle/>
          <a:p>
            <a:pPr marL="0" indent="0">
              <a:lnSpc>
                <a:spcPct val="150000"/>
              </a:lnSpc>
              <a:buNone/>
            </a:pPr>
            <a:r>
              <a:rPr lang="en-US" sz="2400" dirty="0"/>
              <a:t>Jeremiah Predicts 70 year punishment</a:t>
            </a:r>
          </a:p>
        </p:txBody>
      </p:sp>
      <p:sp>
        <p:nvSpPr>
          <p:cNvPr id="4" name="Flowchart: Process 3">
            <a:extLst>
              <a:ext uri="{FF2B5EF4-FFF2-40B4-BE49-F238E27FC236}">
                <a16:creationId xmlns:a16="http://schemas.microsoft.com/office/drawing/2014/main" id="{152A1B70-766B-402C-C865-EFB2D5720EBE}"/>
              </a:ext>
            </a:extLst>
          </p:cNvPr>
          <p:cNvSpPr/>
          <p:nvPr/>
        </p:nvSpPr>
        <p:spPr>
          <a:xfrm>
            <a:off x="254351" y="2592094"/>
            <a:ext cx="320040" cy="51144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70</a:t>
            </a:r>
          </a:p>
        </p:txBody>
      </p:sp>
      <p:sp>
        <p:nvSpPr>
          <p:cNvPr id="6" name="Content Placeholder 2">
            <a:extLst>
              <a:ext uri="{FF2B5EF4-FFF2-40B4-BE49-F238E27FC236}">
                <a16:creationId xmlns:a16="http://schemas.microsoft.com/office/drawing/2014/main" id="{A9B84E61-CFEA-95CC-5790-C1BB68F27D03}"/>
              </a:ext>
            </a:extLst>
          </p:cNvPr>
          <p:cNvSpPr txBox="1">
            <a:spLocks/>
          </p:cNvSpPr>
          <p:nvPr/>
        </p:nvSpPr>
        <p:spPr>
          <a:xfrm>
            <a:off x="144651" y="1976676"/>
            <a:ext cx="5698211" cy="65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400" dirty="0"/>
              <a:t>Ezekiel Predicts 430 year punishment</a:t>
            </a:r>
          </a:p>
        </p:txBody>
      </p:sp>
      <p:sp>
        <p:nvSpPr>
          <p:cNvPr id="8" name="Flowchart: Process 7">
            <a:extLst>
              <a:ext uri="{FF2B5EF4-FFF2-40B4-BE49-F238E27FC236}">
                <a16:creationId xmlns:a16="http://schemas.microsoft.com/office/drawing/2014/main" id="{FE2538A2-FBBA-A657-62CF-1F66D19ACC34}"/>
              </a:ext>
            </a:extLst>
          </p:cNvPr>
          <p:cNvSpPr/>
          <p:nvPr/>
        </p:nvSpPr>
        <p:spPr>
          <a:xfrm>
            <a:off x="230627" y="3268851"/>
            <a:ext cx="1965960" cy="51144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430 years</a:t>
            </a:r>
          </a:p>
        </p:txBody>
      </p:sp>
      <p:sp>
        <p:nvSpPr>
          <p:cNvPr id="10" name="Flowchart: Process 9">
            <a:extLst>
              <a:ext uri="{FF2B5EF4-FFF2-40B4-BE49-F238E27FC236}">
                <a16:creationId xmlns:a16="http://schemas.microsoft.com/office/drawing/2014/main" id="{5B80E4BF-3DBD-8411-D319-3ACDD301715D}"/>
              </a:ext>
            </a:extLst>
          </p:cNvPr>
          <p:cNvSpPr/>
          <p:nvPr/>
        </p:nvSpPr>
        <p:spPr>
          <a:xfrm>
            <a:off x="550666" y="6053370"/>
            <a:ext cx="11521440" cy="51144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Remaining 360 years x 7 = 2520 years</a:t>
            </a:r>
          </a:p>
        </p:txBody>
      </p:sp>
      <p:sp>
        <p:nvSpPr>
          <p:cNvPr id="11" name="Content Placeholder 2">
            <a:extLst>
              <a:ext uri="{FF2B5EF4-FFF2-40B4-BE49-F238E27FC236}">
                <a16:creationId xmlns:a16="http://schemas.microsoft.com/office/drawing/2014/main" id="{E0B102F6-F735-C7B5-8CB1-FE5CFFEAF59E}"/>
              </a:ext>
            </a:extLst>
          </p:cNvPr>
          <p:cNvSpPr txBox="1">
            <a:spLocks/>
          </p:cNvSpPr>
          <p:nvPr/>
        </p:nvSpPr>
        <p:spPr>
          <a:xfrm>
            <a:off x="144650" y="5355949"/>
            <a:ext cx="11649560" cy="65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400" dirty="0"/>
              <a:t>Daniel &amp; Nehemiah agree - Babylonian Captivity IS the curse of Lev 26</a:t>
            </a:r>
          </a:p>
        </p:txBody>
      </p:sp>
      <p:sp>
        <p:nvSpPr>
          <p:cNvPr id="12" name="Content Placeholder 2">
            <a:extLst>
              <a:ext uri="{FF2B5EF4-FFF2-40B4-BE49-F238E27FC236}">
                <a16:creationId xmlns:a16="http://schemas.microsoft.com/office/drawing/2014/main" id="{775D9278-FC65-0540-6FB7-121ED4119FAD}"/>
              </a:ext>
            </a:extLst>
          </p:cNvPr>
          <p:cNvSpPr txBox="1">
            <a:spLocks/>
          </p:cNvSpPr>
          <p:nvPr/>
        </p:nvSpPr>
        <p:spPr>
          <a:xfrm>
            <a:off x="-56569" y="4572323"/>
            <a:ext cx="1038642" cy="46107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000" dirty="0"/>
              <a:t>606 BC</a:t>
            </a:r>
          </a:p>
        </p:txBody>
      </p:sp>
      <p:grpSp>
        <p:nvGrpSpPr>
          <p:cNvPr id="23" name="Group 22">
            <a:extLst>
              <a:ext uri="{FF2B5EF4-FFF2-40B4-BE49-F238E27FC236}">
                <a16:creationId xmlns:a16="http://schemas.microsoft.com/office/drawing/2014/main" id="{31C94A14-66E2-D89F-4541-F2BA1EA39E23}"/>
              </a:ext>
            </a:extLst>
          </p:cNvPr>
          <p:cNvGrpSpPr/>
          <p:nvPr/>
        </p:nvGrpSpPr>
        <p:grpSpPr>
          <a:xfrm>
            <a:off x="230627" y="4357921"/>
            <a:ext cx="277341" cy="322888"/>
            <a:chOff x="230627" y="4357921"/>
            <a:chExt cx="277341" cy="322888"/>
          </a:xfrm>
        </p:grpSpPr>
        <p:cxnSp>
          <p:nvCxnSpPr>
            <p:cNvPr id="14" name="Straight Connector 13">
              <a:extLst>
                <a:ext uri="{FF2B5EF4-FFF2-40B4-BE49-F238E27FC236}">
                  <a16:creationId xmlns:a16="http://schemas.microsoft.com/office/drawing/2014/main" id="{08524117-80F4-61FF-8ED3-51E3A0F2328D}"/>
                </a:ext>
              </a:extLst>
            </p:cNvPr>
            <p:cNvCxnSpPr>
              <a:cxnSpLocks/>
            </p:cNvCxnSpPr>
            <p:nvPr/>
          </p:nvCxnSpPr>
          <p:spPr>
            <a:xfrm>
              <a:off x="230627" y="4526792"/>
              <a:ext cx="27734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F408692-6CD1-07B9-3AB5-2A9AE624703A}"/>
                </a:ext>
              </a:extLst>
            </p:cNvPr>
            <p:cNvCxnSpPr>
              <a:cxnSpLocks/>
            </p:cNvCxnSpPr>
            <p:nvPr/>
          </p:nvCxnSpPr>
          <p:spPr>
            <a:xfrm flipV="1">
              <a:off x="254351" y="4357921"/>
              <a:ext cx="0" cy="3225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55174C-932B-24AB-0254-9E570A5995B6}"/>
                </a:ext>
              </a:extLst>
            </p:cNvPr>
            <p:cNvCxnSpPr>
              <a:cxnSpLocks/>
            </p:cNvCxnSpPr>
            <p:nvPr/>
          </p:nvCxnSpPr>
          <p:spPr>
            <a:xfrm flipV="1">
              <a:off x="507968" y="4358249"/>
              <a:ext cx="0" cy="3225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9" name="Content Placeholder 2">
            <a:extLst>
              <a:ext uri="{FF2B5EF4-FFF2-40B4-BE49-F238E27FC236}">
                <a16:creationId xmlns:a16="http://schemas.microsoft.com/office/drawing/2014/main" id="{0A5A0FBE-51F9-3174-91B9-31663747BF84}"/>
              </a:ext>
            </a:extLst>
          </p:cNvPr>
          <p:cNvSpPr txBox="1">
            <a:spLocks/>
          </p:cNvSpPr>
          <p:nvPr/>
        </p:nvSpPr>
        <p:spPr>
          <a:xfrm>
            <a:off x="230627" y="3938666"/>
            <a:ext cx="1038642" cy="46107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000" dirty="0"/>
              <a:t>536 BC</a:t>
            </a:r>
          </a:p>
        </p:txBody>
      </p:sp>
      <p:cxnSp>
        <p:nvCxnSpPr>
          <p:cNvPr id="9" name="Straight Arrow Connector 8">
            <a:extLst>
              <a:ext uri="{FF2B5EF4-FFF2-40B4-BE49-F238E27FC236}">
                <a16:creationId xmlns:a16="http://schemas.microsoft.com/office/drawing/2014/main" id="{28C8D7D0-27CA-4051-1D46-6111C186EE20}"/>
              </a:ext>
            </a:extLst>
          </p:cNvPr>
          <p:cNvCxnSpPr>
            <a:cxnSpLocks/>
          </p:cNvCxnSpPr>
          <p:nvPr/>
        </p:nvCxnSpPr>
        <p:spPr>
          <a:xfrm flipH="1">
            <a:off x="598116" y="3771248"/>
            <a:ext cx="2829592" cy="7479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AADDCAB-3519-CB07-705C-8B81C02CA6D9}"/>
              </a:ext>
            </a:extLst>
          </p:cNvPr>
          <p:cNvCxnSpPr>
            <a:cxnSpLocks/>
            <a:endCxn id="10" idx="1"/>
          </p:cNvCxnSpPr>
          <p:nvPr/>
        </p:nvCxnSpPr>
        <p:spPr>
          <a:xfrm flipH="1">
            <a:off x="550666" y="3754463"/>
            <a:ext cx="2877042" cy="25546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709E128D-0EB3-AE48-01A3-DD241FBDCE06}"/>
              </a:ext>
            </a:extLst>
          </p:cNvPr>
          <p:cNvSpPr txBox="1">
            <a:spLocks/>
          </p:cNvSpPr>
          <p:nvPr/>
        </p:nvSpPr>
        <p:spPr>
          <a:xfrm>
            <a:off x="3347632" y="3384812"/>
            <a:ext cx="8675732" cy="4610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400" dirty="0"/>
              <a:t>536 BC Israel is still rebellious, therefore Leviticus 26 applies</a:t>
            </a:r>
          </a:p>
        </p:txBody>
      </p:sp>
      <p:sp>
        <p:nvSpPr>
          <p:cNvPr id="28" name="Content Placeholder 2">
            <a:extLst>
              <a:ext uri="{FF2B5EF4-FFF2-40B4-BE49-F238E27FC236}">
                <a16:creationId xmlns:a16="http://schemas.microsoft.com/office/drawing/2014/main" id="{8A39EFF6-2E07-7F42-2C9C-2566196E6058}"/>
              </a:ext>
            </a:extLst>
          </p:cNvPr>
          <p:cNvSpPr txBox="1">
            <a:spLocks/>
          </p:cNvSpPr>
          <p:nvPr/>
        </p:nvSpPr>
        <p:spPr>
          <a:xfrm>
            <a:off x="6575014" y="1535495"/>
            <a:ext cx="5616986" cy="1209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400" dirty="0"/>
              <a:t>II Chronicles 36:21 says – Babylonian Captivity IS fulfillment of Jeremiah</a:t>
            </a:r>
          </a:p>
        </p:txBody>
      </p:sp>
      <p:cxnSp>
        <p:nvCxnSpPr>
          <p:cNvPr id="29" name="Straight Arrow Connector 28">
            <a:extLst>
              <a:ext uri="{FF2B5EF4-FFF2-40B4-BE49-F238E27FC236}">
                <a16:creationId xmlns:a16="http://schemas.microsoft.com/office/drawing/2014/main" id="{7E92F450-C465-8B72-B002-FEB164976556}"/>
              </a:ext>
            </a:extLst>
          </p:cNvPr>
          <p:cNvCxnSpPr>
            <a:cxnSpLocks/>
          </p:cNvCxnSpPr>
          <p:nvPr/>
        </p:nvCxnSpPr>
        <p:spPr>
          <a:xfrm flipH="1" flipV="1">
            <a:off x="5124450" y="1885950"/>
            <a:ext cx="1952392" cy="2808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4E907050-766B-5F9D-E4DC-467AA840A04D}"/>
              </a:ext>
            </a:extLst>
          </p:cNvPr>
          <p:cNvSpPr txBox="1">
            <a:spLocks/>
          </p:cNvSpPr>
          <p:nvPr/>
        </p:nvSpPr>
        <p:spPr>
          <a:xfrm>
            <a:off x="5331751" y="4140356"/>
            <a:ext cx="5616986" cy="1209879"/>
          </a:xfrm>
          <a:prstGeom prst="rect">
            <a:avLst/>
          </a:prstGeom>
          <a:ln>
            <a:solidFill>
              <a:schemeClr val="tx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400" dirty="0"/>
              <a:t>Convert to 365.25 day years &amp; add 1 year (no year 0)        </a:t>
            </a:r>
            <a:r>
              <a:rPr lang="en-US" sz="4000" dirty="0"/>
              <a:t>May 14, 1948 AD</a:t>
            </a:r>
            <a:endParaRPr lang="en-US" sz="2400" dirty="0"/>
          </a:p>
        </p:txBody>
      </p:sp>
      <p:cxnSp>
        <p:nvCxnSpPr>
          <p:cNvPr id="34" name="Straight Arrow Connector 33">
            <a:extLst>
              <a:ext uri="{FF2B5EF4-FFF2-40B4-BE49-F238E27FC236}">
                <a16:creationId xmlns:a16="http://schemas.microsoft.com/office/drawing/2014/main" id="{5C661A98-4D50-9625-082B-017376C4BB14}"/>
              </a:ext>
            </a:extLst>
          </p:cNvPr>
          <p:cNvCxnSpPr>
            <a:cxnSpLocks/>
            <a:endCxn id="10" idx="3"/>
          </p:cNvCxnSpPr>
          <p:nvPr/>
        </p:nvCxnSpPr>
        <p:spPr>
          <a:xfrm>
            <a:off x="10154654" y="5031777"/>
            <a:ext cx="1917452" cy="12773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187E59C-2207-0E2E-3B3E-7F291C779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556" y="396194"/>
            <a:ext cx="1914614" cy="916489"/>
          </a:xfrm>
          <a:prstGeom prst="rect">
            <a:avLst/>
          </a:prstGeom>
        </p:spPr>
      </p:pic>
    </p:spTree>
    <p:extLst>
      <p:ext uri="{BB962C8B-B14F-4D97-AF65-F5344CB8AC3E}">
        <p14:creationId xmlns:p14="http://schemas.microsoft.com/office/powerpoint/2010/main" val="265370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animEffect transition="in" filter="wipe(left)">
                                      <p:cBhvr>
                                        <p:cTn id="14" dur="500"/>
                                        <p:tgtEl>
                                          <p:spTgt spid="27">
                                            <p:txEl>
                                              <p:pRg st="0" end="0"/>
                                            </p:txEl>
                                          </p:spTgt>
                                        </p:tgtEl>
                                      </p:cBhvr>
                                    </p:animEffect>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right)">
                                      <p:cBhvr>
                                        <p:cTn id="23" dur="500"/>
                                        <p:tgtEl>
                                          <p:spTgt spid="20"/>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3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par>
                                <p:cTn id="35" presetID="22" presetClass="entr" presetSubtype="8"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21E7-6BE2-BEF0-015B-B49B15C4EAD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71264E3-B2F9-7E1C-4247-D9E8D24B2560}"/>
              </a:ext>
            </a:extLst>
          </p:cNvPr>
          <p:cNvSpPr>
            <a:spLocks noGrp="1"/>
          </p:cNvSpPr>
          <p:nvPr>
            <p:ph type="subTitle" idx="1"/>
          </p:nvPr>
        </p:nvSpPr>
        <p:spPr/>
        <p:txBody>
          <a:bodyPr/>
          <a:lstStyle/>
          <a:p>
            <a:endParaRPr lang="en-US"/>
          </a:p>
        </p:txBody>
      </p:sp>
      <p:pic>
        <p:nvPicPr>
          <p:cNvPr id="5" name="Picture 4" descr="A diagram of the bible&#10;&#10;AI-generated content may be incorrect.">
            <a:extLst>
              <a:ext uri="{FF2B5EF4-FFF2-40B4-BE49-F238E27FC236}">
                <a16:creationId xmlns:a16="http://schemas.microsoft.com/office/drawing/2014/main" id="{C007E369-58C3-E167-9BF5-6EF092CDE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F62A9EB-22D4-D87D-FB5A-FBD926ED6D2A}"/>
              </a:ext>
            </a:extLst>
          </p:cNvPr>
          <p:cNvSpPr txBox="1"/>
          <p:nvPr/>
        </p:nvSpPr>
        <p:spPr>
          <a:xfrm>
            <a:off x="195208" y="452063"/>
            <a:ext cx="1212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ptos" panose="02110004020202020204"/>
                <a:ea typeface="+mn-ea"/>
                <a:cs typeface="+mn-cs"/>
              </a:rPr>
              <a:t>606 BC</a:t>
            </a:r>
          </a:p>
        </p:txBody>
      </p:sp>
      <p:cxnSp>
        <p:nvCxnSpPr>
          <p:cNvPr id="8" name="Straight Arrow Connector 7">
            <a:extLst>
              <a:ext uri="{FF2B5EF4-FFF2-40B4-BE49-F238E27FC236}">
                <a16:creationId xmlns:a16="http://schemas.microsoft.com/office/drawing/2014/main" id="{ED920BE6-297F-2716-3127-268C8D776358}"/>
              </a:ext>
            </a:extLst>
          </p:cNvPr>
          <p:cNvCxnSpPr/>
          <p:nvPr/>
        </p:nvCxnSpPr>
        <p:spPr>
          <a:xfrm>
            <a:off x="667820" y="801385"/>
            <a:ext cx="0" cy="1299021"/>
          </a:xfrm>
          <a:prstGeom prst="straightConnector1">
            <a:avLst/>
          </a:prstGeom>
          <a:ln w="57150">
            <a:solidFill>
              <a:srgbClr val="7030A0"/>
            </a:solidFill>
            <a:tailEnd type="triangle"/>
          </a:ln>
        </p:spPr>
        <p:style>
          <a:lnRef idx="2">
            <a:schemeClr val="accent5"/>
          </a:lnRef>
          <a:fillRef idx="0">
            <a:schemeClr val="accent5"/>
          </a:fillRef>
          <a:effectRef idx="1">
            <a:schemeClr val="accent5"/>
          </a:effectRef>
          <a:fontRef idx="minor">
            <a:schemeClr val="tx1"/>
          </a:fontRef>
        </p:style>
      </p:cxnSp>
      <p:sp>
        <p:nvSpPr>
          <p:cNvPr id="9" name="TextBox 8">
            <a:extLst>
              <a:ext uri="{FF2B5EF4-FFF2-40B4-BE49-F238E27FC236}">
                <a16:creationId xmlns:a16="http://schemas.microsoft.com/office/drawing/2014/main" id="{F35710F7-ACC3-F267-482C-F281E38A24E2}"/>
              </a:ext>
            </a:extLst>
          </p:cNvPr>
          <p:cNvSpPr txBox="1"/>
          <p:nvPr/>
        </p:nvSpPr>
        <p:spPr>
          <a:xfrm>
            <a:off x="957207" y="682895"/>
            <a:ext cx="1212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ptos" panose="02110004020202020204"/>
                <a:ea typeface="+mn-ea"/>
                <a:cs typeface="+mn-cs"/>
              </a:rPr>
              <a:t>597 BC</a:t>
            </a:r>
          </a:p>
        </p:txBody>
      </p:sp>
      <p:cxnSp>
        <p:nvCxnSpPr>
          <p:cNvPr id="10" name="Straight Arrow Connector 9">
            <a:extLst>
              <a:ext uri="{FF2B5EF4-FFF2-40B4-BE49-F238E27FC236}">
                <a16:creationId xmlns:a16="http://schemas.microsoft.com/office/drawing/2014/main" id="{B3DB5A7A-8E1B-9237-9CB8-B09E982B3B9B}"/>
              </a:ext>
            </a:extLst>
          </p:cNvPr>
          <p:cNvCxnSpPr>
            <a:cxnSpLocks/>
          </p:cNvCxnSpPr>
          <p:nvPr/>
        </p:nvCxnSpPr>
        <p:spPr>
          <a:xfrm>
            <a:off x="1429819" y="1032217"/>
            <a:ext cx="0" cy="1068189"/>
          </a:xfrm>
          <a:prstGeom prst="straightConnector1">
            <a:avLst/>
          </a:prstGeom>
          <a:ln w="57150">
            <a:solidFill>
              <a:srgbClr val="7030A0"/>
            </a:solidFill>
            <a:tailEnd type="triangle"/>
          </a:ln>
        </p:spPr>
        <p:style>
          <a:lnRef idx="2">
            <a:schemeClr val="accent5"/>
          </a:lnRef>
          <a:fillRef idx="0">
            <a:schemeClr val="accent5"/>
          </a:fillRef>
          <a:effectRef idx="1">
            <a:schemeClr val="accent5"/>
          </a:effectRef>
          <a:fontRef idx="minor">
            <a:schemeClr val="tx1"/>
          </a:fontRef>
        </p:style>
      </p:cxnSp>
      <p:sp>
        <p:nvSpPr>
          <p:cNvPr id="12" name="TextBox 11">
            <a:extLst>
              <a:ext uri="{FF2B5EF4-FFF2-40B4-BE49-F238E27FC236}">
                <a16:creationId xmlns:a16="http://schemas.microsoft.com/office/drawing/2014/main" id="{FC599157-EFA3-DAB7-792D-041C3B4F0B60}"/>
              </a:ext>
            </a:extLst>
          </p:cNvPr>
          <p:cNvSpPr txBox="1"/>
          <p:nvPr/>
        </p:nvSpPr>
        <p:spPr>
          <a:xfrm>
            <a:off x="1469203" y="929985"/>
            <a:ext cx="1212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ptos" panose="02110004020202020204"/>
                <a:ea typeface="+mn-ea"/>
                <a:cs typeface="+mn-cs"/>
              </a:rPr>
              <a:t>586 BC</a:t>
            </a:r>
          </a:p>
        </p:txBody>
      </p:sp>
      <p:cxnSp>
        <p:nvCxnSpPr>
          <p:cNvPr id="13" name="Straight Arrow Connector 12">
            <a:extLst>
              <a:ext uri="{FF2B5EF4-FFF2-40B4-BE49-F238E27FC236}">
                <a16:creationId xmlns:a16="http://schemas.microsoft.com/office/drawing/2014/main" id="{BD37B3EE-116E-FA81-263D-35421DA616C1}"/>
              </a:ext>
            </a:extLst>
          </p:cNvPr>
          <p:cNvCxnSpPr>
            <a:cxnSpLocks/>
          </p:cNvCxnSpPr>
          <p:nvPr/>
        </p:nvCxnSpPr>
        <p:spPr>
          <a:xfrm>
            <a:off x="1941815" y="1279307"/>
            <a:ext cx="0" cy="817122"/>
          </a:xfrm>
          <a:prstGeom prst="straightConnector1">
            <a:avLst/>
          </a:prstGeom>
          <a:ln w="57150">
            <a:solidFill>
              <a:srgbClr val="7030A0"/>
            </a:solidFill>
            <a:tailEnd type="triangle"/>
          </a:ln>
        </p:spPr>
        <p:style>
          <a:lnRef idx="2">
            <a:schemeClr val="accent5"/>
          </a:lnRef>
          <a:fillRef idx="0">
            <a:schemeClr val="accent5"/>
          </a:fillRef>
          <a:effectRef idx="1">
            <a:schemeClr val="accent5"/>
          </a:effectRef>
          <a:fontRef idx="minor">
            <a:schemeClr val="tx1"/>
          </a:fontRef>
        </p:style>
      </p:cxnSp>
      <p:sp>
        <p:nvSpPr>
          <p:cNvPr id="15" name="TextBox 14">
            <a:extLst>
              <a:ext uri="{FF2B5EF4-FFF2-40B4-BE49-F238E27FC236}">
                <a16:creationId xmlns:a16="http://schemas.microsoft.com/office/drawing/2014/main" id="{672BE052-71A4-289E-6FDB-77F08DE70317}"/>
              </a:ext>
            </a:extLst>
          </p:cNvPr>
          <p:cNvSpPr txBox="1"/>
          <p:nvPr/>
        </p:nvSpPr>
        <p:spPr>
          <a:xfrm>
            <a:off x="3399032" y="378356"/>
            <a:ext cx="1212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ptos" panose="02110004020202020204"/>
                <a:ea typeface="+mn-ea"/>
                <a:cs typeface="+mn-cs"/>
              </a:rPr>
              <a:t>538 BC</a:t>
            </a:r>
          </a:p>
        </p:txBody>
      </p:sp>
      <p:cxnSp>
        <p:nvCxnSpPr>
          <p:cNvPr id="16" name="Straight Arrow Connector 15">
            <a:extLst>
              <a:ext uri="{FF2B5EF4-FFF2-40B4-BE49-F238E27FC236}">
                <a16:creationId xmlns:a16="http://schemas.microsoft.com/office/drawing/2014/main" id="{D42071A6-722B-D1C0-7F4D-75DC454DF463}"/>
              </a:ext>
            </a:extLst>
          </p:cNvPr>
          <p:cNvCxnSpPr>
            <a:cxnSpLocks/>
          </p:cNvCxnSpPr>
          <p:nvPr/>
        </p:nvCxnSpPr>
        <p:spPr>
          <a:xfrm>
            <a:off x="3871644" y="727678"/>
            <a:ext cx="0" cy="551629"/>
          </a:xfrm>
          <a:prstGeom prst="straightConnector1">
            <a:avLst/>
          </a:prstGeom>
          <a:ln w="57150">
            <a:solidFill>
              <a:srgbClr val="7030A0"/>
            </a:solidFill>
            <a:tailEnd type="triangle"/>
          </a:ln>
        </p:spPr>
        <p:style>
          <a:lnRef idx="2">
            <a:schemeClr val="accent5"/>
          </a:lnRef>
          <a:fillRef idx="0">
            <a:schemeClr val="accent5"/>
          </a:fillRef>
          <a:effectRef idx="1">
            <a:schemeClr val="accent5"/>
          </a:effectRef>
          <a:fontRef idx="minor">
            <a:schemeClr val="tx1"/>
          </a:fontRef>
        </p:style>
      </p:cxnSp>
      <p:sp>
        <p:nvSpPr>
          <p:cNvPr id="24" name="TextBox 23">
            <a:extLst>
              <a:ext uri="{FF2B5EF4-FFF2-40B4-BE49-F238E27FC236}">
                <a16:creationId xmlns:a16="http://schemas.microsoft.com/office/drawing/2014/main" id="{3DF58177-7E26-DB11-6C7C-13EBA8B90C26}"/>
              </a:ext>
            </a:extLst>
          </p:cNvPr>
          <p:cNvSpPr txBox="1"/>
          <p:nvPr/>
        </p:nvSpPr>
        <p:spPr>
          <a:xfrm>
            <a:off x="4560870" y="680576"/>
            <a:ext cx="1212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ptos" panose="02110004020202020204"/>
                <a:ea typeface="+mn-ea"/>
                <a:cs typeface="+mn-cs"/>
              </a:rPr>
              <a:t>445 BC</a:t>
            </a:r>
          </a:p>
        </p:txBody>
      </p:sp>
      <p:cxnSp>
        <p:nvCxnSpPr>
          <p:cNvPr id="25" name="Straight Arrow Connector 24">
            <a:extLst>
              <a:ext uri="{FF2B5EF4-FFF2-40B4-BE49-F238E27FC236}">
                <a16:creationId xmlns:a16="http://schemas.microsoft.com/office/drawing/2014/main" id="{FC79DA6A-6B2C-CD41-3219-CB97CB66FF76}"/>
              </a:ext>
            </a:extLst>
          </p:cNvPr>
          <p:cNvCxnSpPr>
            <a:cxnSpLocks/>
          </p:cNvCxnSpPr>
          <p:nvPr/>
        </p:nvCxnSpPr>
        <p:spPr>
          <a:xfrm>
            <a:off x="5033482" y="1029898"/>
            <a:ext cx="19691" cy="1631109"/>
          </a:xfrm>
          <a:prstGeom prst="straightConnector1">
            <a:avLst/>
          </a:prstGeom>
          <a:ln w="57150">
            <a:solidFill>
              <a:srgbClr val="7030A0"/>
            </a:solidFill>
            <a:tailEnd type="triangle"/>
          </a:ln>
        </p:spPr>
        <p:style>
          <a:lnRef idx="2">
            <a:schemeClr val="accent5"/>
          </a:lnRef>
          <a:fillRef idx="0">
            <a:schemeClr val="accent5"/>
          </a:fillRef>
          <a:effectRef idx="1">
            <a:schemeClr val="accent5"/>
          </a:effectRef>
          <a:fontRef idx="minor">
            <a:schemeClr val="tx1"/>
          </a:fontRef>
        </p:style>
      </p:cxnSp>
      <p:sp>
        <p:nvSpPr>
          <p:cNvPr id="27" name="Rectangle 26">
            <a:extLst>
              <a:ext uri="{FF2B5EF4-FFF2-40B4-BE49-F238E27FC236}">
                <a16:creationId xmlns:a16="http://schemas.microsoft.com/office/drawing/2014/main" id="{9D4119D8-3BE4-121A-A199-6A619865A7C8}"/>
              </a:ext>
            </a:extLst>
          </p:cNvPr>
          <p:cNvSpPr/>
          <p:nvPr/>
        </p:nvSpPr>
        <p:spPr>
          <a:xfrm>
            <a:off x="1523999" y="4889824"/>
            <a:ext cx="6089151" cy="534931"/>
          </a:xfrm>
          <a:prstGeom prst="rect">
            <a:avLst/>
          </a:prstGeom>
          <a:solidFill>
            <a:srgbClr val="DBDB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8" name="Rectangle 27">
            <a:extLst>
              <a:ext uri="{FF2B5EF4-FFF2-40B4-BE49-F238E27FC236}">
                <a16:creationId xmlns:a16="http://schemas.microsoft.com/office/drawing/2014/main" id="{5336A7DA-17D1-4AF6-E55D-81F1A8206701}"/>
              </a:ext>
            </a:extLst>
          </p:cNvPr>
          <p:cNvSpPr/>
          <p:nvPr/>
        </p:nvSpPr>
        <p:spPr>
          <a:xfrm>
            <a:off x="4682447" y="4589045"/>
            <a:ext cx="3814282" cy="464985"/>
          </a:xfrm>
          <a:prstGeom prst="rect">
            <a:avLst/>
          </a:prstGeom>
          <a:solidFill>
            <a:srgbClr val="DBDB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9" name="Rectangle 28">
            <a:extLst>
              <a:ext uri="{FF2B5EF4-FFF2-40B4-BE49-F238E27FC236}">
                <a16:creationId xmlns:a16="http://schemas.microsoft.com/office/drawing/2014/main" id="{B7259FE4-9802-CBED-6158-BCAFE03480A8}"/>
              </a:ext>
            </a:extLst>
          </p:cNvPr>
          <p:cNvSpPr/>
          <p:nvPr/>
        </p:nvSpPr>
        <p:spPr>
          <a:xfrm>
            <a:off x="6694469" y="4837101"/>
            <a:ext cx="3814282" cy="309004"/>
          </a:xfrm>
          <a:prstGeom prst="rect">
            <a:avLst/>
          </a:prstGeom>
          <a:solidFill>
            <a:srgbClr val="DBDB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0" name="Rectangle 29">
            <a:extLst>
              <a:ext uri="{FF2B5EF4-FFF2-40B4-BE49-F238E27FC236}">
                <a16:creationId xmlns:a16="http://schemas.microsoft.com/office/drawing/2014/main" id="{0F7B9539-C3C4-6C3E-8128-588B0BEFE817}"/>
              </a:ext>
            </a:extLst>
          </p:cNvPr>
          <p:cNvSpPr/>
          <p:nvPr/>
        </p:nvSpPr>
        <p:spPr>
          <a:xfrm>
            <a:off x="10441954" y="4174071"/>
            <a:ext cx="319369" cy="2683929"/>
          </a:xfrm>
          <a:prstGeom prst="rect">
            <a:avLst/>
          </a:prstGeom>
          <a:solidFill>
            <a:srgbClr val="DBDB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Rectangle 30">
            <a:extLst>
              <a:ext uri="{FF2B5EF4-FFF2-40B4-BE49-F238E27FC236}">
                <a16:creationId xmlns:a16="http://schemas.microsoft.com/office/drawing/2014/main" id="{C5A208B7-1B62-4A03-083F-0A4E93C11546}"/>
              </a:ext>
            </a:extLst>
          </p:cNvPr>
          <p:cNvSpPr/>
          <p:nvPr/>
        </p:nvSpPr>
        <p:spPr>
          <a:xfrm>
            <a:off x="8722760" y="6111451"/>
            <a:ext cx="3462391" cy="746549"/>
          </a:xfrm>
          <a:prstGeom prst="rect">
            <a:avLst/>
          </a:prstGeom>
          <a:solidFill>
            <a:srgbClr val="DBDB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33" name="Straight Connector 32">
            <a:extLst>
              <a:ext uri="{FF2B5EF4-FFF2-40B4-BE49-F238E27FC236}">
                <a16:creationId xmlns:a16="http://schemas.microsoft.com/office/drawing/2014/main" id="{A6701FA0-CBC6-7315-CB46-328EF1698C5C}"/>
              </a:ext>
            </a:extLst>
          </p:cNvPr>
          <p:cNvCxnSpPr>
            <a:cxnSpLocks/>
          </p:cNvCxnSpPr>
          <p:nvPr/>
        </p:nvCxnSpPr>
        <p:spPr>
          <a:xfrm>
            <a:off x="9125165" y="4248905"/>
            <a:ext cx="0" cy="110097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8413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52740-6B28-1EDC-A160-A7CDE0FB2492}"/>
            </a:ext>
          </a:extLst>
        </p:cNvPr>
        <p:cNvGrpSpPr/>
        <p:nvPr/>
      </p:nvGrpSpPr>
      <p:grpSpPr>
        <a:xfrm>
          <a:off x="0" y="0"/>
          <a:ext cx="0" cy="0"/>
          <a:chOff x="0" y="0"/>
          <a:chExt cx="0" cy="0"/>
        </a:xfrm>
      </p:grpSpPr>
      <p:pic>
        <p:nvPicPr>
          <p:cNvPr id="6" name="Picture 5" descr="A flag and a book&#10;&#10;AI-generated content may be incorrect.">
            <a:extLst>
              <a:ext uri="{FF2B5EF4-FFF2-40B4-BE49-F238E27FC236}">
                <a16:creationId xmlns:a16="http://schemas.microsoft.com/office/drawing/2014/main" id="{43452C9F-8BCA-E69E-C3A5-C3F210521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6E74BBFE-F132-2A45-D951-BF0F64B82810}"/>
              </a:ext>
            </a:extLst>
          </p:cNvPr>
          <p:cNvSpPr/>
          <p:nvPr/>
        </p:nvSpPr>
        <p:spPr>
          <a:xfrm>
            <a:off x="0" y="-1"/>
            <a:ext cx="12192000" cy="6858001"/>
          </a:xfrm>
          <a:prstGeom prst="rect">
            <a:avLst/>
          </a:prstGeom>
          <a:solidFill>
            <a:schemeClr val="dk1">
              <a:alpha val="69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7E57BE80-E3D4-E6E7-AC15-8E6293C220EE}"/>
              </a:ext>
            </a:extLst>
          </p:cNvPr>
          <p:cNvSpPr>
            <a:spLocks noGrp="1"/>
          </p:cNvSpPr>
          <p:nvPr>
            <p:ph idx="1"/>
          </p:nvPr>
        </p:nvSpPr>
        <p:spPr>
          <a:xfrm>
            <a:off x="239486" y="1825625"/>
            <a:ext cx="11713028" cy="4351338"/>
          </a:xfrm>
        </p:spPr>
        <p:txBody>
          <a:bodyPr>
            <a:noAutofit/>
          </a:bodyPr>
          <a:lstStyle/>
          <a:p>
            <a:pPr marL="514350" indent="-514350">
              <a:spcBef>
                <a:spcPts val="0"/>
              </a:spcBef>
              <a:spcAft>
                <a:spcPts val="3000"/>
              </a:spcAft>
              <a:buFont typeface="+mj-lt"/>
              <a:buAutoNum type="arabicPeriod"/>
              <a:tabLst>
                <a:tab pos="2682875" algn="l"/>
              </a:tabLst>
            </a:pPr>
            <a:r>
              <a:rPr lang="en-US" sz="4100" b="1" dirty="0">
                <a:solidFill>
                  <a:schemeClr val="bg1"/>
                </a:solidFill>
                <a:latin typeface="Cavolini" panose="03000502040302020204" pitchFamily="66" charset="0"/>
                <a:cs typeface="Cavolini" panose="03000502040302020204" pitchFamily="66" charset="0"/>
              </a:rPr>
              <a:t>Is the ancient Israeli nation prophesied to return in the Last Days? Yes</a:t>
            </a:r>
          </a:p>
          <a:p>
            <a:pPr marL="514350" indent="-514350">
              <a:spcBef>
                <a:spcPts val="0"/>
              </a:spcBef>
              <a:spcAft>
                <a:spcPts val="3000"/>
              </a:spcAft>
              <a:buFont typeface="+mj-lt"/>
              <a:buAutoNum type="arabicPeriod"/>
              <a:tabLst>
                <a:tab pos="2682875" algn="l"/>
              </a:tabLst>
            </a:pPr>
            <a:r>
              <a:rPr lang="en-US" sz="4100" b="1" dirty="0">
                <a:solidFill>
                  <a:schemeClr val="bg1"/>
                </a:solidFill>
                <a:latin typeface="Cavolini" panose="03000502040302020204" pitchFamily="66" charset="0"/>
                <a:cs typeface="Cavolini" panose="03000502040302020204" pitchFamily="66" charset="0"/>
              </a:rPr>
              <a:t>When is the Israeli nation prophesied to return in the Last Days? 1948</a:t>
            </a:r>
          </a:p>
          <a:p>
            <a:pPr marL="514350" indent="-514350">
              <a:spcBef>
                <a:spcPts val="0"/>
              </a:spcBef>
              <a:spcAft>
                <a:spcPts val="3000"/>
              </a:spcAft>
              <a:buFont typeface="+mj-lt"/>
              <a:buAutoNum type="arabicPeriod"/>
              <a:tabLst>
                <a:tab pos="2682875" algn="l"/>
              </a:tabLst>
            </a:pPr>
            <a:r>
              <a:rPr lang="en-US" sz="4100" b="1" dirty="0">
                <a:solidFill>
                  <a:schemeClr val="bg1"/>
                </a:solidFill>
                <a:latin typeface="Cavolini" panose="03000502040302020204" pitchFamily="66" charset="0"/>
                <a:cs typeface="Cavolini" panose="03000502040302020204" pitchFamily="66" charset="0"/>
              </a:rPr>
              <a:t>Why is the Israeli nation prophesied to return in the Last Days?  God promised</a:t>
            </a:r>
          </a:p>
        </p:txBody>
      </p:sp>
      <p:pic>
        <p:nvPicPr>
          <p:cNvPr id="8" name="Picture 7" descr="A hexagon shaped logo with red and blue text&#10;&#10;AI-generated content may be incorrect.">
            <a:extLst>
              <a:ext uri="{FF2B5EF4-FFF2-40B4-BE49-F238E27FC236}">
                <a16:creationId xmlns:a16="http://schemas.microsoft.com/office/drawing/2014/main" id="{A91D7341-370C-5EDB-24E4-2A758A9D71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8248" y="208375"/>
            <a:ext cx="2070108" cy="990921"/>
          </a:xfrm>
          <a:prstGeom prst="rect">
            <a:avLst/>
          </a:prstGeom>
        </p:spPr>
      </p:pic>
      <p:sp>
        <p:nvSpPr>
          <p:cNvPr id="4" name="Title 3">
            <a:extLst>
              <a:ext uri="{FF2B5EF4-FFF2-40B4-BE49-F238E27FC236}">
                <a16:creationId xmlns:a16="http://schemas.microsoft.com/office/drawing/2014/main" id="{539EAD9A-4409-8297-DEBA-251E2923E1E5}"/>
              </a:ext>
            </a:extLst>
          </p:cNvPr>
          <p:cNvSpPr>
            <a:spLocks noGrp="1"/>
          </p:cNvSpPr>
          <p:nvPr>
            <p:ph type="title"/>
          </p:nvPr>
        </p:nvSpPr>
        <p:spPr>
          <a:xfrm>
            <a:off x="409303" y="365125"/>
            <a:ext cx="10944497" cy="1325563"/>
          </a:xfrm>
        </p:spPr>
        <p:txBody>
          <a:bodyPr>
            <a:normAutofit/>
          </a:bodyPr>
          <a:lstStyle/>
          <a:p>
            <a:r>
              <a:rPr lang="en-US" sz="48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Is Modern Israel, The Real Israel?</a:t>
            </a:r>
          </a:p>
        </p:txBody>
      </p:sp>
    </p:spTree>
    <p:extLst>
      <p:ext uri="{BB962C8B-B14F-4D97-AF65-F5344CB8AC3E}">
        <p14:creationId xmlns:p14="http://schemas.microsoft.com/office/powerpoint/2010/main" val="36867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ECE54-AD86-3D91-5F85-4A739F9FC435}"/>
            </a:ext>
          </a:extLst>
        </p:cNvPr>
        <p:cNvGrpSpPr/>
        <p:nvPr/>
      </p:nvGrpSpPr>
      <p:grpSpPr>
        <a:xfrm>
          <a:off x="0" y="0"/>
          <a:ext cx="0" cy="0"/>
          <a:chOff x="0" y="0"/>
          <a:chExt cx="0" cy="0"/>
        </a:xfrm>
      </p:grpSpPr>
      <p:pic>
        <p:nvPicPr>
          <p:cNvPr id="6" name="Picture 5" descr="A flag and a book&#10;&#10;AI-generated content may be incorrect.">
            <a:extLst>
              <a:ext uri="{FF2B5EF4-FFF2-40B4-BE49-F238E27FC236}">
                <a16:creationId xmlns:a16="http://schemas.microsoft.com/office/drawing/2014/main" id="{3459E6EB-1868-90D0-C49C-8A905D3E2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F8B50ECE-3A99-C72A-A5BC-A53D8D744C02}"/>
              </a:ext>
            </a:extLst>
          </p:cNvPr>
          <p:cNvSpPr/>
          <p:nvPr/>
        </p:nvSpPr>
        <p:spPr>
          <a:xfrm>
            <a:off x="0" y="-1"/>
            <a:ext cx="12192000" cy="6858001"/>
          </a:xfrm>
          <a:prstGeom prst="rect">
            <a:avLst/>
          </a:prstGeom>
          <a:solidFill>
            <a:schemeClr val="dk1">
              <a:alpha val="69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0A3688E8-6AF0-3F6A-AE47-8BF6F7ACA936}"/>
              </a:ext>
            </a:extLst>
          </p:cNvPr>
          <p:cNvSpPr>
            <a:spLocks noGrp="1"/>
          </p:cNvSpPr>
          <p:nvPr>
            <p:ph idx="1"/>
          </p:nvPr>
        </p:nvSpPr>
        <p:spPr>
          <a:xfrm>
            <a:off x="228601" y="220844"/>
            <a:ext cx="11734798" cy="5956119"/>
          </a:xfrm>
        </p:spPr>
        <p:txBody>
          <a:bodyPr>
            <a:noAutofit/>
          </a:bodyPr>
          <a:lstStyle/>
          <a:p>
            <a:pPr marL="0" indent="0" algn="just">
              <a:lnSpc>
                <a:spcPct val="100000"/>
              </a:lnSpc>
              <a:buNone/>
            </a:pPr>
            <a:r>
              <a:rPr lang="en-US" sz="5000" b="1" dirty="0">
                <a:solidFill>
                  <a:schemeClr val="bg1"/>
                </a:solidFill>
                <a:latin typeface="Cavolini" panose="03000502040302020204" pitchFamily="66" charset="0"/>
                <a:cs typeface="Cavolini" panose="03000502040302020204" pitchFamily="66" charset="0"/>
              </a:rPr>
              <a:t>“Therefore say to the house of Israel, ‘Thus says Lord Yahweh, ‘It is not for your sake, O house of Israel, that I am about to act, but for My holy name, which you have profaned among the nations, to which you have come… (</a:t>
            </a:r>
            <a:r>
              <a:rPr lang="en-US" sz="5000" b="1" dirty="0" err="1">
                <a:solidFill>
                  <a:schemeClr val="bg1"/>
                </a:solidFill>
                <a:latin typeface="Cavolini" panose="03000502040302020204" pitchFamily="66" charset="0"/>
                <a:cs typeface="Cavolini" panose="03000502040302020204" pitchFamily="66" charset="0"/>
              </a:rPr>
              <a:t>cont</a:t>
            </a:r>
            <a:r>
              <a:rPr lang="en-US" sz="5000" b="1" dirty="0">
                <a:solidFill>
                  <a:schemeClr val="bg1"/>
                </a:solidFill>
                <a:latin typeface="Cavolini" panose="03000502040302020204" pitchFamily="66" charset="0"/>
                <a:cs typeface="Cavolini" panose="03000502040302020204" pitchFamily="66" charset="0"/>
              </a:rPr>
              <a:t>)</a:t>
            </a:r>
          </a:p>
        </p:txBody>
      </p:sp>
      <p:sp>
        <p:nvSpPr>
          <p:cNvPr id="4" name="Title 3">
            <a:extLst>
              <a:ext uri="{FF2B5EF4-FFF2-40B4-BE49-F238E27FC236}">
                <a16:creationId xmlns:a16="http://schemas.microsoft.com/office/drawing/2014/main" id="{F02B9B78-D352-8AC8-F542-1C0F9D46DA2B}"/>
              </a:ext>
            </a:extLst>
          </p:cNvPr>
          <p:cNvSpPr>
            <a:spLocks noGrp="1"/>
          </p:cNvSpPr>
          <p:nvPr>
            <p:ph type="title"/>
          </p:nvPr>
        </p:nvSpPr>
        <p:spPr>
          <a:xfrm>
            <a:off x="6868633" y="5555439"/>
            <a:ext cx="5323367" cy="1325563"/>
          </a:xfrm>
        </p:spPr>
        <p:txBody>
          <a:bodyPr>
            <a:noAutofit/>
          </a:bodyPr>
          <a:lstStyle/>
          <a:p>
            <a:r>
              <a:rPr lang="en-US" sz="50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Ezekiel 36:22-23</a:t>
            </a:r>
          </a:p>
        </p:txBody>
      </p:sp>
    </p:spTree>
    <p:extLst>
      <p:ext uri="{BB962C8B-B14F-4D97-AF65-F5344CB8AC3E}">
        <p14:creationId xmlns:p14="http://schemas.microsoft.com/office/powerpoint/2010/main" val="679338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E0C2F-9E3E-E9AC-1F05-4BDA58D33E78}"/>
            </a:ext>
          </a:extLst>
        </p:cNvPr>
        <p:cNvGrpSpPr/>
        <p:nvPr/>
      </p:nvGrpSpPr>
      <p:grpSpPr>
        <a:xfrm>
          <a:off x="0" y="0"/>
          <a:ext cx="0" cy="0"/>
          <a:chOff x="0" y="0"/>
          <a:chExt cx="0" cy="0"/>
        </a:xfrm>
      </p:grpSpPr>
      <p:pic>
        <p:nvPicPr>
          <p:cNvPr id="6" name="Picture 5" descr="A flag and a book&#10;&#10;AI-generated content may be incorrect.">
            <a:extLst>
              <a:ext uri="{FF2B5EF4-FFF2-40B4-BE49-F238E27FC236}">
                <a16:creationId xmlns:a16="http://schemas.microsoft.com/office/drawing/2014/main" id="{F3FA40A4-369E-1157-F7F3-26522091A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75750AA0-5DD6-6C87-883F-95F34F57B78C}"/>
              </a:ext>
            </a:extLst>
          </p:cNvPr>
          <p:cNvSpPr/>
          <p:nvPr/>
        </p:nvSpPr>
        <p:spPr>
          <a:xfrm>
            <a:off x="0" y="-1"/>
            <a:ext cx="12192000" cy="6858001"/>
          </a:xfrm>
          <a:prstGeom prst="rect">
            <a:avLst/>
          </a:prstGeom>
          <a:solidFill>
            <a:schemeClr val="dk1">
              <a:alpha val="69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CBEFDCBE-F4A2-9425-CAA2-ECA5559FEADB}"/>
              </a:ext>
            </a:extLst>
          </p:cNvPr>
          <p:cNvSpPr>
            <a:spLocks noGrp="1"/>
          </p:cNvSpPr>
          <p:nvPr>
            <p:ph idx="1"/>
          </p:nvPr>
        </p:nvSpPr>
        <p:spPr>
          <a:xfrm>
            <a:off x="228601" y="220844"/>
            <a:ext cx="11734798" cy="5956119"/>
          </a:xfrm>
        </p:spPr>
        <p:txBody>
          <a:bodyPr>
            <a:noAutofit/>
          </a:bodyPr>
          <a:lstStyle/>
          <a:p>
            <a:pPr marL="0" indent="0" algn="just">
              <a:lnSpc>
                <a:spcPct val="100000"/>
              </a:lnSpc>
              <a:buNone/>
            </a:pPr>
            <a:r>
              <a:rPr lang="en-US" sz="4700" b="1" dirty="0">
                <a:solidFill>
                  <a:schemeClr val="bg1"/>
                </a:solidFill>
                <a:latin typeface="Cavolini" panose="03000502040302020204" pitchFamily="66" charset="0"/>
                <a:cs typeface="Cavolini" panose="03000502040302020204" pitchFamily="66" charset="0"/>
              </a:rPr>
              <a:t>(</a:t>
            </a:r>
            <a:r>
              <a:rPr lang="en-US" sz="4700" b="1" dirty="0" err="1">
                <a:solidFill>
                  <a:schemeClr val="bg1"/>
                </a:solidFill>
                <a:latin typeface="Cavolini" panose="03000502040302020204" pitchFamily="66" charset="0"/>
                <a:cs typeface="Cavolini" panose="03000502040302020204" pitchFamily="66" charset="0"/>
              </a:rPr>
              <a:t>cont</a:t>
            </a:r>
            <a:r>
              <a:rPr lang="en-US" sz="4700" b="1" dirty="0">
                <a:solidFill>
                  <a:schemeClr val="bg1"/>
                </a:solidFill>
                <a:latin typeface="Cavolini" panose="03000502040302020204" pitchFamily="66" charset="0"/>
                <a:cs typeface="Cavolini" panose="03000502040302020204" pitchFamily="66" charset="0"/>
              </a:rPr>
              <a:t>) …I will prove the holiness of My great name which has been profaned among the nations, which you have profaned in their midst. Then the nations will know that I am Yahweh,” declares Lord Yahweh, when I prove Myself holy among you in their sight.”</a:t>
            </a:r>
          </a:p>
        </p:txBody>
      </p:sp>
      <p:sp>
        <p:nvSpPr>
          <p:cNvPr id="4" name="Title 3">
            <a:extLst>
              <a:ext uri="{FF2B5EF4-FFF2-40B4-BE49-F238E27FC236}">
                <a16:creationId xmlns:a16="http://schemas.microsoft.com/office/drawing/2014/main" id="{9734516D-4CC8-45ED-04AD-A2DB7FC4793A}"/>
              </a:ext>
            </a:extLst>
          </p:cNvPr>
          <p:cNvSpPr>
            <a:spLocks noGrp="1"/>
          </p:cNvSpPr>
          <p:nvPr>
            <p:ph type="title"/>
          </p:nvPr>
        </p:nvSpPr>
        <p:spPr>
          <a:xfrm>
            <a:off x="6868633" y="5555439"/>
            <a:ext cx="5323367" cy="1325563"/>
          </a:xfrm>
        </p:spPr>
        <p:txBody>
          <a:bodyPr>
            <a:noAutofit/>
          </a:bodyPr>
          <a:lstStyle/>
          <a:p>
            <a:r>
              <a:rPr lang="en-US" sz="50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Ezekiel 36:22-23</a:t>
            </a:r>
          </a:p>
        </p:txBody>
      </p:sp>
    </p:spTree>
    <p:extLst>
      <p:ext uri="{BB962C8B-B14F-4D97-AF65-F5344CB8AC3E}">
        <p14:creationId xmlns:p14="http://schemas.microsoft.com/office/powerpoint/2010/main" val="3184978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F9C76-818E-8700-4D1C-9A0C6531D32D}"/>
            </a:ext>
          </a:extLst>
        </p:cNvPr>
        <p:cNvGrpSpPr/>
        <p:nvPr/>
      </p:nvGrpSpPr>
      <p:grpSpPr>
        <a:xfrm>
          <a:off x="0" y="0"/>
          <a:ext cx="0" cy="0"/>
          <a:chOff x="0" y="0"/>
          <a:chExt cx="0" cy="0"/>
        </a:xfrm>
      </p:grpSpPr>
      <p:pic>
        <p:nvPicPr>
          <p:cNvPr id="6" name="Picture 5" descr="A flag and a book&#10;&#10;AI-generated content may be incorrect.">
            <a:extLst>
              <a:ext uri="{FF2B5EF4-FFF2-40B4-BE49-F238E27FC236}">
                <a16:creationId xmlns:a16="http://schemas.microsoft.com/office/drawing/2014/main" id="{553D58BA-3834-9CA1-9754-5CB4945DC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C222AC4C-E5B1-2503-8D7B-1D607FD7701D}"/>
              </a:ext>
            </a:extLst>
          </p:cNvPr>
          <p:cNvSpPr/>
          <p:nvPr/>
        </p:nvSpPr>
        <p:spPr>
          <a:xfrm>
            <a:off x="0" y="-1"/>
            <a:ext cx="12192000" cy="6858001"/>
          </a:xfrm>
          <a:prstGeom prst="rect">
            <a:avLst/>
          </a:prstGeom>
          <a:solidFill>
            <a:schemeClr val="dk1">
              <a:alpha val="69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FE3E9237-BFB4-07AB-F29C-FD27D4C479F0}"/>
              </a:ext>
            </a:extLst>
          </p:cNvPr>
          <p:cNvSpPr>
            <a:spLocks noGrp="1"/>
          </p:cNvSpPr>
          <p:nvPr>
            <p:ph idx="1"/>
          </p:nvPr>
        </p:nvSpPr>
        <p:spPr>
          <a:xfrm>
            <a:off x="228601" y="220844"/>
            <a:ext cx="11734798" cy="5956119"/>
          </a:xfrm>
        </p:spPr>
        <p:txBody>
          <a:bodyPr>
            <a:noAutofit/>
          </a:bodyPr>
          <a:lstStyle/>
          <a:p>
            <a:pPr marL="0" indent="0" algn="just">
              <a:lnSpc>
                <a:spcPct val="100000"/>
              </a:lnSpc>
              <a:buNone/>
            </a:pPr>
            <a:r>
              <a:rPr lang="en-US" sz="5400" b="1" dirty="0">
                <a:solidFill>
                  <a:schemeClr val="bg1"/>
                </a:solidFill>
                <a:latin typeface="Cavolini" panose="03000502040302020204" pitchFamily="66" charset="0"/>
                <a:cs typeface="Cavolini" panose="03000502040302020204" pitchFamily="66" charset="0"/>
              </a:rPr>
              <a:t>“{This time is} to finish the transgression, to make an end of sin, to make atonement for iniquity, to bring in everlasting righteousness, to seal up vision and prophecy, and to anoint the Holy of Holies.”</a:t>
            </a:r>
          </a:p>
        </p:txBody>
      </p:sp>
      <p:sp>
        <p:nvSpPr>
          <p:cNvPr id="4" name="Title 3">
            <a:extLst>
              <a:ext uri="{FF2B5EF4-FFF2-40B4-BE49-F238E27FC236}">
                <a16:creationId xmlns:a16="http://schemas.microsoft.com/office/drawing/2014/main" id="{EC20A393-DD54-51CF-B626-D03A82A96E93}"/>
              </a:ext>
            </a:extLst>
          </p:cNvPr>
          <p:cNvSpPr>
            <a:spLocks noGrp="1"/>
          </p:cNvSpPr>
          <p:nvPr>
            <p:ph type="title"/>
          </p:nvPr>
        </p:nvSpPr>
        <p:spPr>
          <a:xfrm>
            <a:off x="7995684" y="5555439"/>
            <a:ext cx="4196316" cy="1325563"/>
          </a:xfrm>
        </p:spPr>
        <p:txBody>
          <a:bodyPr>
            <a:noAutofit/>
          </a:bodyPr>
          <a:lstStyle/>
          <a:p>
            <a:r>
              <a:rPr lang="en-US" sz="50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Daniel 9:24b</a:t>
            </a:r>
          </a:p>
        </p:txBody>
      </p:sp>
    </p:spTree>
    <p:extLst>
      <p:ext uri="{BB962C8B-B14F-4D97-AF65-F5344CB8AC3E}">
        <p14:creationId xmlns:p14="http://schemas.microsoft.com/office/powerpoint/2010/main" val="524295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A7C74-4ABE-46C3-DF94-C9BFE8E66C0C}"/>
            </a:ext>
          </a:extLst>
        </p:cNvPr>
        <p:cNvGrpSpPr/>
        <p:nvPr/>
      </p:nvGrpSpPr>
      <p:grpSpPr>
        <a:xfrm>
          <a:off x="0" y="0"/>
          <a:ext cx="0" cy="0"/>
          <a:chOff x="0" y="0"/>
          <a:chExt cx="0" cy="0"/>
        </a:xfrm>
      </p:grpSpPr>
      <p:pic>
        <p:nvPicPr>
          <p:cNvPr id="6" name="Picture 5" descr="A flag and a book&#10;&#10;AI-generated content may be incorrect.">
            <a:extLst>
              <a:ext uri="{FF2B5EF4-FFF2-40B4-BE49-F238E27FC236}">
                <a16:creationId xmlns:a16="http://schemas.microsoft.com/office/drawing/2014/main" id="{DFB91ADE-4912-3851-98E1-C3C0585E72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2E388462-F076-3F39-4B2C-95E1DBAD4E82}"/>
              </a:ext>
            </a:extLst>
          </p:cNvPr>
          <p:cNvSpPr/>
          <p:nvPr/>
        </p:nvSpPr>
        <p:spPr>
          <a:xfrm>
            <a:off x="0" y="-1"/>
            <a:ext cx="12192000" cy="6858001"/>
          </a:xfrm>
          <a:prstGeom prst="rect">
            <a:avLst/>
          </a:prstGeom>
          <a:solidFill>
            <a:schemeClr val="dk1">
              <a:alpha val="69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2332CF9-1417-3E7F-69AB-3CC4A93C994F}"/>
              </a:ext>
            </a:extLst>
          </p:cNvPr>
          <p:cNvSpPr>
            <a:spLocks noGrp="1"/>
          </p:cNvSpPr>
          <p:nvPr>
            <p:ph idx="1"/>
          </p:nvPr>
        </p:nvSpPr>
        <p:spPr>
          <a:xfrm>
            <a:off x="239486" y="1825625"/>
            <a:ext cx="11713028" cy="4351338"/>
          </a:xfrm>
        </p:spPr>
        <p:txBody>
          <a:bodyPr>
            <a:noAutofit/>
          </a:bodyPr>
          <a:lstStyle/>
          <a:p>
            <a:pPr marL="514350" indent="-514350">
              <a:spcBef>
                <a:spcPts val="0"/>
              </a:spcBef>
              <a:spcAft>
                <a:spcPts val="3000"/>
              </a:spcAft>
              <a:buFont typeface="+mj-lt"/>
              <a:buAutoNum type="arabicPeriod"/>
              <a:tabLst>
                <a:tab pos="2682875" algn="l"/>
              </a:tabLst>
            </a:pPr>
            <a:r>
              <a:rPr lang="en-US" sz="4100" b="1" dirty="0">
                <a:solidFill>
                  <a:schemeClr val="bg1"/>
                </a:solidFill>
                <a:latin typeface="Cavolini" panose="03000502040302020204" pitchFamily="66" charset="0"/>
                <a:cs typeface="Cavolini" panose="03000502040302020204" pitchFamily="66" charset="0"/>
              </a:rPr>
              <a:t>Is the ancient Israeli nation prophesied to return in the Last Days? Yes</a:t>
            </a:r>
          </a:p>
          <a:p>
            <a:pPr marL="514350" indent="-514350">
              <a:spcBef>
                <a:spcPts val="0"/>
              </a:spcBef>
              <a:spcAft>
                <a:spcPts val="3000"/>
              </a:spcAft>
              <a:buFont typeface="+mj-lt"/>
              <a:buAutoNum type="arabicPeriod"/>
              <a:tabLst>
                <a:tab pos="2682875" algn="l"/>
              </a:tabLst>
            </a:pPr>
            <a:r>
              <a:rPr lang="en-US" sz="4100" b="1" dirty="0">
                <a:solidFill>
                  <a:schemeClr val="bg1"/>
                </a:solidFill>
                <a:latin typeface="Cavolini" panose="03000502040302020204" pitchFamily="66" charset="0"/>
                <a:cs typeface="Cavolini" panose="03000502040302020204" pitchFamily="66" charset="0"/>
              </a:rPr>
              <a:t>When is the Israeli nation prophesied to return in the Last Days? 1948</a:t>
            </a:r>
          </a:p>
          <a:p>
            <a:pPr marL="514350" indent="-514350">
              <a:spcBef>
                <a:spcPts val="0"/>
              </a:spcBef>
              <a:spcAft>
                <a:spcPts val="3000"/>
              </a:spcAft>
              <a:buFont typeface="+mj-lt"/>
              <a:buAutoNum type="arabicPeriod"/>
              <a:tabLst>
                <a:tab pos="2682875" algn="l"/>
              </a:tabLst>
            </a:pPr>
            <a:r>
              <a:rPr lang="en-US" sz="4100" b="1" dirty="0">
                <a:solidFill>
                  <a:schemeClr val="bg1"/>
                </a:solidFill>
                <a:latin typeface="Cavolini" panose="03000502040302020204" pitchFamily="66" charset="0"/>
                <a:cs typeface="Cavolini" panose="03000502040302020204" pitchFamily="66" charset="0"/>
              </a:rPr>
              <a:t>Why is the Israeli nation prophesied to return in the Last Days?  God promised</a:t>
            </a:r>
          </a:p>
        </p:txBody>
      </p:sp>
      <p:pic>
        <p:nvPicPr>
          <p:cNvPr id="8" name="Picture 7" descr="A hexagon shaped logo with red and blue text&#10;&#10;AI-generated content may be incorrect.">
            <a:extLst>
              <a:ext uri="{FF2B5EF4-FFF2-40B4-BE49-F238E27FC236}">
                <a16:creationId xmlns:a16="http://schemas.microsoft.com/office/drawing/2014/main" id="{3992C0A0-5746-5EBE-B018-610143356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8248" y="208375"/>
            <a:ext cx="2070108" cy="990921"/>
          </a:xfrm>
          <a:prstGeom prst="rect">
            <a:avLst/>
          </a:prstGeom>
        </p:spPr>
      </p:pic>
      <p:sp>
        <p:nvSpPr>
          <p:cNvPr id="4" name="Title 3">
            <a:extLst>
              <a:ext uri="{FF2B5EF4-FFF2-40B4-BE49-F238E27FC236}">
                <a16:creationId xmlns:a16="http://schemas.microsoft.com/office/drawing/2014/main" id="{207C87C0-DD2C-A44B-4DBC-98DDBE0604C8}"/>
              </a:ext>
            </a:extLst>
          </p:cNvPr>
          <p:cNvSpPr>
            <a:spLocks noGrp="1"/>
          </p:cNvSpPr>
          <p:nvPr>
            <p:ph type="title"/>
          </p:nvPr>
        </p:nvSpPr>
        <p:spPr>
          <a:xfrm>
            <a:off x="409303" y="365125"/>
            <a:ext cx="10944497" cy="1325563"/>
          </a:xfrm>
        </p:spPr>
        <p:txBody>
          <a:bodyPr>
            <a:normAutofit/>
          </a:bodyPr>
          <a:lstStyle/>
          <a:p>
            <a:r>
              <a:rPr lang="en-US" sz="48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Is Modern Israel, The Real Israel?</a:t>
            </a:r>
          </a:p>
        </p:txBody>
      </p:sp>
    </p:spTree>
    <p:extLst>
      <p:ext uri="{BB962C8B-B14F-4D97-AF65-F5344CB8AC3E}">
        <p14:creationId xmlns:p14="http://schemas.microsoft.com/office/powerpoint/2010/main" val="3878850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080D0-5D13-80AD-05D5-6988C6DE5CD7}"/>
            </a:ext>
          </a:extLst>
        </p:cNvPr>
        <p:cNvGrpSpPr/>
        <p:nvPr/>
      </p:nvGrpSpPr>
      <p:grpSpPr>
        <a:xfrm>
          <a:off x="0" y="0"/>
          <a:ext cx="0" cy="0"/>
          <a:chOff x="0" y="0"/>
          <a:chExt cx="0" cy="0"/>
        </a:xfrm>
      </p:grpSpPr>
      <p:pic>
        <p:nvPicPr>
          <p:cNvPr id="6" name="Picture 5" descr="A flag and a book&#10;&#10;AI-generated content may be incorrect.">
            <a:extLst>
              <a:ext uri="{FF2B5EF4-FFF2-40B4-BE49-F238E27FC236}">
                <a16:creationId xmlns:a16="http://schemas.microsoft.com/office/drawing/2014/main" id="{99604224-79E5-7199-1D38-DBE23D5F9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F7D66D11-CEAF-24CA-3ED5-27218C06E25C}"/>
              </a:ext>
            </a:extLst>
          </p:cNvPr>
          <p:cNvSpPr/>
          <p:nvPr/>
        </p:nvSpPr>
        <p:spPr>
          <a:xfrm>
            <a:off x="0" y="-1"/>
            <a:ext cx="12192000" cy="6858001"/>
          </a:xfrm>
          <a:prstGeom prst="rect">
            <a:avLst/>
          </a:prstGeom>
          <a:solidFill>
            <a:schemeClr val="dk1">
              <a:alpha val="69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F72292B-30A8-BB5F-60CD-A50EF8F903F8}"/>
              </a:ext>
            </a:extLst>
          </p:cNvPr>
          <p:cNvSpPr>
            <a:spLocks noGrp="1"/>
          </p:cNvSpPr>
          <p:nvPr>
            <p:ph idx="1"/>
          </p:nvPr>
        </p:nvSpPr>
        <p:spPr>
          <a:xfrm>
            <a:off x="228601" y="220844"/>
            <a:ext cx="11734798" cy="5956119"/>
          </a:xfrm>
        </p:spPr>
        <p:txBody>
          <a:bodyPr>
            <a:noAutofit/>
          </a:bodyPr>
          <a:lstStyle/>
          <a:p>
            <a:pPr marL="0" indent="0" algn="just">
              <a:lnSpc>
                <a:spcPct val="100000"/>
              </a:lnSpc>
              <a:buNone/>
            </a:pPr>
            <a:r>
              <a:rPr lang="en-US" sz="4800" b="1" dirty="0">
                <a:solidFill>
                  <a:schemeClr val="bg1"/>
                </a:solidFill>
                <a:latin typeface="Cavolini" panose="03000502040302020204" pitchFamily="66" charset="0"/>
                <a:cs typeface="Cavolini" panose="03000502040302020204" pitchFamily="66" charset="0"/>
              </a:rPr>
              <a:t>“For…a partial hardening has happened to Israel until the fullness of the Gentiles has come in; &amp; so all Israel will be saved; just as it is written, ‘THE DELIVERER WILL COME FROM ZION, HE WILL REMOVE UNGODLINESS FROM JACOB.’”</a:t>
            </a:r>
          </a:p>
        </p:txBody>
      </p:sp>
      <p:sp>
        <p:nvSpPr>
          <p:cNvPr id="4" name="Title 3">
            <a:extLst>
              <a:ext uri="{FF2B5EF4-FFF2-40B4-BE49-F238E27FC236}">
                <a16:creationId xmlns:a16="http://schemas.microsoft.com/office/drawing/2014/main" id="{3DD8553F-F17F-4FCC-89C2-9579442DA04B}"/>
              </a:ext>
            </a:extLst>
          </p:cNvPr>
          <p:cNvSpPr>
            <a:spLocks noGrp="1"/>
          </p:cNvSpPr>
          <p:nvPr>
            <p:ph type="title"/>
          </p:nvPr>
        </p:nvSpPr>
        <p:spPr>
          <a:xfrm>
            <a:off x="6911163" y="5555439"/>
            <a:ext cx="5280837" cy="1325563"/>
          </a:xfrm>
        </p:spPr>
        <p:txBody>
          <a:bodyPr>
            <a:noAutofit/>
          </a:bodyPr>
          <a:lstStyle/>
          <a:p>
            <a:r>
              <a:rPr lang="en-US" sz="50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Romans 11:25-26</a:t>
            </a:r>
          </a:p>
        </p:txBody>
      </p:sp>
    </p:spTree>
    <p:extLst>
      <p:ext uri="{BB962C8B-B14F-4D97-AF65-F5344CB8AC3E}">
        <p14:creationId xmlns:p14="http://schemas.microsoft.com/office/powerpoint/2010/main" val="720246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28BDF-D7EB-619D-BBD0-08AE0F55C63B}"/>
            </a:ext>
          </a:extLst>
        </p:cNvPr>
        <p:cNvGrpSpPr/>
        <p:nvPr/>
      </p:nvGrpSpPr>
      <p:grpSpPr>
        <a:xfrm>
          <a:off x="0" y="0"/>
          <a:ext cx="0" cy="0"/>
          <a:chOff x="0" y="0"/>
          <a:chExt cx="0" cy="0"/>
        </a:xfrm>
      </p:grpSpPr>
      <p:pic>
        <p:nvPicPr>
          <p:cNvPr id="6" name="Picture 5" descr="A flag and a book&#10;&#10;AI-generated content may be incorrect.">
            <a:extLst>
              <a:ext uri="{FF2B5EF4-FFF2-40B4-BE49-F238E27FC236}">
                <a16:creationId xmlns:a16="http://schemas.microsoft.com/office/drawing/2014/main" id="{1A819F01-0FFD-FE63-D5F0-DAF8F73C5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F7EAECCB-B168-2031-11E1-A1358116AF0D}"/>
              </a:ext>
            </a:extLst>
          </p:cNvPr>
          <p:cNvSpPr/>
          <p:nvPr/>
        </p:nvSpPr>
        <p:spPr>
          <a:xfrm>
            <a:off x="0" y="-1"/>
            <a:ext cx="12192000" cy="6858001"/>
          </a:xfrm>
          <a:prstGeom prst="rect">
            <a:avLst/>
          </a:prstGeom>
          <a:solidFill>
            <a:schemeClr val="dk1">
              <a:alpha val="69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0EE87F86-2496-50AA-FBF9-E69876129968}"/>
              </a:ext>
            </a:extLst>
          </p:cNvPr>
          <p:cNvSpPr>
            <a:spLocks noGrp="1"/>
          </p:cNvSpPr>
          <p:nvPr>
            <p:ph idx="1"/>
          </p:nvPr>
        </p:nvSpPr>
        <p:spPr>
          <a:xfrm>
            <a:off x="239486" y="1825625"/>
            <a:ext cx="11713028" cy="4351338"/>
          </a:xfrm>
        </p:spPr>
        <p:txBody>
          <a:bodyPr>
            <a:noAutofit/>
          </a:bodyPr>
          <a:lstStyle/>
          <a:p>
            <a:pPr marL="514350" indent="-514350">
              <a:spcBef>
                <a:spcPts val="0"/>
              </a:spcBef>
              <a:spcAft>
                <a:spcPts val="3000"/>
              </a:spcAft>
              <a:buFont typeface="+mj-lt"/>
              <a:buAutoNum type="arabicPeriod"/>
              <a:tabLst>
                <a:tab pos="2682875" algn="l"/>
              </a:tabLst>
            </a:pPr>
            <a:r>
              <a:rPr lang="en-US" sz="4100" b="1" dirty="0">
                <a:solidFill>
                  <a:schemeClr val="bg1"/>
                </a:solidFill>
                <a:latin typeface="Cavolini" panose="03000502040302020204" pitchFamily="66" charset="0"/>
                <a:cs typeface="Cavolini" panose="03000502040302020204" pitchFamily="66" charset="0"/>
              </a:rPr>
              <a:t>Is the ancient Israeli nation prophesied to return in the Last Days? Yes</a:t>
            </a:r>
          </a:p>
          <a:p>
            <a:pPr marL="514350" indent="-514350">
              <a:spcBef>
                <a:spcPts val="0"/>
              </a:spcBef>
              <a:spcAft>
                <a:spcPts val="3000"/>
              </a:spcAft>
              <a:buFont typeface="+mj-lt"/>
              <a:buAutoNum type="arabicPeriod"/>
              <a:tabLst>
                <a:tab pos="2682875" algn="l"/>
              </a:tabLst>
            </a:pPr>
            <a:r>
              <a:rPr lang="en-US" sz="4100" b="1" dirty="0">
                <a:solidFill>
                  <a:schemeClr val="bg1"/>
                </a:solidFill>
                <a:latin typeface="Cavolini" panose="03000502040302020204" pitchFamily="66" charset="0"/>
                <a:cs typeface="Cavolini" panose="03000502040302020204" pitchFamily="66" charset="0"/>
              </a:rPr>
              <a:t>When is the Israeli nation prophesied to return in the Last Days? 1948</a:t>
            </a:r>
          </a:p>
          <a:p>
            <a:pPr marL="514350" indent="-514350">
              <a:spcBef>
                <a:spcPts val="0"/>
              </a:spcBef>
              <a:spcAft>
                <a:spcPts val="3000"/>
              </a:spcAft>
              <a:buFont typeface="+mj-lt"/>
              <a:buAutoNum type="arabicPeriod"/>
              <a:tabLst>
                <a:tab pos="2682875" algn="l"/>
              </a:tabLst>
            </a:pPr>
            <a:r>
              <a:rPr lang="en-US" sz="4100" b="1" dirty="0">
                <a:solidFill>
                  <a:schemeClr val="bg1"/>
                </a:solidFill>
                <a:latin typeface="Cavolini" panose="03000502040302020204" pitchFamily="66" charset="0"/>
                <a:cs typeface="Cavolini" panose="03000502040302020204" pitchFamily="66" charset="0"/>
              </a:rPr>
              <a:t>Why is the Israeli nation prophesied to return in the Last Days?  God promised</a:t>
            </a:r>
          </a:p>
        </p:txBody>
      </p:sp>
      <p:pic>
        <p:nvPicPr>
          <p:cNvPr id="8" name="Picture 7" descr="A hexagon shaped logo with red and blue text&#10;&#10;AI-generated content may be incorrect.">
            <a:extLst>
              <a:ext uri="{FF2B5EF4-FFF2-40B4-BE49-F238E27FC236}">
                <a16:creationId xmlns:a16="http://schemas.microsoft.com/office/drawing/2014/main" id="{8012D75D-654A-14E0-B0DF-4B7687BE6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8248" y="208375"/>
            <a:ext cx="2070108" cy="990921"/>
          </a:xfrm>
          <a:prstGeom prst="rect">
            <a:avLst/>
          </a:prstGeom>
        </p:spPr>
      </p:pic>
      <p:sp>
        <p:nvSpPr>
          <p:cNvPr id="4" name="Title 3">
            <a:extLst>
              <a:ext uri="{FF2B5EF4-FFF2-40B4-BE49-F238E27FC236}">
                <a16:creationId xmlns:a16="http://schemas.microsoft.com/office/drawing/2014/main" id="{DE765D1D-1F17-4261-B6DC-648D69F82D06}"/>
              </a:ext>
            </a:extLst>
          </p:cNvPr>
          <p:cNvSpPr>
            <a:spLocks noGrp="1"/>
          </p:cNvSpPr>
          <p:nvPr>
            <p:ph type="title"/>
          </p:nvPr>
        </p:nvSpPr>
        <p:spPr>
          <a:xfrm>
            <a:off x="409303" y="365125"/>
            <a:ext cx="10944497" cy="1325563"/>
          </a:xfrm>
        </p:spPr>
        <p:txBody>
          <a:bodyPr>
            <a:normAutofit/>
          </a:bodyPr>
          <a:lstStyle/>
          <a:p>
            <a:r>
              <a:rPr lang="en-US" sz="48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Is Modern Israel, The Real Israel?</a:t>
            </a:r>
          </a:p>
        </p:txBody>
      </p:sp>
    </p:spTree>
    <p:extLst>
      <p:ext uri="{BB962C8B-B14F-4D97-AF65-F5344CB8AC3E}">
        <p14:creationId xmlns:p14="http://schemas.microsoft.com/office/powerpoint/2010/main" val="1532601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5CCB026-93E8-2930-C5DE-3E04C82513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495DA2-8FBE-ECFD-CB2B-A7119E897A6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D24E70A-B82E-D4A2-4A7E-CFCB57A6736A}"/>
              </a:ext>
            </a:extLst>
          </p:cNvPr>
          <p:cNvSpPr>
            <a:spLocks noGrp="1"/>
          </p:cNvSpPr>
          <p:nvPr>
            <p:ph type="subTitle" idx="1"/>
          </p:nvPr>
        </p:nvSpPr>
        <p:spPr/>
        <p:txBody>
          <a:bodyPr/>
          <a:lstStyle/>
          <a:p>
            <a:endParaRPr lang="en-US"/>
          </a:p>
        </p:txBody>
      </p:sp>
      <p:pic>
        <p:nvPicPr>
          <p:cNvPr id="5" name="Picture 4" descr="A flag and a flag&#10;&#10;AI-generated content may be incorrect.">
            <a:extLst>
              <a:ext uri="{FF2B5EF4-FFF2-40B4-BE49-F238E27FC236}">
                <a16:creationId xmlns:a16="http://schemas.microsoft.com/office/drawing/2014/main" id="{4D09E50B-0A18-B051-5F63-D3B627BC36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hexagon shaped logo with red and blue text&#10;&#10;AI-generated content may be incorrect.">
            <a:extLst>
              <a:ext uri="{FF2B5EF4-FFF2-40B4-BE49-F238E27FC236}">
                <a16:creationId xmlns:a16="http://schemas.microsoft.com/office/drawing/2014/main" id="{FF9C799C-D803-8E04-C81A-1916C6405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213" y="3369290"/>
            <a:ext cx="2638577" cy="1263036"/>
          </a:xfrm>
          <a:prstGeom prst="rect">
            <a:avLst/>
          </a:prstGeom>
        </p:spPr>
      </p:pic>
      <p:sp>
        <p:nvSpPr>
          <p:cNvPr id="6" name="TextBox 5">
            <a:extLst>
              <a:ext uri="{FF2B5EF4-FFF2-40B4-BE49-F238E27FC236}">
                <a16:creationId xmlns:a16="http://schemas.microsoft.com/office/drawing/2014/main" id="{DB3B8732-123F-9644-2E79-F694EACE7A31}"/>
              </a:ext>
            </a:extLst>
          </p:cNvPr>
          <p:cNvSpPr txBox="1"/>
          <p:nvPr/>
        </p:nvSpPr>
        <p:spPr>
          <a:xfrm>
            <a:off x="200696" y="334851"/>
            <a:ext cx="11790608" cy="646331"/>
          </a:xfrm>
          <a:prstGeom prst="rect">
            <a:avLst/>
          </a:prstGeom>
          <a:noFill/>
        </p:spPr>
        <p:txBody>
          <a:bodyPr wrap="square" rtlCol="0">
            <a:spAutoFit/>
          </a:bodyPr>
          <a:lstStyle/>
          <a:p>
            <a:pPr algn="ctr"/>
            <a:r>
              <a:rPr lang="en-US" sz="3600" dirty="0"/>
              <a:t>Special Topical Message | Sunday October 26 at 10:30 AM</a:t>
            </a:r>
          </a:p>
        </p:txBody>
      </p:sp>
    </p:spTree>
    <p:extLst>
      <p:ext uri="{BB962C8B-B14F-4D97-AF65-F5344CB8AC3E}">
        <p14:creationId xmlns:p14="http://schemas.microsoft.com/office/powerpoint/2010/main" val="1155030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42FAE-4639-9730-A146-84C74CC663C9}"/>
            </a:ext>
          </a:extLst>
        </p:cNvPr>
        <p:cNvGrpSpPr/>
        <p:nvPr/>
      </p:nvGrpSpPr>
      <p:grpSpPr>
        <a:xfrm>
          <a:off x="0" y="0"/>
          <a:ext cx="0" cy="0"/>
          <a:chOff x="0" y="0"/>
          <a:chExt cx="0" cy="0"/>
        </a:xfrm>
      </p:grpSpPr>
      <p:pic>
        <p:nvPicPr>
          <p:cNvPr id="6" name="Picture 5" descr="A flag and a book&#10;&#10;AI-generated content may be incorrect.">
            <a:extLst>
              <a:ext uri="{FF2B5EF4-FFF2-40B4-BE49-F238E27FC236}">
                <a16:creationId xmlns:a16="http://schemas.microsoft.com/office/drawing/2014/main" id="{6BA7758E-BC86-9E1F-D780-3073AFEB0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CBC51CBF-FA26-6192-CEA8-6E5A0FED6E9C}"/>
              </a:ext>
            </a:extLst>
          </p:cNvPr>
          <p:cNvSpPr/>
          <p:nvPr/>
        </p:nvSpPr>
        <p:spPr>
          <a:xfrm>
            <a:off x="0" y="-1"/>
            <a:ext cx="12192000" cy="6858001"/>
          </a:xfrm>
          <a:prstGeom prst="rect">
            <a:avLst/>
          </a:prstGeom>
          <a:solidFill>
            <a:schemeClr val="dk1">
              <a:alpha val="69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35CD4AFA-D455-CF96-E425-F48B51264848}"/>
              </a:ext>
            </a:extLst>
          </p:cNvPr>
          <p:cNvSpPr>
            <a:spLocks noGrp="1"/>
          </p:cNvSpPr>
          <p:nvPr>
            <p:ph idx="1"/>
          </p:nvPr>
        </p:nvSpPr>
        <p:spPr>
          <a:xfrm>
            <a:off x="228601" y="220844"/>
            <a:ext cx="11734798" cy="5956119"/>
          </a:xfrm>
        </p:spPr>
        <p:txBody>
          <a:bodyPr>
            <a:noAutofit/>
          </a:bodyPr>
          <a:lstStyle/>
          <a:p>
            <a:pPr marL="0" indent="0" algn="just">
              <a:lnSpc>
                <a:spcPct val="100000"/>
              </a:lnSpc>
              <a:buNone/>
            </a:pPr>
            <a:r>
              <a:rPr lang="en-US" sz="6400" b="1" dirty="0">
                <a:solidFill>
                  <a:schemeClr val="bg1"/>
                </a:solidFill>
                <a:latin typeface="Cavolini" panose="03000502040302020204" pitchFamily="66" charset="0"/>
                <a:cs typeface="Cavolini" panose="03000502040302020204" pitchFamily="66" charset="0"/>
              </a:rPr>
              <a:t>“In your [singular] seed all the nations of the earth shall be blessed, because you have listened to My voice.”</a:t>
            </a:r>
          </a:p>
        </p:txBody>
      </p:sp>
      <p:sp>
        <p:nvSpPr>
          <p:cNvPr id="4" name="Title 3">
            <a:extLst>
              <a:ext uri="{FF2B5EF4-FFF2-40B4-BE49-F238E27FC236}">
                <a16:creationId xmlns:a16="http://schemas.microsoft.com/office/drawing/2014/main" id="{1EDAE4B6-BA5B-9B6B-D95B-5B7CDBFBD38D}"/>
              </a:ext>
            </a:extLst>
          </p:cNvPr>
          <p:cNvSpPr>
            <a:spLocks noGrp="1"/>
          </p:cNvSpPr>
          <p:nvPr>
            <p:ph type="title"/>
          </p:nvPr>
        </p:nvSpPr>
        <p:spPr>
          <a:xfrm>
            <a:off x="7521262" y="5555439"/>
            <a:ext cx="4442137" cy="1325563"/>
          </a:xfrm>
        </p:spPr>
        <p:txBody>
          <a:bodyPr>
            <a:noAutofit/>
          </a:bodyPr>
          <a:lstStyle/>
          <a:p>
            <a:r>
              <a:rPr lang="en-US" sz="50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Genesis 22:18</a:t>
            </a:r>
          </a:p>
        </p:txBody>
      </p:sp>
    </p:spTree>
    <p:extLst>
      <p:ext uri="{BB962C8B-B14F-4D97-AF65-F5344CB8AC3E}">
        <p14:creationId xmlns:p14="http://schemas.microsoft.com/office/powerpoint/2010/main" val="2195238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2C120-0AF4-DEDD-6111-1F1994EE4DC2}"/>
            </a:ext>
          </a:extLst>
        </p:cNvPr>
        <p:cNvGrpSpPr/>
        <p:nvPr/>
      </p:nvGrpSpPr>
      <p:grpSpPr>
        <a:xfrm>
          <a:off x="0" y="0"/>
          <a:ext cx="0" cy="0"/>
          <a:chOff x="0" y="0"/>
          <a:chExt cx="0" cy="0"/>
        </a:xfrm>
      </p:grpSpPr>
      <p:pic>
        <p:nvPicPr>
          <p:cNvPr id="6" name="Picture 5" descr="A flag and a book&#10;&#10;AI-generated content may be incorrect.">
            <a:extLst>
              <a:ext uri="{FF2B5EF4-FFF2-40B4-BE49-F238E27FC236}">
                <a16:creationId xmlns:a16="http://schemas.microsoft.com/office/drawing/2014/main" id="{6CB3B01E-F140-826A-593C-87B89BCEB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11CE782B-8C20-7DCB-B4B2-B00389890DC8}"/>
              </a:ext>
            </a:extLst>
          </p:cNvPr>
          <p:cNvSpPr/>
          <p:nvPr/>
        </p:nvSpPr>
        <p:spPr>
          <a:xfrm>
            <a:off x="0" y="-1"/>
            <a:ext cx="12192000" cy="6858001"/>
          </a:xfrm>
          <a:prstGeom prst="rect">
            <a:avLst/>
          </a:prstGeom>
          <a:solidFill>
            <a:schemeClr val="dk1">
              <a:alpha val="69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9AEB0257-A5FC-742A-AD79-BA51FF741471}"/>
              </a:ext>
            </a:extLst>
          </p:cNvPr>
          <p:cNvSpPr>
            <a:spLocks noGrp="1"/>
          </p:cNvSpPr>
          <p:nvPr>
            <p:ph idx="1"/>
          </p:nvPr>
        </p:nvSpPr>
        <p:spPr>
          <a:xfrm>
            <a:off x="228601" y="220844"/>
            <a:ext cx="11734798" cy="5956119"/>
          </a:xfrm>
        </p:spPr>
        <p:txBody>
          <a:bodyPr>
            <a:noAutofit/>
          </a:bodyPr>
          <a:lstStyle/>
          <a:p>
            <a:pPr marL="0" indent="0" algn="just">
              <a:lnSpc>
                <a:spcPct val="100000"/>
              </a:lnSpc>
              <a:buNone/>
            </a:pPr>
            <a:r>
              <a:rPr lang="en-US" sz="4700" b="1" dirty="0">
                <a:solidFill>
                  <a:schemeClr val="bg1"/>
                </a:solidFill>
                <a:latin typeface="Cavolini" panose="03000502040302020204" pitchFamily="66" charset="0"/>
                <a:cs typeface="Cavolini" panose="03000502040302020204" pitchFamily="66" charset="0"/>
              </a:rPr>
              <a:t>“Yahweh said to Abram, after Lot had separated from him, ‘Now lift up your eyes &amp; look from the place where you are, northward &amp; southward &amp; eastward &amp; westward; for all the land which you see, I will give it to you &amp; to your seed forever.”</a:t>
            </a:r>
          </a:p>
        </p:txBody>
      </p:sp>
      <p:sp>
        <p:nvSpPr>
          <p:cNvPr id="4" name="Title 3">
            <a:extLst>
              <a:ext uri="{FF2B5EF4-FFF2-40B4-BE49-F238E27FC236}">
                <a16:creationId xmlns:a16="http://schemas.microsoft.com/office/drawing/2014/main" id="{FE356DCE-F91B-5D0A-FBC9-D2BE5C05838A}"/>
              </a:ext>
            </a:extLst>
          </p:cNvPr>
          <p:cNvSpPr>
            <a:spLocks noGrp="1"/>
          </p:cNvSpPr>
          <p:nvPr>
            <p:ph type="title"/>
          </p:nvPr>
        </p:nvSpPr>
        <p:spPr>
          <a:xfrm>
            <a:off x="6940732" y="5555439"/>
            <a:ext cx="5022668" cy="1325563"/>
          </a:xfrm>
        </p:spPr>
        <p:txBody>
          <a:bodyPr>
            <a:noAutofit/>
          </a:bodyPr>
          <a:lstStyle/>
          <a:p>
            <a:r>
              <a:rPr lang="en-US" sz="50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Genesis 13:14-15</a:t>
            </a:r>
          </a:p>
        </p:txBody>
      </p:sp>
    </p:spTree>
    <p:extLst>
      <p:ext uri="{BB962C8B-B14F-4D97-AF65-F5344CB8AC3E}">
        <p14:creationId xmlns:p14="http://schemas.microsoft.com/office/powerpoint/2010/main" val="292613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B0107-A4FC-6D99-C835-FAC61A395E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0C8188-59A1-F4F0-4258-D0974EACA5D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E4C26EC-029F-9249-7DDD-75D4CD65C0B4}"/>
              </a:ext>
            </a:extLst>
          </p:cNvPr>
          <p:cNvSpPr>
            <a:spLocks noGrp="1"/>
          </p:cNvSpPr>
          <p:nvPr>
            <p:ph type="subTitle" idx="1"/>
          </p:nvPr>
        </p:nvSpPr>
        <p:spPr/>
        <p:txBody>
          <a:bodyPr/>
          <a:lstStyle/>
          <a:p>
            <a:endParaRPr lang="en-US"/>
          </a:p>
        </p:txBody>
      </p:sp>
      <p:pic>
        <p:nvPicPr>
          <p:cNvPr id="5" name="Picture 4" descr="A flag and a flag&#10;&#10;AI-generated content may be incorrect.">
            <a:extLst>
              <a:ext uri="{FF2B5EF4-FFF2-40B4-BE49-F238E27FC236}">
                <a16:creationId xmlns:a16="http://schemas.microsoft.com/office/drawing/2014/main" id="{A41663CA-8010-51B4-3C76-8BD306526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hexagon shaped logo with red and blue text&#10;&#10;AI-generated content may be incorrect.">
            <a:extLst>
              <a:ext uri="{FF2B5EF4-FFF2-40B4-BE49-F238E27FC236}">
                <a16:creationId xmlns:a16="http://schemas.microsoft.com/office/drawing/2014/main" id="{9BC39DA9-5441-F0DF-F72E-394A3C2B75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213" y="3369290"/>
            <a:ext cx="2638577" cy="1263036"/>
          </a:xfrm>
          <a:prstGeom prst="rect">
            <a:avLst/>
          </a:prstGeom>
        </p:spPr>
      </p:pic>
    </p:spTree>
    <p:extLst>
      <p:ext uri="{BB962C8B-B14F-4D97-AF65-F5344CB8AC3E}">
        <p14:creationId xmlns:p14="http://schemas.microsoft.com/office/powerpoint/2010/main" val="493359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8B607-E525-E9FB-9711-7A01237A5A1F}"/>
            </a:ext>
          </a:extLst>
        </p:cNvPr>
        <p:cNvGrpSpPr/>
        <p:nvPr/>
      </p:nvGrpSpPr>
      <p:grpSpPr>
        <a:xfrm>
          <a:off x="0" y="0"/>
          <a:ext cx="0" cy="0"/>
          <a:chOff x="0" y="0"/>
          <a:chExt cx="0" cy="0"/>
        </a:xfrm>
      </p:grpSpPr>
      <p:pic>
        <p:nvPicPr>
          <p:cNvPr id="6" name="Picture 5" descr="A flag and a book&#10;&#10;AI-generated content may be incorrect.">
            <a:extLst>
              <a:ext uri="{FF2B5EF4-FFF2-40B4-BE49-F238E27FC236}">
                <a16:creationId xmlns:a16="http://schemas.microsoft.com/office/drawing/2014/main" id="{CA4FA0ED-F40F-B727-BE71-7E7A53C4E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5CE04CE6-403F-FFDF-6813-4B56E659F691}"/>
              </a:ext>
            </a:extLst>
          </p:cNvPr>
          <p:cNvSpPr/>
          <p:nvPr/>
        </p:nvSpPr>
        <p:spPr>
          <a:xfrm>
            <a:off x="0" y="-1"/>
            <a:ext cx="12192000" cy="6858001"/>
          </a:xfrm>
          <a:prstGeom prst="rect">
            <a:avLst/>
          </a:prstGeom>
          <a:solidFill>
            <a:schemeClr val="dk1">
              <a:alpha val="69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89DC5D8-80DF-2BC5-8EB9-605BB1D04B3A}"/>
              </a:ext>
            </a:extLst>
          </p:cNvPr>
          <p:cNvSpPr>
            <a:spLocks noGrp="1"/>
          </p:cNvSpPr>
          <p:nvPr>
            <p:ph idx="1"/>
          </p:nvPr>
        </p:nvSpPr>
        <p:spPr>
          <a:xfrm>
            <a:off x="239486" y="1825625"/>
            <a:ext cx="11713028" cy="4351338"/>
          </a:xfrm>
        </p:spPr>
        <p:txBody>
          <a:bodyPr>
            <a:noAutofit/>
          </a:bodyPr>
          <a:lstStyle/>
          <a:p>
            <a:pPr marL="514350" indent="-514350">
              <a:spcBef>
                <a:spcPts val="0"/>
              </a:spcBef>
              <a:spcAft>
                <a:spcPts val="3000"/>
              </a:spcAft>
              <a:buFont typeface="+mj-lt"/>
              <a:buAutoNum type="arabicPeriod"/>
              <a:tabLst>
                <a:tab pos="2682875" algn="l"/>
              </a:tabLst>
            </a:pPr>
            <a:r>
              <a:rPr lang="en-US" sz="4100" b="1" dirty="0">
                <a:solidFill>
                  <a:schemeClr val="bg1"/>
                </a:solidFill>
                <a:latin typeface="Cavolini" panose="03000502040302020204" pitchFamily="66" charset="0"/>
                <a:cs typeface="Cavolini" panose="03000502040302020204" pitchFamily="66" charset="0"/>
              </a:rPr>
              <a:t>Is the ancient Israeli nation prophesied to return in the Last Days? Yes</a:t>
            </a:r>
          </a:p>
        </p:txBody>
      </p:sp>
      <p:pic>
        <p:nvPicPr>
          <p:cNvPr id="8" name="Picture 7" descr="A hexagon shaped logo with red and blue text&#10;&#10;AI-generated content may be incorrect.">
            <a:extLst>
              <a:ext uri="{FF2B5EF4-FFF2-40B4-BE49-F238E27FC236}">
                <a16:creationId xmlns:a16="http://schemas.microsoft.com/office/drawing/2014/main" id="{C13A1A28-89FC-2985-13FD-1C1757F494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8248" y="208375"/>
            <a:ext cx="2070108" cy="990921"/>
          </a:xfrm>
          <a:prstGeom prst="rect">
            <a:avLst/>
          </a:prstGeom>
        </p:spPr>
      </p:pic>
      <p:sp>
        <p:nvSpPr>
          <p:cNvPr id="4" name="Title 3">
            <a:extLst>
              <a:ext uri="{FF2B5EF4-FFF2-40B4-BE49-F238E27FC236}">
                <a16:creationId xmlns:a16="http://schemas.microsoft.com/office/drawing/2014/main" id="{99101309-60B2-F138-E835-8A3EB0F328DE}"/>
              </a:ext>
            </a:extLst>
          </p:cNvPr>
          <p:cNvSpPr>
            <a:spLocks noGrp="1"/>
          </p:cNvSpPr>
          <p:nvPr>
            <p:ph type="title"/>
          </p:nvPr>
        </p:nvSpPr>
        <p:spPr>
          <a:xfrm>
            <a:off x="409303" y="365125"/>
            <a:ext cx="10944497" cy="1325563"/>
          </a:xfrm>
        </p:spPr>
        <p:txBody>
          <a:bodyPr>
            <a:normAutofit/>
          </a:bodyPr>
          <a:lstStyle/>
          <a:p>
            <a:r>
              <a:rPr lang="en-US" sz="48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Is Modern Israel, The Real Israel?</a:t>
            </a:r>
          </a:p>
        </p:txBody>
      </p:sp>
    </p:spTree>
    <p:extLst>
      <p:ext uri="{BB962C8B-B14F-4D97-AF65-F5344CB8AC3E}">
        <p14:creationId xmlns:p14="http://schemas.microsoft.com/office/powerpoint/2010/main" val="275264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B3B5A-F107-C5D1-0727-4C5A8013F228}"/>
            </a:ext>
          </a:extLst>
        </p:cNvPr>
        <p:cNvGrpSpPr/>
        <p:nvPr/>
      </p:nvGrpSpPr>
      <p:grpSpPr>
        <a:xfrm>
          <a:off x="0" y="0"/>
          <a:ext cx="0" cy="0"/>
          <a:chOff x="0" y="0"/>
          <a:chExt cx="0" cy="0"/>
        </a:xfrm>
      </p:grpSpPr>
      <p:pic>
        <p:nvPicPr>
          <p:cNvPr id="6" name="Picture 5" descr="A flag and a book&#10;&#10;AI-generated content may be incorrect.">
            <a:extLst>
              <a:ext uri="{FF2B5EF4-FFF2-40B4-BE49-F238E27FC236}">
                <a16:creationId xmlns:a16="http://schemas.microsoft.com/office/drawing/2014/main" id="{019C9B4C-0C8F-F33F-D961-A62FE1F4DE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C105C5E-6EC9-F277-0D66-BDC8167645EB}"/>
              </a:ext>
            </a:extLst>
          </p:cNvPr>
          <p:cNvSpPr/>
          <p:nvPr/>
        </p:nvSpPr>
        <p:spPr>
          <a:xfrm>
            <a:off x="0" y="-1"/>
            <a:ext cx="12192000" cy="6858001"/>
          </a:xfrm>
          <a:prstGeom prst="rect">
            <a:avLst/>
          </a:prstGeom>
          <a:solidFill>
            <a:schemeClr val="dk1">
              <a:alpha val="69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AE2CCFAD-58B0-6F8C-00AE-1225F776FD70}"/>
              </a:ext>
            </a:extLst>
          </p:cNvPr>
          <p:cNvSpPr>
            <a:spLocks noGrp="1"/>
          </p:cNvSpPr>
          <p:nvPr>
            <p:ph idx="1"/>
          </p:nvPr>
        </p:nvSpPr>
        <p:spPr>
          <a:xfrm>
            <a:off x="228601" y="220844"/>
            <a:ext cx="11734798" cy="5956119"/>
          </a:xfrm>
        </p:spPr>
        <p:txBody>
          <a:bodyPr>
            <a:noAutofit/>
          </a:bodyPr>
          <a:lstStyle/>
          <a:p>
            <a:pPr marL="0" indent="0" algn="just">
              <a:lnSpc>
                <a:spcPct val="100000"/>
              </a:lnSpc>
              <a:buNone/>
            </a:pPr>
            <a:r>
              <a:rPr lang="en-US" sz="4200" b="1" dirty="0">
                <a:solidFill>
                  <a:schemeClr val="bg1"/>
                </a:solidFill>
                <a:latin typeface="Cavolini" panose="03000502040302020204" pitchFamily="66" charset="0"/>
                <a:cs typeface="Cavolini" panose="03000502040302020204" pitchFamily="66" charset="0"/>
              </a:rPr>
              <a:t>“Your sons shall be shepherds for 40 years in the wilderness, &amp; they will suffer for your unfaithfulness, until your corpses come to an end in the wilderness. According to the number of days which you spied out the land, 40 days, for every day you shall bear your guilt a year, even 40 years, &amp; you will know My opposition.”</a:t>
            </a:r>
          </a:p>
          <a:p>
            <a:pPr marL="0" indent="0" algn="just">
              <a:lnSpc>
                <a:spcPct val="100000"/>
              </a:lnSpc>
              <a:buNone/>
            </a:pPr>
            <a:endParaRPr lang="en-US" sz="4700" b="1" dirty="0">
              <a:solidFill>
                <a:schemeClr val="bg1"/>
              </a:solidFill>
              <a:latin typeface="Cavolini" panose="03000502040302020204" pitchFamily="66" charset="0"/>
              <a:cs typeface="Cavolini" panose="03000502040302020204" pitchFamily="66" charset="0"/>
            </a:endParaRPr>
          </a:p>
        </p:txBody>
      </p:sp>
      <p:sp>
        <p:nvSpPr>
          <p:cNvPr id="4" name="Title 3">
            <a:extLst>
              <a:ext uri="{FF2B5EF4-FFF2-40B4-BE49-F238E27FC236}">
                <a16:creationId xmlns:a16="http://schemas.microsoft.com/office/drawing/2014/main" id="{3C2A8B18-6FBC-7479-9479-52FC2C9E0C6A}"/>
              </a:ext>
            </a:extLst>
          </p:cNvPr>
          <p:cNvSpPr>
            <a:spLocks noGrp="1"/>
          </p:cNvSpPr>
          <p:nvPr>
            <p:ph type="title"/>
          </p:nvPr>
        </p:nvSpPr>
        <p:spPr>
          <a:xfrm>
            <a:off x="6507126" y="5555439"/>
            <a:ext cx="5684874" cy="1325563"/>
          </a:xfrm>
        </p:spPr>
        <p:txBody>
          <a:bodyPr>
            <a:noAutofit/>
          </a:bodyPr>
          <a:lstStyle/>
          <a:p>
            <a:r>
              <a:rPr lang="en-US" sz="50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Numbers 14:33-34</a:t>
            </a:r>
          </a:p>
        </p:txBody>
      </p:sp>
    </p:spTree>
    <p:extLst>
      <p:ext uri="{BB962C8B-B14F-4D97-AF65-F5344CB8AC3E}">
        <p14:creationId xmlns:p14="http://schemas.microsoft.com/office/powerpoint/2010/main" val="1819600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207DC-EF8F-79B3-B511-FA947B34952F}"/>
            </a:ext>
          </a:extLst>
        </p:cNvPr>
        <p:cNvGrpSpPr/>
        <p:nvPr/>
      </p:nvGrpSpPr>
      <p:grpSpPr>
        <a:xfrm>
          <a:off x="0" y="0"/>
          <a:ext cx="0" cy="0"/>
          <a:chOff x="0" y="0"/>
          <a:chExt cx="0" cy="0"/>
        </a:xfrm>
      </p:grpSpPr>
      <p:pic>
        <p:nvPicPr>
          <p:cNvPr id="6" name="Picture 5" descr="A flag and a book&#10;&#10;AI-generated content may be incorrect.">
            <a:extLst>
              <a:ext uri="{FF2B5EF4-FFF2-40B4-BE49-F238E27FC236}">
                <a16:creationId xmlns:a16="http://schemas.microsoft.com/office/drawing/2014/main" id="{F5F81305-E6E8-16A8-8D26-1DEEB950B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5E4B7567-5034-1A49-E049-E0C64B84C45C}"/>
              </a:ext>
            </a:extLst>
          </p:cNvPr>
          <p:cNvSpPr/>
          <p:nvPr/>
        </p:nvSpPr>
        <p:spPr>
          <a:xfrm>
            <a:off x="0" y="-1"/>
            <a:ext cx="12192000" cy="6858001"/>
          </a:xfrm>
          <a:prstGeom prst="rect">
            <a:avLst/>
          </a:prstGeom>
          <a:solidFill>
            <a:schemeClr val="dk1">
              <a:alpha val="69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FE439BB-A6C8-FE29-F493-385E745C754B}"/>
              </a:ext>
            </a:extLst>
          </p:cNvPr>
          <p:cNvSpPr>
            <a:spLocks noGrp="1"/>
          </p:cNvSpPr>
          <p:nvPr>
            <p:ph idx="1"/>
          </p:nvPr>
        </p:nvSpPr>
        <p:spPr>
          <a:xfrm>
            <a:off x="228601" y="220844"/>
            <a:ext cx="11734798" cy="5956119"/>
          </a:xfrm>
        </p:spPr>
        <p:txBody>
          <a:bodyPr>
            <a:noAutofit/>
          </a:bodyPr>
          <a:lstStyle/>
          <a:p>
            <a:pPr marL="0" indent="0" algn="just">
              <a:lnSpc>
                <a:spcPct val="100000"/>
              </a:lnSpc>
              <a:buNone/>
            </a:pPr>
            <a:r>
              <a:rPr lang="en-US" sz="5700" b="1" dirty="0">
                <a:solidFill>
                  <a:schemeClr val="bg1"/>
                </a:solidFill>
                <a:latin typeface="Cavolini" panose="03000502040302020204" pitchFamily="66" charset="0"/>
                <a:cs typeface="Cavolini" panose="03000502040302020204" pitchFamily="66" charset="0"/>
              </a:rPr>
              <a:t>“Therefore when you see the abomination of desolation which was spoken of through Daniel the prophet, standing in the holy place (let the reader understand)…” </a:t>
            </a:r>
          </a:p>
        </p:txBody>
      </p:sp>
      <p:sp>
        <p:nvSpPr>
          <p:cNvPr id="4" name="Title 3">
            <a:extLst>
              <a:ext uri="{FF2B5EF4-FFF2-40B4-BE49-F238E27FC236}">
                <a16:creationId xmlns:a16="http://schemas.microsoft.com/office/drawing/2014/main" id="{2A477AB1-4E4A-BB84-E63A-0D4CBEDAF177}"/>
              </a:ext>
            </a:extLst>
          </p:cNvPr>
          <p:cNvSpPr>
            <a:spLocks noGrp="1"/>
          </p:cNvSpPr>
          <p:nvPr>
            <p:ph type="title"/>
          </p:nvPr>
        </p:nvSpPr>
        <p:spPr>
          <a:xfrm>
            <a:off x="7442790" y="5555439"/>
            <a:ext cx="4749209" cy="1325563"/>
          </a:xfrm>
        </p:spPr>
        <p:txBody>
          <a:bodyPr>
            <a:noAutofit/>
          </a:bodyPr>
          <a:lstStyle/>
          <a:p>
            <a:r>
              <a:rPr lang="en-US" sz="50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Matthew 24:15</a:t>
            </a:r>
          </a:p>
        </p:txBody>
      </p:sp>
    </p:spTree>
    <p:extLst>
      <p:ext uri="{BB962C8B-B14F-4D97-AF65-F5344CB8AC3E}">
        <p14:creationId xmlns:p14="http://schemas.microsoft.com/office/powerpoint/2010/main" val="54904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60C30-3C46-71DB-D0C0-D624404B219F}"/>
            </a:ext>
          </a:extLst>
        </p:cNvPr>
        <p:cNvGrpSpPr/>
        <p:nvPr/>
      </p:nvGrpSpPr>
      <p:grpSpPr>
        <a:xfrm>
          <a:off x="0" y="0"/>
          <a:ext cx="0" cy="0"/>
          <a:chOff x="0" y="0"/>
          <a:chExt cx="0" cy="0"/>
        </a:xfrm>
      </p:grpSpPr>
      <p:pic>
        <p:nvPicPr>
          <p:cNvPr id="6" name="Picture 5" descr="A flag and a book&#10;&#10;AI-generated content may be incorrect.">
            <a:extLst>
              <a:ext uri="{FF2B5EF4-FFF2-40B4-BE49-F238E27FC236}">
                <a16:creationId xmlns:a16="http://schemas.microsoft.com/office/drawing/2014/main" id="{5ADD8CF1-F448-91B0-A53F-B5A5C45C1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928B34BD-E05C-FDEA-3377-5D30E519224C}"/>
              </a:ext>
            </a:extLst>
          </p:cNvPr>
          <p:cNvSpPr/>
          <p:nvPr/>
        </p:nvSpPr>
        <p:spPr>
          <a:xfrm>
            <a:off x="0" y="-1"/>
            <a:ext cx="12192000" cy="6858001"/>
          </a:xfrm>
          <a:prstGeom prst="rect">
            <a:avLst/>
          </a:prstGeom>
          <a:solidFill>
            <a:schemeClr val="dk1">
              <a:alpha val="69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C432B34-706D-4913-004A-0DCD165453C4}"/>
              </a:ext>
            </a:extLst>
          </p:cNvPr>
          <p:cNvSpPr>
            <a:spLocks noGrp="1"/>
          </p:cNvSpPr>
          <p:nvPr>
            <p:ph idx="1"/>
          </p:nvPr>
        </p:nvSpPr>
        <p:spPr>
          <a:xfrm>
            <a:off x="239486" y="1825625"/>
            <a:ext cx="11713028" cy="4351338"/>
          </a:xfrm>
        </p:spPr>
        <p:txBody>
          <a:bodyPr>
            <a:noAutofit/>
          </a:bodyPr>
          <a:lstStyle/>
          <a:p>
            <a:pPr marL="514350" indent="-514350">
              <a:spcBef>
                <a:spcPts val="0"/>
              </a:spcBef>
              <a:spcAft>
                <a:spcPts val="3000"/>
              </a:spcAft>
              <a:buFont typeface="+mj-lt"/>
              <a:buAutoNum type="arabicPeriod"/>
              <a:tabLst>
                <a:tab pos="2682875" algn="l"/>
              </a:tabLst>
            </a:pPr>
            <a:r>
              <a:rPr lang="en-US" sz="4100" b="1" dirty="0">
                <a:solidFill>
                  <a:schemeClr val="bg1"/>
                </a:solidFill>
                <a:latin typeface="Cavolini" panose="03000502040302020204" pitchFamily="66" charset="0"/>
                <a:cs typeface="Cavolini" panose="03000502040302020204" pitchFamily="66" charset="0"/>
              </a:rPr>
              <a:t>Is the ancient Israeli nation prophesied to return in the Last Days? Yes</a:t>
            </a:r>
          </a:p>
        </p:txBody>
      </p:sp>
      <p:pic>
        <p:nvPicPr>
          <p:cNvPr id="8" name="Picture 7" descr="A hexagon shaped logo with red and blue text&#10;&#10;AI-generated content may be incorrect.">
            <a:extLst>
              <a:ext uri="{FF2B5EF4-FFF2-40B4-BE49-F238E27FC236}">
                <a16:creationId xmlns:a16="http://schemas.microsoft.com/office/drawing/2014/main" id="{20B6127B-1130-34BF-58C8-AD2513043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8248" y="208375"/>
            <a:ext cx="2070108" cy="990921"/>
          </a:xfrm>
          <a:prstGeom prst="rect">
            <a:avLst/>
          </a:prstGeom>
        </p:spPr>
      </p:pic>
      <p:sp>
        <p:nvSpPr>
          <p:cNvPr id="4" name="Title 3">
            <a:extLst>
              <a:ext uri="{FF2B5EF4-FFF2-40B4-BE49-F238E27FC236}">
                <a16:creationId xmlns:a16="http://schemas.microsoft.com/office/drawing/2014/main" id="{A37D03F0-FB7B-D889-9FA2-4DA99C2256BE}"/>
              </a:ext>
            </a:extLst>
          </p:cNvPr>
          <p:cNvSpPr>
            <a:spLocks noGrp="1"/>
          </p:cNvSpPr>
          <p:nvPr>
            <p:ph type="title"/>
          </p:nvPr>
        </p:nvSpPr>
        <p:spPr>
          <a:xfrm>
            <a:off x="409303" y="365125"/>
            <a:ext cx="10944497" cy="1325563"/>
          </a:xfrm>
        </p:spPr>
        <p:txBody>
          <a:bodyPr>
            <a:normAutofit/>
          </a:bodyPr>
          <a:lstStyle/>
          <a:p>
            <a:r>
              <a:rPr lang="en-US" sz="48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Is Modern Israel, The Real Israel?</a:t>
            </a:r>
          </a:p>
        </p:txBody>
      </p:sp>
    </p:spTree>
    <p:extLst>
      <p:ext uri="{BB962C8B-B14F-4D97-AF65-F5344CB8AC3E}">
        <p14:creationId xmlns:p14="http://schemas.microsoft.com/office/powerpoint/2010/main" val="2521840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122</TotalTime>
  <Words>1212</Words>
  <Application>Microsoft Office PowerPoint</Application>
  <PresentationFormat>Widescreen</PresentationFormat>
  <Paragraphs>79</Paragraphs>
  <Slides>29</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ADLaM Display</vt:lpstr>
      <vt:lpstr>Aptos</vt:lpstr>
      <vt:lpstr>Aptos Display</vt:lpstr>
      <vt:lpstr>Arial</vt:lpstr>
      <vt:lpstr>Cavolini</vt:lpstr>
      <vt:lpstr>Office Theme</vt:lpstr>
      <vt:lpstr>PowerPoint Presentation</vt:lpstr>
      <vt:lpstr>Genesis 12:2-3</vt:lpstr>
      <vt:lpstr>Genesis 22:18</vt:lpstr>
      <vt:lpstr>Genesis 13:14-15</vt:lpstr>
      <vt:lpstr>PowerPoint Presentation</vt:lpstr>
      <vt:lpstr>Is Modern Israel, The Real Israel?</vt:lpstr>
      <vt:lpstr>Numbers 14:33-34</vt:lpstr>
      <vt:lpstr>Matthew 24:15</vt:lpstr>
      <vt:lpstr>Is Modern Israel, The Real Israel?</vt:lpstr>
      <vt:lpstr>Luke 19:41-42</vt:lpstr>
      <vt:lpstr>Is Modern Israel, The Real Israel?</vt:lpstr>
      <vt:lpstr>II Thessalonians 2:3-4</vt:lpstr>
      <vt:lpstr>Is Modern Israel, The Real Israel?</vt:lpstr>
      <vt:lpstr>Jeremiah 25:11</vt:lpstr>
      <vt:lpstr>Jeremiah 29:10</vt:lpstr>
      <vt:lpstr>The Ezekiel 4 Prophecy</vt:lpstr>
      <vt:lpstr>Nehemiah 1:8</vt:lpstr>
      <vt:lpstr>Nehemiah 13:17-18</vt:lpstr>
      <vt:lpstr>Malachi 2:2</vt:lpstr>
      <vt:lpstr>The Ezekiel 4 Prophecy</vt:lpstr>
      <vt:lpstr>PowerPoint Presentation</vt:lpstr>
      <vt:lpstr>Is Modern Israel, The Real Israel?</vt:lpstr>
      <vt:lpstr>Ezekiel 36:22-23</vt:lpstr>
      <vt:lpstr>Ezekiel 36:22-23</vt:lpstr>
      <vt:lpstr>Daniel 9:24b</vt:lpstr>
      <vt:lpstr>Is Modern Israel, The Real Israel?</vt:lpstr>
      <vt:lpstr>Romans 11:25-26</vt:lpstr>
      <vt:lpstr>Is Modern Israel, The Real Israel?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Shunk</dc:creator>
  <cp:lastModifiedBy>Daniel Shunk</cp:lastModifiedBy>
  <cp:revision>1</cp:revision>
  <dcterms:created xsi:type="dcterms:W3CDTF">2025-10-23T17:15:31Z</dcterms:created>
  <dcterms:modified xsi:type="dcterms:W3CDTF">2025-10-25T17:20:19Z</dcterms:modified>
</cp:coreProperties>
</file>