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8" r:id="rId3"/>
  </p:sldMasterIdLst>
  <p:notesMasterIdLst>
    <p:notesMasterId r:id="rId13"/>
  </p:notesMasterIdLst>
  <p:sldIdLst>
    <p:sldId id="256" r:id="rId4"/>
    <p:sldId id="264" r:id="rId5"/>
    <p:sldId id="265" r:id="rId6"/>
    <p:sldId id="279" r:id="rId7"/>
    <p:sldId id="268" r:id="rId8"/>
    <p:sldId id="366" r:id="rId9"/>
    <p:sldId id="367" r:id="rId10"/>
    <p:sldId id="365" r:id="rId11"/>
    <p:sldId id="28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6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6" autoAdjust="0"/>
    <p:restoredTop sz="94660"/>
  </p:normalViewPr>
  <p:slideViewPr>
    <p:cSldViewPr snapToGrid="0">
      <p:cViewPr varScale="1">
        <p:scale>
          <a:sx n="37" d="100"/>
          <a:sy n="37" d="100"/>
        </p:scale>
        <p:origin x="90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 Shunk" userId="8b1a05f26d681f8b" providerId="LiveId" clId="{C522C12B-76D0-4169-B40C-E74A539AE761}"/>
    <pc:docChg chg="modSld">
      <pc:chgData name="Daniel Shunk" userId="8b1a05f26d681f8b" providerId="LiveId" clId="{C522C12B-76D0-4169-B40C-E74A539AE761}" dt="2026-01-23T00:02:44.697" v="0" actId="1076"/>
      <pc:docMkLst>
        <pc:docMk/>
      </pc:docMkLst>
      <pc:sldChg chg="modSp mod">
        <pc:chgData name="Daniel Shunk" userId="8b1a05f26d681f8b" providerId="LiveId" clId="{C522C12B-76D0-4169-B40C-E74A539AE761}" dt="2026-01-23T00:02:44.697" v="0" actId="1076"/>
        <pc:sldMkLst>
          <pc:docMk/>
          <pc:sldMk cId="2096562607" sldId="265"/>
        </pc:sldMkLst>
        <pc:picChg chg="mod">
          <ac:chgData name="Daniel Shunk" userId="8b1a05f26d681f8b" providerId="LiveId" clId="{C522C12B-76D0-4169-B40C-E74A539AE761}" dt="2026-01-23T00:02:44.697" v="0" actId="1076"/>
          <ac:picMkLst>
            <pc:docMk/>
            <pc:sldMk cId="2096562607" sldId="265"/>
            <ac:picMk id="5" creationId="{DF7DCB62-79F1-8F01-D212-FA93A81747EA}"/>
          </ac:picMkLst>
        </pc:picChg>
      </pc:sldChg>
    </pc:docChg>
  </pc:docChgLst>
  <pc:docChgLst>
    <pc:chgData name="Daniel Shunk" userId="8b1a05f26d681f8b" providerId="LiveId" clId="{92551CD1-72E2-4A83-B06E-9F01B71D04EE}"/>
    <pc:docChg chg="custSel addSld delSld modSld sldOrd">
      <pc:chgData name="Daniel Shunk" userId="8b1a05f26d681f8b" providerId="LiveId" clId="{92551CD1-72E2-4A83-B06E-9F01B71D04EE}" dt="2026-01-17T00:58:28.181" v="285" actId="47"/>
      <pc:docMkLst>
        <pc:docMk/>
      </pc:docMkLst>
      <pc:sldChg chg="modSp mod">
        <pc:chgData name="Daniel Shunk" userId="8b1a05f26d681f8b" providerId="LiveId" clId="{92551CD1-72E2-4A83-B06E-9F01B71D04EE}" dt="2026-01-17T00:38:55.036" v="19" actId="20577"/>
        <pc:sldMkLst>
          <pc:docMk/>
          <pc:sldMk cId="154680115" sldId="256"/>
        </pc:sldMkLst>
        <pc:spChg chg="mod">
          <ac:chgData name="Daniel Shunk" userId="8b1a05f26d681f8b" providerId="LiveId" clId="{92551CD1-72E2-4A83-B06E-9F01B71D04EE}" dt="2026-01-17T00:38:48.454" v="2" actId="20577"/>
          <ac:spMkLst>
            <pc:docMk/>
            <pc:sldMk cId="154680115" sldId="256"/>
            <ac:spMk id="2" creationId="{E2F09A00-278D-77F0-26DC-73FC44B3E132}"/>
          </ac:spMkLst>
        </pc:spChg>
        <pc:spChg chg="mod">
          <ac:chgData name="Daniel Shunk" userId="8b1a05f26d681f8b" providerId="LiveId" clId="{92551CD1-72E2-4A83-B06E-9F01B71D04EE}" dt="2026-01-17T00:38:55.036" v="19" actId="20577"/>
          <ac:spMkLst>
            <pc:docMk/>
            <pc:sldMk cId="154680115" sldId="256"/>
            <ac:spMk id="10" creationId="{5AD096D1-BEC1-D7B5-1D36-444F0178233D}"/>
          </ac:spMkLst>
        </pc:spChg>
      </pc:sldChg>
      <pc:sldChg chg="modSp mod">
        <pc:chgData name="Daniel Shunk" userId="8b1a05f26d681f8b" providerId="LiveId" clId="{92551CD1-72E2-4A83-B06E-9F01B71D04EE}" dt="2026-01-17T00:41:14.487" v="22" actId="14100"/>
        <pc:sldMkLst>
          <pc:docMk/>
          <pc:sldMk cId="2559608208" sldId="264"/>
        </pc:sldMkLst>
        <pc:spChg chg="mod">
          <ac:chgData name="Daniel Shunk" userId="8b1a05f26d681f8b" providerId="LiveId" clId="{92551CD1-72E2-4A83-B06E-9F01B71D04EE}" dt="2026-01-17T00:41:14.487" v="22" actId="14100"/>
          <ac:spMkLst>
            <pc:docMk/>
            <pc:sldMk cId="2559608208" sldId="264"/>
            <ac:spMk id="2" creationId="{51B2C05C-B7EE-0707-762E-D197B5CC3123}"/>
          </ac:spMkLst>
        </pc:spChg>
        <pc:picChg chg="mod">
          <ac:chgData name="Daniel Shunk" userId="8b1a05f26d681f8b" providerId="LiveId" clId="{92551CD1-72E2-4A83-B06E-9F01B71D04EE}" dt="2026-01-17T00:41:05.780" v="20" actId="14826"/>
          <ac:picMkLst>
            <pc:docMk/>
            <pc:sldMk cId="2559608208" sldId="264"/>
            <ac:picMk id="3" creationId="{8727A20E-AC30-E7FF-000D-F14AEC5655C0}"/>
          </ac:picMkLst>
        </pc:picChg>
      </pc:sldChg>
      <pc:sldChg chg="modSp mod">
        <pc:chgData name="Daniel Shunk" userId="8b1a05f26d681f8b" providerId="LiveId" clId="{92551CD1-72E2-4A83-B06E-9F01B71D04EE}" dt="2026-01-17T00:42:18.216" v="27" actId="14100"/>
        <pc:sldMkLst>
          <pc:docMk/>
          <pc:sldMk cId="2096562607" sldId="265"/>
        </pc:sldMkLst>
        <pc:spChg chg="mod">
          <ac:chgData name="Daniel Shunk" userId="8b1a05f26d681f8b" providerId="LiveId" clId="{92551CD1-72E2-4A83-B06E-9F01B71D04EE}" dt="2026-01-17T00:42:18.216" v="27" actId="14100"/>
          <ac:spMkLst>
            <pc:docMk/>
            <pc:sldMk cId="2096562607" sldId="265"/>
            <ac:spMk id="2" creationId="{4A00BB43-7337-4D21-AA8B-8B4B19831E29}"/>
          </ac:spMkLst>
        </pc:spChg>
        <pc:picChg chg="mod modCrop">
          <ac:chgData name="Daniel Shunk" userId="8b1a05f26d681f8b" providerId="LiveId" clId="{92551CD1-72E2-4A83-B06E-9F01B71D04EE}" dt="2026-01-17T00:42:02.476" v="25" actId="732"/>
          <ac:picMkLst>
            <pc:docMk/>
            <pc:sldMk cId="2096562607" sldId="265"/>
            <ac:picMk id="9" creationId="{A0529B34-B138-D987-B0DA-CE217E005202}"/>
          </ac:picMkLst>
        </pc:picChg>
      </pc:sldChg>
      <pc:sldChg chg="modSp mod addAnim delAnim modAnim">
        <pc:chgData name="Daniel Shunk" userId="8b1a05f26d681f8b" providerId="LiveId" clId="{92551CD1-72E2-4A83-B06E-9F01B71D04EE}" dt="2026-01-17T00:57:36.896" v="265" actId="20577"/>
        <pc:sldMkLst>
          <pc:docMk/>
          <pc:sldMk cId="2909104165" sldId="268"/>
        </pc:sldMkLst>
        <pc:spChg chg="mod">
          <ac:chgData name="Daniel Shunk" userId="8b1a05f26d681f8b" providerId="LiveId" clId="{92551CD1-72E2-4A83-B06E-9F01B71D04EE}" dt="2026-01-17T00:43:35.201" v="48" actId="20577"/>
          <ac:spMkLst>
            <pc:docMk/>
            <pc:sldMk cId="2909104165" sldId="268"/>
            <ac:spMk id="2" creationId="{3EC8699B-7757-93C4-9B29-21443597102C}"/>
          </ac:spMkLst>
        </pc:spChg>
        <pc:spChg chg="mod">
          <ac:chgData name="Daniel Shunk" userId="8b1a05f26d681f8b" providerId="LiveId" clId="{92551CD1-72E2-4A83-B06E-9F01B71D04EE}" dt="2026-01-17T00:57:36.896" v="265" actId="20577"/>
          <ac:spMkLst>
            <pc:docMk/>
            <pc:sldMk cId="2909104165" sldId="268"/>
            <ac:spMk id="8" creationId="{AF79EF22-34C5-4DB3-5993-35EC1F803301}"/>
          </ac:spMkLst>
        </pc:spChg>
      </pc:sldChg>
      <pc:sldChg chg="add ord">
        <pc:chgData name="Daniel Shunk" userId="8b1a05f26d681f8b" providerId="LiveId" clId="{92551CD1-72E2-4A83-B06E-9F01B71D04EE}" dt="2026-01-17T00:42:58.262" v="30"/>
        <pc:sldMkLst>
          <pc:docMk/>
          <pc:sldMk cId="720837150" sldId="279"/>
        </pc:sldMkLst>
      </pc:sldChg>
      <pc:sldChg chg="add ord modAnim">
        <pc:chgData name="Daniel Shunk" userId="8b1a05f26d681f8b" providerId="LiveId" clId="{92551CD1-72E2-4A83-B06E-9F01B71D04EE}" dt="2026-01-17T00:58:23.088" v="284"/>
        <pc:sldMkLst>
          <pc:docMk/>
          <pc:sldMk cId="3231156947" sldId="280"/>
        </pc:sldMkLst>
      </pc:sldChg>
      <pc:sldChg chg="add modTransition">
        <pc:chgData name="Daniel Shunk" userId="8b1a05f26d681f8b" providerId="LiveId" clId="{92551CD1-72E2-4A83-B06E-9F01B71D04EE}" dt="2026-01-17T00:58:06.060" v="280"/>
        <pc:sldMkLst>
          <pc:docMk/>
          <pc:sldMk cId="2780183008" sldId="365"/>
        </pc:sldMkLst>
      </pc:sldChg>
      <pc:sldChg chg="modSp add mod modTransition">
        <pc:chgData name="Daniel Shunk" userId="8b1a05f26d681f8b" providerId="LiveId" clId="{92551CD1-72E2-4A83-B06E-9F01B71D04EE}" dt="2026-01-17T00:57:54.151" v="272"/>
        <pc:sldMkLst>
          <pc:docMk/>
          <pc:sldMk cId="2700150613" sldId="366"/>
        </pc:sldMkLst>
        <pc:spChg chg="mod">
          <ac:chgData name="Daniel Shunk" userId="8b1a05f26d681f8b" providerId="LiveId" clId="{92551CD1-72E2-4A83-B06E-9F01B71D04EE}" dt="2026-01-17T00:57:10.920" v="264" actId="20577"/>
          <ac:spMkLst>
            <pc:docMk/>
            <pc:sldMk cId="2700150613" sldId="366"/>
            <ac:spMk id="5" creationId="{D35210B1-8362-4439-8BA4-A0EDF06A24DD}"/>
          </ac:spMkLst>
        </pc:spChg>
      </pc:sldChg>
      <pc:sldChg chg="add modTransition">
        <pc:chgData name="Daniel Shunk" userId="8b1a05f26d681f8b" providerId="LiveId" clId="{92551CD1-72E2-4A83-B06E-9F01B71D04EE}" dt="2026-01-17T00:57:58.830" v="276"/>
        <pc:sldMkLst>
          <pc:docMk/>
          <pc:sldMk cId="1401080664" sldId="36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29509E-AA52-49BA-A904-1411B3745946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B23A19-B78B-414B-9D91-18E7066BD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210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19714-86B5-4E2F-9574-D1DDE60569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577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9.png"/><Relationship Id="rId7" Type="http://schemas.openxmlformats.org/officeDocument/2006/relationships/image" Target="../media/image11.png"/><Relationship Id="rId12" Type="http://schemas.openxmlformats.org/officeDocument/2006/relationships/image" Target="../media/image18.sv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svg"/><Relationship Id="rId11" Type="http://schemas.openxmlformats.org/officeDocument/2006/relationships/image" Target="../media/image17.png"/><Relationship Id="rId5" Type="http://schemas.openxmlformats.org/officeDocument/2006/relationships/image" Target="../media/image21.png"/><Relationship Id="rId10" Type="http://schemas.openxmlformats.org/officeDocument/2006/relationships/image" Target="../media/image16.svg"/><Relationship Id="rId4" Type="http://schemas.openxmlformats.org/officeDocument/2006/relationships/image" Target="../media/image20.svg"/><Relationship Id="rId9" Type="http://schemas.openxmlformats.org/officeDocument/2006/relationships/image" Target="../media/image15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21.pn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8.svg"/><Relationship Id="rId4" Type="http://schemas.openxmlformats.org/officeDocument/2006/relationships/image" Target="../media/image22.svg"/><Relationship Id="rId9" Type="http://schemas.openxmlformats.org/officeDocument/2006/relationships/image" Target="../media/image17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23.png"/><Relationship Id="rId7" Type="http://schemas.openxmlformats.org/officeDocument/2006/relationships/image" Target="../media/image15.png"/><Relationship Id="rId12" Type="http://schemas.openxmlformats.org/officeDocument/2006/relationships/image" Target="../media/image22.sv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sv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0" Type="http://schemas.openxmlformats.org/officeDocument/2006/relationships/image" Target="../media/image18.svg"/><Relationship Id="rId4" Type="http://schemas.openxmlformats.org/officeDocument/2006/relationships/image" Target="../media/image24.svg"/><Relationship Id="rId9" Type="http://schemas.openxmlformats.org/officeDocument/2006/relationships/image" Target="../media/image17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25.pn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8.svg"/><Relationship Id="rId4" Type="http://schemas.openxmlformats.org/officeDocument/2006/relationships/image" Target="../media/image26.svg"/><Relationship Id="rId9" Type="http://schemas.openxmlformats.org/officeDocument/2006/relationships/image" Target="../media/image17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23.pn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8.svg"/><Relationship Id="rId4" Type="http://schemas.openxmlformats.org/officeDocument/2006/relationships/image" Target="../media/image24.svg"/><Relationship Id="rId9" Type="http://schemas.openxmlformats.org/officeDocument/2006/relationships/image" Target="../media/image17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605C1-FCA8-B4EB-0018-5345BCEB8E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5A8706-1522-669B-4D01-1D1295B415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11D8A-BF09-73FC-075E-213FFCC5A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F2864-37EF-41C9-A488-B08468950B9C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35E587-16A1-7C3F-B0C3-0BB5FEF74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BE671-B14B-94B9-15B7-29D8BB581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FC5C6-17F6-44EE-A60B-F0265B1C9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169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A6F03-4C40-4187-D706-584135331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5FFE5A-B7FA-8B37-FBA8-4DBA0EAC1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D7CD0B-D953-69D3-22DE-089B1574F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F2864-37EF-41C9-A488-B08468950B9C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CCBC0-059C-8301-F922-E677C7EB7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96872-138E-8CCE-109A-20AA8DCB7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FC5C6-17F6-44EE-A60B-F0265B1C9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327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499BB1-255B-3B4E-B0C5-11876860EC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F3331E-3417-4232-E9A3-F718663729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3201C-93C6-08CF-D7F9-510C272D0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F2864-37EF-41C9-A488-B08468950B9C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4CA53-B578-3F4F-3D13-D504EF84D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483FF9-014D-42CF-6448-E8BE6B1BA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FC5C6-17F6-44EE-A60B-F0265B1C9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4921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C3732457-3766-4FE5-9E57-6C200FBC3D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8004" y="582123"/>
            <a:ext cx="10760400" cy="252812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C664D30-9DFC-4125-B019-D9B9D6ABF16F}"/>
              </a:ext>
            </a:extLst>
          </p:cNvPr>
          <p:cNvGrpSpPr/>
          <p:nvPr userDrawn="1"/>
        </p:nvGrpSpPr>
        <p:grpSpPr>
          <a:xfrm>
            <a:off x="235200" y="228737"/>
            <a:ext cx="11721600" cy="6400527"/>
            <a:chOff x="235200" y="228737"/>
            <a:chExt cx="11721600" cy="6400527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C2F0D5C2-D036-462B-BFC0-439BDE233C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98200" y="289054"/>
              <a:ext cx="11595600" cy="627989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F83F7B7-F8DB-4D36-9D36-042F152C76FB}"/>
                </a:ext>
              </a:extLst>
            </p:cNvPr>
            <p:cNvSpPr/>
            <p:nvPr userDrawn="1"/>
          </p:nvSpPr>
          <p:spPr>
            <a:xfrm>
              <a:off x="388200" y="381600"/>
              <a:ext cx="11415600" cy="6094800"/>
            </a:xfrm>
            <a:prstGeom prst="rect">
              <a:avLst/>
            </a:prstGeom>
            <a:noFill/>
            <a:ln w="18034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56A84DDF-182F-4A39-B9C7-0709A22ED8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35200" y="228737"/>
              <a:ext cx="11721600" cy="6400527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94A80B3-55F0-4546-B53A-EE07D8461D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88918"/>
            <a:ext cx="9144000" cy="1909763"/>
          </a:xfrm>
        </p:spPr>
        <p:txBody>
          <a:bodyPr anchor="b">
            <a:noAutofit/>
          </a:bodyPr>
          <a:lstStyle>
            <a:lvl1pPr algn="ctr">
              <a:defRPr sz="14500"/>
            </a:lvl1pPr>
          </a:lstStyle>
          <a:p>
            <a:r>
              <a:rPr lang="en-US" noProof="0"/>
              <a:t>Birthday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CA760B-658E-4B8F-86C3-28D93F5BF8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566"/>
            <a:ext cx="9144000" cy="532959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2"/>
                </a:solidFill>
                <a:latin typeface="+mn-lt"/>
                <a:ea typeface="Cambria" panose="02040503050406030204" pitchFamily="18" charset="0"/>
                <a:cs typeface="Courier New" panose="02070309020205020404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special moments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A18C0-472B-4486-9F56-6E01F3555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9A2A2-B0F7-4453-9F2F-97605249843C}" type="datetime1">
              <a:rPr lang="en-US" noProof="0" smtClean="0"/>
              <a:t>1/22/2026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403886-4E95-41BA-8CD1-F904E2A4C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E60C4-24AF-4E96-89C9-37BA29865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E4630-A9EC-4A3B-8D7B-72D6B7D7ED5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1A0071A-E684-4084-9AC3-EADF8A3EB082}"/>
              </a:ext>
            </a:extLst>
          </p:cNvPr>
          <p:cNvSpPr/>
          <p:nvPr userDrawn="1"/>
        </p:nvSpPr>
        <p:spPr>
          <a:xfrm>
            <a:off x="3544800" y="4346221"/>
            <a:ext cx="8647200" cy="1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0BD6757-8401-46C4-9125-5AA302FF0B27}"/>
              </a:ext>
            </a:extLst>
          </p:cNvPr>
          <p:cNvCxnSpPr/>
          <p:nvPr userDrawn="1"/>
        </p:nvCxnSpPr>
        <p:spPr>
          <a:xfrm>
            <a:off x="4620000" y="5060591"/>
            <a:ext cx="2952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B89E95DA-C24C-464B-B9E1-40CD0A627C0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700000">
            <a:off x="2848103" y="3615706"/>
            <a:ext cx="1440000" cy="149703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32ECA27F-30BB-4A2E-A2DB-01547B58CC4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18414" y="2635826"/>
            <a:ext cx="720000" cy="748515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CDB9A57-CAF9-413B-AE49-F980BFD407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9625" y="5177497"/>
            <a:ext cx="2965450" cy="484188"/>
          </a:xfrm>
        </p:spPr>
        <p:txBody>
          <a:bodyPr>
            <a:normAutofit/>
          </a:bodyPr>
          <a:lstStyle>
            <a:lvl1pPr marL="0" indent="0" algn="ctr">
              <a:buNone/>
              <a:defRPr sz="1500" b="1">
                <a:solidFill>
                  <a:schemeClr val="bg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 noProof="0"/>
              <a:t>26 May 20XX</a:t>
            </a:r>
          </a:p>
        </p:txBody>
      </p:sp>
    </p:spTree>
    <p:extLst>
      <p:ext uri="{BB962C8B-B14F-4D97-AF65-F5344CB8AC3E}">
        <p14:creationId xmlns:p14="http://schemas.microsoft.com/office/powerpoint/2010/main" val="12352849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A9C46-73A2-417E-8CB7-4883861DFD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94785"/>
            <a:ext cx="10515600" cy="9229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DDAFC-779D-4BD0-8C2F-2D1247146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C6EE8-D429-4C26-8B4B-CB983FD1FF6D}" type="datetime1">
              <a:rPr lang="en-US" noProof="0" smtClean="0"/>
              <a:t>1/22/2026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2A23B-DDC0-4D8F-980B-E59F1795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1460EA-FD79-4C61-8E55-754DF5428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E4630-A9EC-4A3B-8D7B-72D6B7D7ED5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A8216B-1556-4FF5-963A-015714EA0593}"/>
              </a:ext>
            </a:extLst>
          </p:cNvPr>
          <p:cNvSpPr/>
          <p:nvPr userDrawn="1"/>
        </p:nvSpPr>
        <p:spPr>
          <a:xfrm>
            <a:off x="4765800" y="1185233"/>
            <a:ext cx="2660400" cy="18000"/>
          </a:xfrm>
          <a:prstGeom prst="rect">
            <a:avLst/>
          </a:prstGeom>
          <a:gradFill>
            <a:gsLst>
              <a:gs pos="0">
                <a:schemeClr val="accent1"/>
              </a:gs>
              <a:gs pos="54000">
                <a:schemeClr val="bg2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87DF7E7-0055-4DE3-BD28-AD04335D2D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20000" y="610173"/>
            <a:ext cx="1152000" cy="116128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C88B264-9C2B-477E-8521-904E363764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7732" y="1560762"/>
            <a:ext cx="5198400" cy="389246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CACBA43-AC14-4B42-A8D4-C188C3B0387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95868" y="1560762"/>
            <a:ext cx="5198400" cy="3892460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4BABCCB-BC19-4874-8D9F-CDA882F3F7AE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812932" y="1675017"/>
            <a:ext cx="4968000" cy="3663950"/>
          </a:xfrm>
          <a:solidFill>
            <a:schemeClr val="tx1"/>
          </a:solidFill>
          <a:ln w="44450" cap="sq">
            <a:solidFill>
              <a:schemeClr val="bg2"/>
            </a:solidFill>
            <a:miter lim="800000"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D1298B43-7FA9-4B54-BDDD-5897284E22CB}"/>
              </a:ext>
            </a:extLst>
          </p:cNvPr>
          <p:cNvSpPr>
            <a:spLocks noGrp="1"/>
          </p:cNvSpPr>
          <p:nvPr userDrawn="1">
            <p:ph type="pic" sz="quarter" idx="14"/>
          </p:nvPr>
        </p:nvSpPr>
        <p:spPr>
          <a:xfrm>
            <a:off x="6411068" y="1675017"/>
            <a:ext cx="4968000" cy="3663950"/>
          </a:xfrm>
          <a:solidFill>
            <a:schemeClr val="tx1"/>
          </a:solidFill>
          <a:ln w="44450" cap="sq">
            <a:solidFill>
              <a:schemeClr val="bg2"/>
            </a:solidFill>
            <a:miter lim="800000"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BAE7457-8299-4784-A7C1-6A0439989639}"/>
              </a:ext>
            </a:extLst>
          </p:cNvPr>
          <p:cNvGrpSpPr/>
          <p:nvPr userDrawn="1"/>
        </p:nvGrpSpPr>
        <p:grpSpPr>
          <a:xfrm>
            <a:off x="2251132" y="5619149"/>
            <a:ext cx="2091600" cy="533521"/>
            <a:chOff x="2269862" y="5619149"/>
            <a:chExt cx="2091600" cy="53352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CDC2A34-EF44-4133-9525-BED706026D57}"/>
                </a:ext>
              </a:extLst>
            </p:cNvPr>
            <p:cNvSpPr/>
            <p:nvPr userDrawn="1"/>
          </p:nvSpPr>
          <p:spPr>
            <a:xfrm>
              <a:off x="2269862" y="5682600"/>
              <a:ext cx="2091600" cy="399600"/>
            </a:xfrm>
            <a:prstGeom prst="rect">
              <a:avLst/>
            </a:prstGeom>
            <a:noFill/>
            <a:ln w="63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2EEA32D-B64A-441B-8D70-136191156C92}"/>
                </a:ext>
              </a:extLst>
            </p:cNvPr>
            <p:cNvSpPr/>
            <p:nvPr userDrawn="1"/>
          </p:nvSpPr>
          <p:spPr>
            <a:xfrm>
              <a:off x="2329214" y="5619149"/>
              <a:ext cx="1972896" cy="533521"/>
            </a:xfrm>
            <a:prstGeom prst="rect">
              <a:avLst/>
            </a:prstGeom>
            <a:noFill/>
            <a:ln w="698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36CAE6D-BBB5-4560-AB7E-ADAC366D761C}"/>
                </a:ext>
              </a:extLst>
            </p:cNvPr>
            <p:cNvSpPr/>
            <p:nvPr userDrawn="1"/>
          </p:nvSpPr>
          <p:spPr>
            <a:xfrm>
              <a:off x="2329214" y="5682600"/>
              <a:ext cx="1972896" cy="399600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5F072AC-6047-43CD-851E-7A1C67DC7D2F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485720" y="5699652"/>
            <a:ext cx="1622425" cy="40640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photo title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1832CAB-07C3-4A21-9205-5C3ADED3B8E7}"/>
              </a:ext>
            </a:extLst>
          </p:cNvPr>
          <p:cNvGrpSpPr/>
          <p:nvPr userDrawn="1"/>
        </p:nvGrpSpPr>
        <p:grpSpPr>
          <a:xfrm>
            <a:off x="7849268" y="5622089"/>
            <a:ext cx="2091600" cy="533521"/>
            <a:chOff x="2269862" y="5619149"/>
            <a:chExt cx="2091600" cy="533521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BAACDBF-6F79-4EF1-9D65-B2A1382FDCBF}"/>
                </a:ext>
              </a:extLst>
            </p:cNvPr>
            <p:cNvSpPr/>
            <p:nvPr userDrawn="1"/>
          </p:nvSpPr>
          <p:spPr>
            <a:xfrm>
              <a:off x="2269862" y="5682600"/>
              <a:ext cx="2091600" cy="399600"/>
            </a:xfrm>
            <a:prstGeom prst="rect">
              <a:avLst/>
            </a:prstGeom>
            <a:noFill/>
            <a:ln w="63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F5C24C0-A35C-4473-9CE6-3527FD06B294}"/>
                </a:ext>
              </a:extLst>
            </p:cNvPr>
            <p:cNvSpPr/>
            <p:nvPr userDrawn="1"/>
          </p:nvSpPr>
          <p:spPr>
            <a:xfrm>
              <a:off x="2329214" y="5619149"/>
              <a:ext cx="1972896" cy="533521"/>
            </a:xfrm>
            <a:prstGeom prst="rect">
              <a:avLst/>
            </a:prstGeom>
            <a:noFill/>
            <a:ln w="698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3A6BAE4-FDED-46D7-BE08-103BB60B8A69}"/>
                </a:ext>
              </a:extLst>
            </p:cNvPr>
            <p:cNvSpPr/>
            <p:nvPr userDrawn="1"/>
          </p:nvSpPr>
          <p:spPr>
            <a:xfrm>
              <a:off x="2329214" y="5682600"/>
              <a:ext cx="1972896" cy="399600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C02A30D5-988D-4394-BEF0-1B45A36A6281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8083856" y="5702592"/>
            <a:ext cx="1622425" cy="40640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photo title</a:t>
            </a:r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27E4B654-4BC5-4439-B523-15A2EE09754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52163" y="6020724"/>
            <a:ext cx="1087674" cy="464400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10190E84-B585-490A-A199-F4E54FF66DD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3275" y="696762"/>
            <a:ext cx="1728000" cy="172800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EF980C2-A3F1-4A05-9697-ABC2FFD25CC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88336" y="4593446"/>
            <a:ext cx="1728000" cy="17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3507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FD86BBB2-3F94-4BA0-AB38-6931A8FF16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0397" y="1560762"/>
            <a:ext cx="3291206" cy="35064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683040E-0850-43B7-AE56-1673D46B9F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7732" y="1560762"/>
            <a:ext cx="3294000" cy="38894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1A9C46-73A2-417E-8CB7-4883861DFD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94785"/>
            <a:ext cx="10515600" cy="9229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DDAFC-779D-4BD0-8C2F-2D1247146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C6EE8-D429-4C26-8B4B-CB983FD1FF6D}" type="datetime1">
              <a:rPr lang="en-US" noProof="0" smtClean="0"/>
              <a:t>1/22/2026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2A23B-DDC0-4D8F-980B-E59F1795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1460EA-FD79-4C61-8E55-754DF5428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E4630-A9EC-4A3B-8D7B-72D6B7D7ED5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A8216B-1556-4FF5-963A-015714EA0593}"/>
              </a:ext>
            </a:extLst>
          </p:cNvPr>
          <p:cNvSpPr/>
          <p:nvPr userDrawn="1"/>
        </p:nvSpPr>
        <p:spPr>
          <a:xfrm>
            <a:off x="4765800" y="1185233"/>
            <a:ext cx="2660400" cy="18000"/>
          </a:xfrm>
          <a:prstGeom prst="rect">
            <a:avLst/>
          </a:prstGeom>
          <a:gradFill>
            <a:gsLst>
              <a:gs pos="0">
                <a:schemeClr val="accent1"/>
              </a:gs>
              <a:gs pos="54000">
                <a:schemeClr val="bg2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87DF7E7-0055-4DE3-BD28-AD04335D2DB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20000" y="610173"/>
            <a:ext cx="1152000" cy="1161287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4BABCCB-BC19-4874-8D9F-CDA882F3F7AE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814732" y="1675017"/>
            <a:ext cx="3060000" cy="3663950"/>
          </a:xfrm>
          <a:solidFill>
            <a:schemeClr val="tx1"/>
          </a:solidFill>
          <a:ln w="44450" cap="sq">
            <a:solidFill>
              <a:schemeClr val="bg2"/>
            </a:solidFill>
            <a:miter lim="800000"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BAE7457-8299-4784-A7C1-6A0439989639}"/>
              </a:ext>
            </a:extLst>
          </p:cNvPr>
          <p:cNvGrpSpPr/>
          <p:nvPr userDrawn="1"/>
        </p:nvGrpSpPr>
        <p:grpSpPr>
          <a:xfrm>
            <a:off x="1298932" y="5619149"/>
            <a:ext cx="2091600" cy="533521"/>
            <a:chOff x="2269862" y="5619149"/>
            <a:chExt cx="2091600" cy="53352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CDC2A34-EF44-4133-9525-BED706026D57}"/>
                </a:ext>
              </a:extLst>
            </p:cNvPr>
            <p:cNvSpPr/>
            <p:nvPr userDrawn="1"/>
          </p:nvSpPr>
          <p:spPr>
            <a:xfrm>
              <a:off x="2269862" y="5682600"/>
              <a:ext cx="2091600" cy="399600"/>
            </a:xfrm>
            <a:prstGeom prst="rect">
              <a:avLst/>
            </a:prstGeom>
            <a:noFill/>
            <a:ln w="63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2EEA32D-B64A-441B-8D70-136191156C92}"/>
                </a:ext>
              </a:extLst>
            </p:cNvPr>
            <p:cNvSpPr/>
            <p:nvPr userDrawn="1"/>
          </p:nvSpPr>
          <p:spPr>
            <a:xfrm>
              <a:off x="2329214" y="5619149"/>
              <a:ext cx="1972896" cy="533521"/>
            </a:xfrm>
            <a:prstGeom prst="rect">
              <a:avLst/>
            </a:prstGeom>
            <a:noFill/>
            <a:ln w="698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36CAE6D-BBB5-4560-AB7E-ADAC366D761C}"/>
                </a:ext>
              </a:extLst>
            </p:cNvPr>
            <p:cNvSpPr/>
            <p:nvPr userDrawn="1"/>
          </p:nvSpPr>
          <p:spPr>
            <a:xfrm>
              <a:off x="2329214" y="5682600"/>
              <a:ext cx="1972896" cy="399600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5F072AC-6047-43CD-851E-7A1C67DC7D2F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533520" y="5699652"/>
            <a:ext cx="1622425" cy="40640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photo title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1832CAB-07C3-4A21-9205-5C3ADED3B8E7}"/>
              </a:ext>
            </a:extLst>
          </p:cNvPr>
          <p:cNvGrpSpPr/>
          <p:nvPr userDrawn="1"/>
        </p:nvGrpSpPr>
        <p:grpSpPr>
          <a:xfrm>
            <a:off x="8801468" y="5622089"/>
            <a:ext cx="2091600" cy="533521"/>
            <a:chOff x="2269862" y="5619149"/>
            <a:chExt cx="2091600" cy="533521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BAACDBF-6F79-4EF1-9D65-B2A1382FDCBF}"/>
                </a:ext>
              </a:extLst>
            </p:cNvPr>
            <p:cNvSpPr/>
            <p:nvPr userDrawn="1"/>
          </p:nvSpPr>
          <p:spPr>
            <a:xfrm>
              <a:off x="2269862" y="5682600"/>
              <a:ext cx="2091600" cy="399600"/>
            </a:xfrm>
            <a:prstGeom prst="rect">
              <a:avLst/>
            </a:prstGeom>
            <a:noFill/>
            <a:ln w="63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F5C24C0-A35C-4473-9CE6-3527FD06B294}"/>
                </a:ext>
              </a:extLst>
            </p:cNvPr>
            <p:cNvSpPr/>
            <p:nvPr userDrawn="1"/>
          </p:nvSpPr>
          <p:spPr>
            <a:xfrm>
              <a:off x="2329214" y="5619149"/>
              <a:ext cx="1972896" cy="533521"/>
            </a:xfrm>
            <a:prstGeom prst="rect">
              <a:avLst/>
            </a:prstGeom>
            <a:noFill/>
            <a:ln w="698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3A6BAE4-FDED-46D7-BE08-103BB60B8A69}"/>
                </a:ext>
              </a:extLst>
            </p:cNvPr>
            <p:cNvSpPr/>
            <p:nvPr userDrawn="1"/>
          </p:nvSpPr>
          <p:spPr>
            <a:xfrm>
              <a:off x="2329214" y="5682600"/>
              <a:ext cx="1972896" cy="399600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C02A30D5-988D-4394-BEF0-1B45A36A6281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9036056" y="5702592"/>
            <a:ext cx="1622425" cy="40640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photo title</a:t>
            </a:r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27E4B654-4BC5-4439-B523-15A2EE09754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52163" y="6020724"/>
            <a:ext cx="1087674" cy="464400"/>
          </a:xfrm>
          <a:prstGeom prst="rect">
            <a:avLst/>
          </a:prstGeom>
        </p:spPr>
      </p:pic>
      <p:sp>
        <p:nvSpPr>
          <p:cNvPr id="27" name="Picture Placeholder 14">
            <a:extLst>
              <a:ext uri="{FF2B5EF4-FFF2-40B4-BE49-F238E27FC236}">
                <a16:creationId xmlns:a16="http://schemas.microsoft.com/office/drawing/2014/main" id="{4EF5EEF4-65EF-47CF-B001-18214FB3910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66000" y="1675017"/>
            <a:ext cx="3060000" cy="3276000"/>
          </a:xfrm>
          <a:solidFill>
            <a:schemeClr val="tx1"/>
          </a:solidFill>
          <a:ln w="44450" cap="sq">
            <a:solidFill>
              <a:schemeClr val="bg2"/>
            </a:solidFill>
            <a:miter lim="800000"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276378ED-B171-494D-841A-374CD17D6E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00268" y="1560762"/>
            <a:ext cx="3294000" cy="3889454"/>
          </a:xfrm>
          <a:prstGeom prst="rect">
            <a:avLst/>
          </a:prstGeom>
        </p:spPr>
      </p:pic>
      <p:sp>
        <p:nvSpPr>
          <p:cNvPr id="35" name="Picture Placeholder 14">
            <a:extLst>
              <a:ext uri="{FF2B5EF4-FFF2-40B4-BE49-F238E27FC236}">
                <a16:creationId xmlns:a16="http://schemas.microsoft.com/office/drawing/2014/main" id="{764FAF39-53AB-435C-B735-0E6D3E28369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317268" y="1675017"/>
            <a:ext cx="3060000" cy="3663950"/>
          </a:xfrm>
          <a:solidFill>
            <a:schemeClr val="tx1"/>
          </a:solidFill>
          <a:ln w="44450" cap="sq">
            <a:solidFill>
              <a:schemeClr val="bg2"/>
            </a:solidFill>
            <a:miter lim="800000"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609A901-1C89-40D8-82BA-C626E3118013}"/>
              </a:ext>
            </a:extLst>
          </p:cNvPr>
          <p:cNvGrpSpPr/>
          <p:nvPr userDrawn="1"/>
        </p:nvGrpSpPr>
        <p:grpSpPr>
          <a:xfrm>
            <a:off x="5050200" y="5250114"/>
            <a:ext cx="2091600" cy="533521"/>
            <a:chOff x="2269862" y="5619149"/>
            <a:chExt cx="2091600" cy="533521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DD24A0E-497C-45D9-92C3-D710E4AC6B39}"/>
                </a:ext>
              </a:extLst>
            </p:cNvPr>
            <p:cNvSpPr/>
            <p:nvPr userDrawn="1"/>
          </p:nvSpPr>
          <p:spPr>
            <a:xfrm>
              <a:off x="2269862" y="5682600"/>
              <a:ext cx="2091600" cy="399600"/>
            </a:xfrm>
            <a:prstGeom prst="rect">
              <a:avLst/>
            </a:prstGeom>
            <a:noFill/>
            <a:ln w="63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2FF488D-DDA8-4E31-8C9B-C5FA9DCACD4D}"/>
                </a:ext>
              </a:extLst>
            </p:cNvPr>
            <p:cNvSpPr/>
            <p:nvPr userDrawn="1"/>
          </p:nvSpPr>
          <p:spPr>
            <a:xfrm>
              <a:off x="2329214" y="5619149"/>
              <a:ext cx="1972896" cy="533521"/>
            </a:xfrm>
            <a:prstGeom prst="rect">
              <a:avLst/>
            </a:prstGeom>
            <a:noFill/>
            <a:ln w="698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CBCD8D3-E884-4B62-8E53-523C64FFDE36}"/>
                </a:ext>
              </a:extLst>
            </p:cNvPr>
            <p:cNvSpPr/>
            <p:nvPr userDrawn="1"/>
          </p:nvSpPr>
          <p:spPr>
            <a:xfrm>
              <a:off x="2329214" y="5682600"/>
              <a:ext cx="1972896" cy="399600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5E22F219-F01E-4C9C-870A-815B5C0620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84788" y="5330617"/>
            <a:ext cx="1622425" cy="40640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photo title</a:t>
            </a:r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43ECADC6-F560-41F8-B495-BE3B1860307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1857" y="701638"/>
            <a:ext cx="1728000" cy="1728000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10190E84-B585-490A-A199-F4E54FF66DDE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506163" y="4668001"/>
            <a:ext cx="1164225" cy="1164225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EF980C2-A3F1-4A05-9697-ABC2FFD25CC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204304" y="4586216"/>
            <a:ext cx="1728000" cy="17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2295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683040E-0850-43B7-AE56-1673D46B9F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7732" y="1560762"/>
            <a:ext cx="3294000" cy="38894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1A9C46-73A2-417E-8CB7-4883861DFD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94785"/>
            <a:ext cx="10515600" cy="9229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DDAFC-779D-4BD0-8C2F-2D1247146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C6EE8-D429-4C26-8B4B-CB983FD1FF6D}" type="datetime1">
              <a:rPr lang="en-US" noProof="0" smtClean="0"/>
              <a:t>1/22/2026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2A23B-DDC0-4D8F-980B-E59F1795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1460EA-FD79-4C61-8E55-754DF5428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E4630-A9EC-4A3B-8D7B-72D6B7D7ED5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A8216B-1556-4FF5-963A-015714EA0593}"/>
              </a:ext>
            </a:extLst>
          </p:cNvPr>
          <p:cNvSpPr/>
          <p:nvPr userDrawn="1"/>
        </p:nvSpPr>
        <p:spPr>
          <a:xfrm>
            <a:off x="4765800" y="1185233"/>
            <a:ext cx="2660400" cy="18000"/>
          </a:xfrm>
          <a:prstGeom prst="rect">
            <a:avLst/>
          </a:prstGeom>
          <a:gradFill>
            <a:gsLst>
              <a:gs pos="0">
                <a:schemeClr val="accent1"/>
              </a:gs>
              <a:gs pos="54000">
                <a:schemeClr val="bg2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87DF7E7-0055-4DE3-BD28-AD04335D2DB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20000" y="610173"/>
            <a:ext cx="1152000" cy="1161287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4BABCCB-BC19-4874-8D9F-CDA882F3F7AE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814732" y="1665492"/>
            <a:ext cx="3060000" cy="3663950"/>
          </a:xfrm>
          <a:solidFill>
            <a:schemeClr val="tx1"/>
          </a:solidFill>
          <a:ln w="44450" cap="sq">
            <a:solidFill>
              <a:schemeClr val="bg2"/>
            </a:solidFill>
            <a:miter lim="800000"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BAE7457-8299-4784-A7C1-6A0439989639}"/>
              </a:ext>
            </a:extLst>
          </p:cNvPr>
          <p:cNvGrpSpPr/>
          <p:nvPr userDrawn="1"/>
        </p:nvGrpSpPr>
        <p:grpSpPr>
          <a:xfrm>
            <a:off x="1298932" y="5619149"/>
            <a:ext cx="2091600" cy="533521"/>
            <a:chOff x="2269862" y="5619149"/>
            <a:chExt cx="2091600" cy="53352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CDC2A34-EF44-4133-9525-BED706026D57}"/>
                </a:ext>
              </a:extLst>
            </p:cNvPr>
            <p:cNvSpPr/>
            <p:nvPr userDrawn="1"/>
          </p:nvSpPr>
          <p:spPr>
            <a:xfrm>
              <a:off x="2269862" y="5682600"/>
              <a:ext cx="2091600" cy="399600"/>
            </a:xfrm>
            <a:prstGeom prst="rect">
              <a:avLst/>
            </a:prstGeom>
            <a:noFill/>
            <a:ln w="63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2EEA32D-B64A-441B-8D70-136191156C92}"/>
                </a:ext>
              </a:extLst>
            </p:cNvPr>
            <p:cNvSpPr/>
            <p:nvPr userDrawn="1"/>
          </p:nvSpPr>
          <p:spPr>
            <a:xfrm>
              <a:off x="2329214" y="5619149"/>
              <a:ext cx="1972896" cy="533521"/>
            </a:xfrm>
            <a:prstGeom prst="rect">
              <a:avLst/>
            </a:prstGeom>
            <a:noFill/>
            <a:ln w="698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36CAE6D-BBB5-4560-AB7E-ADAC366D761C}"/>
                </a:ext>
              </a:extLst>
            </p:cNvPr>
            <p:cNvSpPr/>
            <p:nvPr userDrawn="1"/>
          </p:nvSpPr>
          <p:spPr>
            <a:xfrm>
              <a:off x="2329214" y="5682600"/>
              <a:ext cx="1972896" cy="399600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5F072AC-6047-43CD-851E-7A1C67DC7D2F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533520" y="5699652"/>
            <a:ext cx="1622425" cy="40640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photo title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1832CAB-07C3-4A21-9205-5C3ADED3B8E7}"/>
              </a:ext>
            </a:extLst>
          </p:cNvPr>
          <p:cNvGrpSpPr/>
          <p:nvPr userDrawn="1"/>
        </p:nvGrpSpPr>
        <p:grpSpPr>
          <a:xfrm>
            <a:off x="8801468" y="5622089"/>
            <a:ext cx="2091600" cy="533521"/>
            <a:chOff x="2269862" y="5619149"/>
            <a:chExt cx="2091600" cy="533521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BAACDBF-6F79-4EF1-9D65-B2A1382FDCBF}"/>
                </a:ext>
              </a:extLst>
            </p:cNvPr>
            <p:cNvSpPr/>
            <p:nvPr userDrawn="1"/>
          </p:nvSpPr>
          <p:spPr>
            <a:xfrm>
              <a:off x="2269862" y="5682600"/>
              <a:ext cx="2091600" cy="399600"/>
            </a:xfrm>
            <a:prstGeom prst="rect">
              <a:avLst/>
            </a:prstGeom>
            <a:noFill/>
            <a:ln w="63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F5C24C0-A35C-4473-9CE6-3527FD06B294}"/>
                </a:ext>
              </a:extLst>
            </p:cNvPr>
            <p:cNvSpPr/>
            <p:nvPr userDrawn="1"/>
          </p:nvSpPr>
          <p:spPr>
            <a:xfrm>
              <a:off x="2329214" y="5619149"/>
              <a:ext cx="1972896" cy="533521"/>
            </a:xfrm>
            <a:prstGeom prst="rect">
              <a:avLst/>
            </a:prstGeom>
            <a:noFill/>
            <a:ln w="698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3A6BAE4-FDED-46D7-BE08-103BB60B8A69}"/>
                </a:ext>
              </a:extLst>
            </p:cNvPr>
            <p:cNvSpPr/>
            <p:nvPr userDrawn="1"/>
          </p:nvSpPr>
          <p:spPr>
            <a:xfrm>
              <a:off x="2329214" y="5682600"/>
              <a:ext cx="1972896" cy="399600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C02A30D5-988D-4394-BEF0-1B45A36A6281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9036056" y="5702592"/>
            <a:ext cx="1622425" cy="40640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photo title</a:t>
            </a:r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27E4B654-4BC5-4439-B523-15A2EE09754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52163" y="6020724"/>
            <a:ext cx="1087674" cy="46440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276378ED-B171-494D-841A-374CD17D6E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00268" y="1560762"/>
            <a:ext cx="3294000" cy="3889454"/>
          </a:xfrm>
          <a:prstGeom prst="rect">
            <a:avLst/>
          </a:prstGeom>
        </p:spPr>
      </p:pic>
      <p:sp>
        <p:nvSpPr>
          <p:cNvPr id="35" name="Picture Placeholder 14">
            <a:extLst>
              <a:ext uri="{FF2B5EF4-FFF2-40B4-BE49-F238E27FC236}">
                <a16:creationId xmlns:a16="http://schemas.microsoft.com/office/drawing/2014/main" id="{764FAF39-53AB-435C-B735-0E6D3E28369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317268" y="1665492"/>
            <a:ext cx="3060000" cy="3663950"/>
          </a:xfrm>
          <a:solidFill>
            <a:schemeClr val="tx1"/>
          </a:solidFill>
          <a:ln w="44450" cap="sq">
            <a:solidFill>
              <a:schemeClr val="bg2"/>
            </a:solidFill>
            <a:miter lim="800000"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43ECADC6-F560-41F8-B495-BE3B1860307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27732" y="1064294"/>
            <a:ext cx="1728000" cy="172800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0AFD2560-0234-4320-A470-03C38AFF9AA4}"/>
              </a:ext>
            </a:extLst>
          </p:cNvPr>
          <p:cNvSpPr/>
          <p:nvPr userDrawn="1"/>
        </p:nvSpPr>
        <p:spPr>
          <a:xfrm>
            <a:off x="4494000" y="1635551"/>
            <a:ext cx="3204000" cy="3726000"/>
          </a:xfrm>
          <a:prstGeom prst="rect">
            <a:avLst/>
          </a:prstGeom>
          <a:noFill/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AEF88D6-C42F-46B7-B2C7-CB38379553CC}"/>
              </a:ext>
            </a:extLst>
          </p:cNvPr>
          <p:cNvSpPr/>
          <p:nvPr userDrawn="1"/>
        </p:nvSpPr>
        <p:spPr>
          <a:xfrm>
            <a:off x="4566000" y="1560762"/>
            <a:ext cx="3060000" cy="3875579"/>
          </a:xfrm>
          <a:prstGeom prst="rect">
            <a:avLst/>
          </a:prstGeom>
          <a:noFill/>
          <a:ln w="698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8" name="Text Placeholder 21">
            <a:extLst>
              <a:ext uri="{FF2B5EF4-FFF2-40B4-BE49-F238E27FC236}">
                <a16:creationId xmlns:a16="http://schemas.microsoft.com/office/drawing/2014/main" id="{1148CFC0-2467-4972-9FF3-387973F6891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777892" y="1821941"/>
            <a:ext cx="2648308" cy="3353220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EF647267-0DAB-482A-858D-3EA5F9E3CC0D}"/>
              </a:ext>
            </a:extLst>
          </p:cNvPr>
          <p:cNvSpPr/>
          <p:nvPr userDrawn="1"/>
        </p:nvSpPr>
        <p:spPr>
          <a:xfrm>
            <a:off x="4566000" y="1635551"/>
            <a:ext cx="3060000" cy="3726000"/>
          </a:xfrm>
          <a:custGeom>
            <a:avLst/>
            <a:gdLst>
              <a:gd name="connsiteX0" fmla="*/ 0 w 3060000"/>
              <a:gd name="connsiteY0" fmla="*/ 0 h 3726000"/>
              <a:gd name="connsiteX1" fmla="*/ 3060000 w 3060000"/>
              <a:gd name="connsiteY1" fmla="*/ 0 h 3726000"/>
              <a:gd name="connsiteX2" fmla="*/ 3060000 w 3060000"/>
              <a:gd name="connsiteY2" fmla="*/ 3726000 h 3726000"/>
              <a:gd name="connsiteX3" fmla="*/ 0 w 3060000"/>
              <a:gd name="connsiteY3" fmla="*/ 3726000 h 372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0000" h="3726000">
                <a:moveTo>
                  <a:pt x="0" y="0"/>
                </a:moveTo>
                <a:lnTo>
                  <a:pt x="3060000" y="0"/>
                </a:lnTo>
                <a:lnTo>
                  <a:pt x="3060000" y="3726000"/>
                </a:lnTo>
                <a:lnTo>
                  <a:pt x="0" y="3726000"/>
                </a:lnTo>
                <a:close/>
              </a:path>
            </a:pathLst>
          </a:custGeom>
          <a:noFill/>
          <a:ln w="317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10190E84-B585-490A-A199-F4E54FF66DD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908643" y="4518375"/>
            <a:ext cx="1164225" cy="1164225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EF980C2-A3F1-4A05-9697-ABC2FFD25CC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13934" y="4571001"/>
            <a:ext cx="1728000" cy="17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9100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BB1AABF8-8833-4F85-9811-16829CE2D6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7732" y="1560762"/>
            <a:ext cx="7025096" cy="389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1A9C46-73A2-417E-8CB7-4883861DFD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94785"/>
            <a:ext cx="10515600" cy="9229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DDAFC-779D-4BD0-8C2F-2D1247146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C6EE8-D429-4C26-8B4B-CB983FD1FF6D}" type="datetime1">
              <a:rPr lang="en-US" noProof="0" smtClean="0"/>
              <a:t>1/22/2026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2A23B-DDC0-4D8F-980B-E59F1795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1460EA-FD79-4C61-8E55-754DF5428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E4630-A9EC-4A3B-8D7B-72D6B7D7ED5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A8216B-1556-4FF5-963A-015714EA0593}"/>
              </a:ext>
            </a:extLst>
          </p:cNvPr>
          <p:cNvSpPr/>
          <p:nvPr userDrawn="1"/>
        </p:nvSpPr>
        <p:spPr>
          <a:xfrm>
            <a:off x="4765800" y="1185233"/>
            <a:ext cx="2660400" cy="18000"/>
          </a:xfrm>
          <a:prstGeom prst="rect">
            <a:avLst/>
          </a:prstGeom>
          <a:gradFill>
            <a:gsLst>
              <a:gs pos="0">
                <a:schemeClr val="accent1"/>
              </a:gs>
              <a:gs pos="54000">
                <a:schemeClr val="bg2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87DF7E7-0055-4DE3-BD28-AD04335D2DB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20000" y="610173"/>
            <a:ext cx="1152000" cy="1161287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4BABCCB-BC19-4874-8D9F-CDA882F3F7AE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818331" y="1675017"/>
            <a:ext cx="6804000" cy="3663950"/>
          </a:xfrm>
          <a:solidFill>
            <a:schemeClr val="tx1"/>
          </a:solidFill>
          <a:ln w="44450" cap="sq">
            <a:solidFill>
              <a:schemeClr val="bg2"/>
            </a:solidFill>
            <a:miter lim="800000"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BAE7457-8299-4784-A7C1-6A0439989639}"/>
              </a:ext>
            </a:extLst>
          </p:cNvPr>
          <p:cNvGrpSpPr/>
          <p:nvPr userDrawn="1"/>
        </p:nvGrpSpPr>
        <p:grpSpPr>
          <a:xfrm>
            <a:off x="3174531" y="5619149"/>
            <a:ext cx="2091600" cy="533521"/>
            <a:chOff x="2269862" y="5619149"/>
            <a:chExt cx="2091600" cy="53352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CDC2A34-EF44-4133-9525-BED706026D57}"/>
                </a:ext>
              </a:extLst>
            </p:cNvPr>
            <p:cNvSpPr/>
            <p:nvPr userDrawn="1"/>
          </p:nvSpPr>
          <p:spPr>
            <a:xfrm>
              <a:off x="2269862" y="5682600"/>
              <a:ext cx="2091600" cy="399600"/>
            </a:xfrm>
            <a:prstGeom prst="rect">
              <a:avLst/>
            </a:prstGeom>
            <a:noFill/>
            <a:ln w="63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2EEA32D-B64A-441B-8D70-136191156C92}"/>
                </a:ext>
              </a:extLst>
            </p:cNvPr>
            <p:cNvSpPr/>
            <p:nvPr userDrawn="1"/>
          </p:nvSpPr>
          <p:spPr>
            <a:xfrm>
              <a:off x="2329214" y="5619149"/>
              <a:ext cx="1972896" cy="533521"/>
            </a:xfrm>
            <a:prstGeom prst="rect">
              <a:avLst/>
            </a:prstGeom>
            <a:noFill/>
            <a:ln w="698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36CAE6D-BBB5-4560-AB7E-ADAC366D761C}"/>
                </a:ext>
              </a:extLst>
            </p:cNvPr>
            <p:cNvSpPr/>
            <p:nvPr userDrawn="1"/>
          </p:nvSpPr>
          <p:spPr>
            <a:xfrm>
              <a:off x="2329214" y="5682600"/>
              <a:ext cx="1972896" cy="399600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5F072AC-6047-43CD-851E-7A1C67DC7D2F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409119" y="5699652"/>
            <a:ext cx="1622425" cy="40640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photo title</a:t>
            </a:r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27E4B654-4BC5-4439-B523-15A2EE09754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52163" y="6020724"/>
            <a:ext cx="1087674" cy="464400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10190E84-B585-490A-A199-F4E54FF66DD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0298" y="4580383"/>
            <a:ext cx="1728000" cy="1728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4BE537D5-E629-4339-81CF-EE1F24FE64ED}"/>
              </a:ext>
            </a:extLst>
          </p:cNvPr>
          <p:cNvGrpSpPr/>
          <p:nvPr userDrawn="1"/>
        </p:nvGrpSpPr>
        <p:grpSpPr>
          <a:xfrm>
            <a:off x="8801468" y="5622089"/>
            <a:ext cx="2091600" cy="533521"/>
            <a:chOff x="2269862" y="5619149"/>
            <a:chExt cx="2091600" cy="53352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9F3DC5A-4053-460C-885B-F4EFC4C4959F}"/>
                </a:ext>
              </a:extLst>
            </p:cNvPr>
            <p:cNvSpPr/>
            <p:nvPr userDrawn="1"/>
          </p:nvSpPr>
          <p:spPr>
            <a:xfrm>
              <a:off x="2269862" y="5682600"/>
              <a:ext cx="2091600" cy="399600"/>
            </a:xfrm>
            <a:prstGeom prst="rect">
              <a:avLst/>
            </a:prstGeom>
            <a:noFill/>
            <a:ln w="63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D0EFA39-7E11-44FC-8B06-12B5A240EB16}"/>
                </a:ext>
              </a:extLst>
            </p:cNvPr>
            <p:cNvSpPr/>
            <p:nvPr userDrawn="1"/>
          </p:nvSpPr>
          <p:spPr>
            <a:xfrm>
              <a:off x="2329214" y="5619149"/>
              <a:ext cx="1972896" cy="533521"/>
            </a:xfrm>
            <a:prstGeom prst="rect">
              <a:avLst/>
            </a:prstGeom>
            <a:noFill/>
            <a:ln w="698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F26AD1D-1A90-4A79-9774-85D33F728E5B}"/>
                </a:ext>
              </a:extLst>
            </p:cNvPr>
            <p:cNvSpPr/>
            <p:nvPr userDrawn="1"/>
          </p:nvSpPr>
          <p:spPr>
            <a:xfrm>
              <a:off x="2329214" y="5682600"/>
              <a:ext cx="1972896" cy="399600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733AB1F5-8025-4875-8F0A-4A594C29A6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36056" y="5702592"/>
            <a:ext cx="1622425" cy="40640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photo title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87FCBDF6-FB95-48A8-9E96-B54920A732C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200268" y="1560762"/>
            <a:ext cx="3294000" cy="3889454"/>
          </a:xfrm>
          <a:prstGeom prst="rect">
            <a:avLst/>
          </a:prstGeom>
        </p:spPr>
      </p:pic>
      <p:sp>
        <p:nvSpPr>
          <p:cNvPr id="39" name="Picture Placeholder 14">
            <a:extLst>
              <a:ext uri="{FF2B5EF4-FFF2-40B4-BE49-F238E27FC236}">
                <a16:creationId xmlns:a16="http://schemas.microsoft.com/office/drawing/2014/main" id="{AD8F1A04-7605-46BD-B886-35C03C958B7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317268" y="1675017"/>
            <a:ext cx="3060000" cy="3663950"/>
          </a:xfrm>
          <a:solidFill>
            <a:schemeClr val="tx1"/>
          </a:solidFill>
          <a:ln w="44450" cap="sq">
            <a:solidFill>
              <a:schemeClr val="bg2"/>
            </a:solidFill>
            <a:miter lim="800000"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1EF980C2-A3F1-4A05-9697-ABC2FFD25CC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95116" y="708486"/>
            <a:ext cx="1728000" cy="17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93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80E30CE-2E08-4BFA-8933-4E2272C8D5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9815" y="1560762"/>
            <a:ext cx="10772370" cy="350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1A9C46-73A2-417E-8CB7-4883861DFD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94785"/>
            <a:ext cx="10515600" cy="9229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DDAFC-779D-4BD0-8C2F-2D1247146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C6EE8-D429-4C26-8B4B-CB983FD1FF6D}" type="datetime1">
              <a:rPr lang="en-US" noProof="0" smtClean="0"/>
              <a:t>1/22/2026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2A23B-DDC0-4D8F-980B-E59F1795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1460EA-FD79-4C61-8E55-754DF5428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E4630-A9EC-4A3B-8D7B-72D6B7D7ED5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A8216B-1556-4FF5-963A-015714EA0593}"/>
              </a:ext>
            </a:extLst>
          </p:cNvPr>
          <p:cNvSpPr/>
          <p:nvPr userDrawn="1"/>
        </p:nvSpPr>
        <p:spPr>
          <a:xfrm>
            <a:off x="4765800" y="1185233"/>
            <a:ext cx="2660400" cy="18000"/>
          </a:xfrm>
          <a:prstGeom prst="rect">
            <a:avLst/>
          </a:prstGeom>
          <a:gradFill>
            <a:gsLst>
              <a:gs pos="0">
                <a:schemeClr val="accent1"/>
              </a:gs>
              <a:gs pos="54000">
                <a:schemeClr val="bg2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87DF7E7-0055-4DE3-BD28-AD04335D2DB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20000" y="610173"/>
            <a:ext cx="1152000" cy="1161287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27E4B654-4BC5-4439-B523-15A2EE09754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52163" y="6020724"/>
            <a:ext cx="1087674" cy="464400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10190E84-B585-490A-A199-F4E54FF66DD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14196" y="4494476"/>
            <a:ext cx="1164225" cy="1164225"/>
          </a:xfrm>
          <a:prstGeom prst="rect">
            <a:avLst/>
          </a:prstGeom>
        </p:spPr>
      </p:pic>
      <p:sp>
        <p:nvSpPr>
          <p:cNvPr id="27" name="Picture Placeholder 14">
            <a:extLst>
              <a:ext uri="{FF2B5EF4-FFF2-40B4-BE49-F238E27FC236}">
                <a16:creationId xmlns:a16="http://schemas.microsoft.com/office/drawing/2014/main" id="{4EF5EEF4-65EF-47CF-B001-18214FB3910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22000" y="1675017"/>
            <a:ext cx="10548000" cy="3276000"/>
          </a:xfrm>
          <a:solidFill>
            <a:schemeClr val="tx1"/>
          </a:solidFill>
          <a:ln w="44450" cap="sq">
            <a:solidFill>
              <a:schemeClr val="bg2"/>
            </a:solidFill>
            <a:miter lim="800000"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609A901-1C89-40D8-82BA-C626E3118013}"/>
              </a:ext>
            </a:extLst>
          </p:cNvPr>
          <p:cNvGrpSpPr/>
          <p:nvPr userDrawn="1"/>
        </p:nvGrpSpPr>
        <p:grpSpPr>
          <a:xfrm>
            <a:off x="5050200" y="5250114"/>
            <a:ext cx="2091600" cy="533521"/>
            <a:chOff x="2269862" y="5619149"/>
            <a:chExt cx="2091600" cy="533521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DD24A0E-497C-45D9-92C3-D710E4AC6B39}"/>
                </a:ext>
              </a:extLst>
            </p:cNvPr>
            <p:cNvSpPr/>
            <p:nvPr userDrawn="1"/>
          </p:nvSpPr>
          <p:spPr>
            <a:xfrm>
              <a:off x="2269862" y="5682600"/>
              <a:ext cx="2091600" cy="399600"/>
            </a:xfrm>
            <a:prstGeom prst="rect">
              <a:avLst/>
            </a:prstGeom>
            <a:noFill/>
            <a:ln w="63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2FF488D-DDA8-4E31-8C9B-C5FA9DCACD4D}"/>
                </a:ext>
              </a:extLst>
            </p:cNvPr>
            <p:cNvSpPr/>
            <p:nvPr userDrawn="1"/>
          </p:nvSpPr>
          <p:spPr>
            <a:xfrm>
              <a:off x="2329214" y="5619149"/>
              <a:ext cx="1972896" cy="533521"/>
            </a:xfrm>
            <a:prstGeom prst="rect">
              <a:avLst/>
            </a:prstGeom>
            <a:noFill/>
            <a:ln w="698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CBCD8D3-E884-4B62-8E53-523C64FFDE36}"/>
                </a:ext>
              </a:extLst>
            </p:cNvPr>
            <p:cNvSpPr/>
            <p:nvPr userDrawn="1"/>
          </p:nvSpPr>
          <p:spPr>
            <a:xfrm>
              <a:off x="2329214" y="5682600"/>
              <a:ext cx="1972896" cy="399600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5E22F219-F01E-4C9C-870A-815B5C0620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84788" y="5330617"/>
            <a:ext cx="1622425" cy="40640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photo title</a:t>
            </a:r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43ECADC6-F560-41F8-B495-BE3B1860307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10000" y="710330"/>
            <a:ext cx="1728000" cy="17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341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phic 30">
            <a:extLst>
              <a:ext uri="{FF2B5EF4-FFF2-40B4-BE49-F238E27FC236}">
                <a16:creationId xmlns:a16="http://schemas.microsoft.com/office/drawing/2014/main" id="{8E387864-678A-4424-8838-3BFC042CF4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72905" y="1560762"/>
            <a:ext cx="7025096" cy="3891600"/>
          </a:xfrm>
          <a:prstGeom prst="rect">
            <a:avLst/>
          </a:prstGeom>
        </p:spPr>
      </p:pic>
      <p:sp>
        <p:nvSpPr>
          <p:cNvPr id="32" name="Picture Placeholder 14">
            <a:extLst>
              <a:ext uri="{FF2B5EF4-FFF2-40B4-BE49-F238E27FC236}">
                <a16:creationId xmlns:a16="http://schemas.microsoft.com/office/drawing/2014/main" id="{E6CBCED1-5DE9-4CDA-8776-E4149E19750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93504" y="1675017"/>
            <a:ext cx="6804000" cy="3663950"/>
          </a:xfrm>
          <a:solidFill>
            <a:schemeClr val="tx1"/>
          </a:solidFill>
          <a:ln w="44450" cap="sq">
            <a:solidFill>
              <a:schemeClr val="bg2"/>
            </a:solidFill>
            <a:miter lim="800000"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1A9C46-73A2-417E-8CB7-4883861DFD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94785"/>
            <a:ext cx="10515600" cy="9229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DDAFC-779D-4BD0-8C2F-2D1247146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C6EE8-D429-4C26-8B4B-CB983FD1FF6D}" type="datetime1">
              <a:rPr lang="en-US" noProof="0" smtClean="0"/>
              <a:t>1/22/2026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2A23B-DDC0-4D8F-980B-E59F1795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1460EA-FD79-4C61-8E55-754DF5428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E4630-A9EC-4A3B-8D7B-72D6B7D7ED5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A8216B-1556-4FF5-963A-015714EA0593}"/>
              </a:ext>
            </a:extLst>
          </p:cNvPr>
          <p:cNvSpPr/>
          <p:nvPr userDrawn="1"/>
        </p:nvSpPr>
        <p:spPr>
          <a:xfrm>
            <a:off x="4765800" y="1185233"/>
            <a:ext cx="2660400" cy="18000"/>
          </a:xfrm>
          <a:prstGeom prst="rect">
            <a:avLst/>
          </a:prstGeom>
          <a:gradFill>
            <a:gsLst>
              <a:gs pos="0">
                <a:schemeClr val="accent1"/>
              </a:gs>
              <a:gs pos="54000">
                <a:schemeClr val="bg2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87DF7E7-0055-4DE3-BD28-AD04335D2DB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20000" y="610173"/>
            <a:ext cx="1152000" cy="1161287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27E4B654-4BC5-4439-B523-15A2EE09754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52163" y="6020724"/>
            <a:ext cx="1087674" cy="46440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EF980C2-A3F1-4A05-9697-ABC2FFD25CC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62021" y="718514"/>
            <a:ext cx="1728000" cy="1728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4BE537D5-E629-4339-81CF-EE1F24FE64ED}"/>
              </a:ext>
            </a:extLst>
          </p:cNvPr>
          <p:cNvGrpSpPr/>
          <p:nvPr userDrawn="1"/>
        </p:nvGrpSpPr>
        <p:grpSpPr>
          <a:xfrm>
            <a:off x="6949704" y="5622089"/>
            <a:ext cx="2091600" cy="533521"/>
            <a:chOff x="2269862" y="5619149"/>
            <a:chExt cx="2091600" cy="53352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9F3DC5A-4053-460C-885B-F4EFC4C4959F}"/>
                </a:ext>
              </a:extLst>
            </p:cNvPr>
            <p:cNvSpPr/>
            <p:nvPr userDrawn="1"/>
          </p:nvSpPr>
          <p:spPr>
            <a:xfrm>
              <a:off x="2269862" y="5682600"/>
              <a:ext cx="2091600" cy="399600"/>
            </a:xfrm>
            <a:prstGeom prst="rect">
              <a:avLst/>
            </a:prstGeom>
            <a:noFill/>
            <a:ln w="63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D0EFA39-7E11-44FC-8B06-12B5A240EB16}"/>
                </a:ext>
              </a:extLst>
            </p:cNvPr>
            <p:cNvSpPr/>
            <p:nvPr userDrawn="1"/>
          </p:nvSpPr>
          <p:spPr>
            <a:xfrm>
              <a:off x="2329214" y="5619149"/>
              <a:ext cx="1972896" cy="533521"/>
            </a:xfrm>
            <a:prstGeom prst="rect">
              <a:avLst/>
            </a:prstGeom>
            <a:noFill/>
            <a:ln w="698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F26AD1D-1A90-4A79-9774-85D33F728E5B}"/>
                </a:ext>
              </a:extLst>
            </p:cNvPr>
            <p:cNvSpPr/>
            <p:nvPr userDrawn="1"/>
          </p:nvSpPr>
          <p:spPr>
            <a:xfrm>
              <a:off x="2329214" y="5682600"/>
              <a:ext cx="1972896" cy="399600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733AB1F5-8025-4875-8F0A-4A594C29A6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84292" y="5702592"/>
            <a:ext cx="1622425" cy="40640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photo title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4B4A2D8-E9E8-4DCA-A530-B8E27ED73725}"/>
              </a:ext>
            </a:extLst>
          </p:cNvPr>
          <p:cNvSpPr/>
          <p:nvPr userDrawn="1"/>
        </p:nvSpPr>
        <p:spPr>
          <a:xfrm>
            <a:off x="686885" y="1635551"/>
            <a:ext cx="3204000" cy="3726000"/>
          </a:xfrm>
          <a:prstGeom prst="rect">
            <a:avLst/>
          </a:prstGeom>
          <a:noFill/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7442C19-EB3A-4373-8827-C64BB5F022C2}"/>
              </a:ext>
            </a:extLst>
          </p:cNvPr>
          <p:cNvSpPr/>
          <p:nvPr userDrawn="1"/>
        </p:nvSpPr>
        <p:spPr>
          <a:xfrm>
            <a:off x="758885" y="1560762"/>
            <a:ext cx="3060000" cy="3875579"/>
          </a:xfrm>
          <a:prstGeom prst="rect">
            <a:avLst/>
          </a:prstGeom>
          <a:noFill/>
          <a:ln w="698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7D272F48-7CA4-4FA5-AB32-FAB13026F93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15777" y="1821941"/>
            <a:ext cx="2648308" cy="3353220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5DE8FAB-E151-479E-819E-2E9BF2E78030}"/>
              </a:ext>
            </a:extLst>
          </p:cNvPr>
          <p:cNvSpPr/>
          <p:nvPr userDrawn="1"/>
        </p:nvSpPr>
        <p:spPr>
          <a:xfrm>
            <a:off x="758885" y="1635551"/>
            <a:ext cx="3060000" cy="3726000"/>
          </a:xfrm>
          <a:custGeom>
            <a:avLst/>
            <a:gdLst>
              <a:gd name="connsiteX0" fmla="*/ 0 w 3060000"/>
              <a:gd name="connsiteY0" fmla="*/ 0 h 3726000"/>
              <a:gd name="connsiteX1" fmla="*/ 3060000 w 3060000"/>
              <a:gd name="connsiteY1" fmla="*/ 0 h 3726000"/>
              <a:gd name="connsiteX2" fmla="*/ 3060000 w 3060000"/>
              <a:gd name="connsiteY2" fmla="*/ 3726000 h 3726000"/>
              <a:gd name="connsiteX3" fmla="*/ 0 w 3060000"/>
              <a:gd name="connsiteY3" fmla="*/ 3726000 h 372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0000" h="3726000">
                <a:moveTo>
                  <a:pt x="0" y="0"/>
                </a:moveTo>
                <a:lnTo>
                  <a:pt x="3060000" y="0"/>
                </a:lnTo>
                <a:lnTo>
                  <a:pt x="3060000" y="3726000"/>
                </a:lnTo>
                <a:lnTo>
                  <a:pt x="0" y="3726000"/>
                </a:lnTo>
                <a:close/>
              </a:path>
            </a:pathLst>
          </a:custGeom>
          <a:noFill/>
          <a:ln w="317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10190E84-B585-490A-A199-F4E54FF66DD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09" y="4567862"/>
            <a:ext cx="1728000" cy="17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936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FDA5C-48D1-FA7A-B6F6-3477C570A4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385C52-68E7-70C0-2919-660AEEAE6A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D6E76-29EA-0833-6E76-DA4B308F8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E8456-6DCA-4551-9125-4F44608DC2DC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8424A-17BB-E7CA-3360-6670AF778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91E7BC-34D7-8A11-7171-55B3E3EDA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02A90-F254-4EE2-A5C6-C5D60CD90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581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F590C-613B-7A38-7D16-8AD4E966C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BAD50-B998-DD9B-6705-D3A7DBC0C2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3CF358-DD4C-0652-5283-EB1443A6F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F2864-37EF-41C9-A488-B08468950B9C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4503C-A9D3-A5DF-3B58-97728C190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F5711-74A5-F4E4-33B1-949DFF7B0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FC5C6-17F6-44EE-A60B-F0265B1C9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2446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AC3E8-9474-D8D9-E076-9FBD3E0C9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56EC9-9F78-152B-375E-6C6B93D5FC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579DB5-2588-7E62-CB7F-5C1A9BCCD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E8456-6DCA-4551-9125-4F44608DC2DC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18845-8BAD-F4F2-851A-42F18C5C0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820C5-4B6E-4E51-25D9-CDBFDE22D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02A90-F254-4EE2-A5C6-C5D60CD90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05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7C459-D333-5736-F2DB-34B5D38F2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E842B8-E956-B116-C584-B9737FFBC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B485B2-F8F8-0CDC-CE12-FDF8044E2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E8456-6DCA-4551-9125-4F44608DC2DC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BDE87-6A99-788C-33BC-8D54FF9BF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8CC04-6FD9-6F49-95B6-E5DA2205D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02A90-F254-4EE2-A5C6-C5D60CD90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5723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6074C-85A2-2669-B9D2-225A40502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65801-558F-3476-5B9F-7645493331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6BCCEE-A59C-313E-AA6F-F8FA20CBEE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FCF957-68C8-C485-5CB5-DB9A95AE7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E8456-6DCA-4551-9125-4F44608DC2DC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E1E3BA-813D-3CD4-931B-F901BCAB7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28F0E5-60CC-66EC-6539-1F5386FB0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02A90-F254-4EE2-A5C6-C5D60CD90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5332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12F6-F56F-7C1B-6827-7F02AEF98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5DEBCD-54A2-5A1A-C9CA-784A318D35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2D1E9E-87C8-B62E-565E-1B9D810AAF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3531B6-DA8F-FC3A-D9E3-4A3BE5875B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30A26A-0B9F-D31E-807C-F5A8793E5F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83FC32-74D6-5422-C7EC-EC09DCEF1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E8456-6DCA-4551-9125-4F44608DC2DC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036A4E-A427-8F60-B43E-D5C91A0DF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88C4C5-10BD-4B30-DB98-C5D507E60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02A90-F254-4EE2-A5C6-C5D60CD90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0169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5AC35-3ABE-126F-FB0D-8DBD9EE7D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D0638-41FF-FC17-5702-573830494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E8456-6DCA-4551-9125-4F44608DC2DC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E0F215-3E81-3214-9375-77159A702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F8C510-9DE4-1940-DC23-FD0446836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02A90-F254-4EE2-A5C6-C5D60CD90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8575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FD4D7-63D9-FE3F-4362-69C46D829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E8456-6DCA-4551-9125-4F44608DC2DC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734087-8171-398E-7706-EB508CD21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D86981-A6BF-23E3-F628-564EFB376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02A90-F254-4EE2-A5C6-C5D60CD90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9503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6AAD2-6AEB-57E9-B7D2-1FC7E85B6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39CB2-506C-01B3-A4B8-ED3254BCC7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4F4B7C-5398-E927-8EA6-D3A2A487B8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0C50F4-EBE9-6FAE-E6AE-0B2157485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E8456-6DCA-4551-9125-4F44608DC2DC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D8ECFF-2177-260D-CCDA-29EDB1119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C2B4ED-5A05-5535-EA18-22824A69D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02A90-F254-4EE2-A5C6-C5D60CD90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7119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4E2EC-3CB2-694D-9F1A-B3C411195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0E91EB-12E5-880F-F051-071C641949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A138A4-AC1A-D716-DB0F-DF65FFE9AD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F97A4F-F628-A9DC-1B13-5E965E449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E8456-6DCA-4551-9125-4F44608DC2DC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E47D3B-8CF6-BF79-3AAE-883DAD67D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7C7F00-8570-0C76-6DCE-0B6ED8184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02A90-F254-4EE2-A5C6-C5D60CD90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761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A37BD-BCD2-B3B1-B0E7-D65A2A54A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5E0C2F-0CA0-6543-6C30-22DF293FA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160466-4534-EF1C-BB8A-AAA43320A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E8456-6DCA-4551-9125-4F44608DC2DC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43C34-F3B4-545E-19D1-1DC2B2802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C51AA7-4C9B-BEFD-629E-5EF205041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02A90-F254-4EE2-A5C6-C5D60CD90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5121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CF63BF-1AFF-8BA0-0FF6-05D67D1420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D50429-7CBF-23E4-D4F5-6AF276703D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4758BD-1D59-3CE8-9EB4-056F1F136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E8456-6DCA-4551-9125-4F44608DC2DC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F21743-1408-31C4-0E3D-F827C5E50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B3997-05E7-99A1-8A1F-82B4E21F4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02A90-F254-4EE2-A5C6-C5D60CD90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17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23478-BA47-1BC0-361B-CC0B454B4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F27714-6BD8-1DDB-1196-756DEC2180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7E0980-AB26-F60E-87F6-6C232EF79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F2864-37EF-41C9-A488-B08468950B9C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2ABC3-7351-225D-D5D7-C72DA2D96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BB618-5A4A-44F3-BEBB-F9203E2A6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FC5C6-17F6-44EE-A60B-F0265B1C9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280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AD0E2-0DB9-306B-A843-DCB29DCFF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01C8F-CF16-3469-7797-DC45656E83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91337A-65D1-20B6-A24A-61CB43FDAB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14F1A3-CB5C-5403-4BB9-AE7569E18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F2864-37EF-41C9-A488-B08468950B9C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27B3DC-2845-FBA5-FE7D-56713A771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27CA0E-CB0D-D120-4644-3E95B67E0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FC5C6-17F6-44EE-A60B-F0265B1C9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60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23488-6C7A-15FD-0A04-D27E89A0B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5FC683-5AB4-2564-A2BC-25E75EE37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B19CE1-E906-0CBC-1437-380B6722B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DF82DD-D213-F44B-47B9-78003DE04D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0937BC-09DD-FA07-5504-D8473D5ECA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D646D1-FAA3-B280-CEFF-65EBA9ACA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F2864-37EF-41C9-A488-B08468950B9C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844598-80D0-DE3F-5944-0AB81C2B7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5AC4A2-25DF-2C89-E016-CD00AF659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FC5C6-17F6-44EE-A60B-F0265B1C9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054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8A9A8-8A0B-2DA2-993A-3DD020B03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E63BE3-3556-70E4-C54A-198C2C3F8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F2864-37EF-41C9-A488-B08468950B9C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A184DE-5BD1-77AF-E280-CD346EB0A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5A4D18-145A-F1C3-778F-79F14674E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FC5C6-17F6-44EE-A60B-F0265B1C9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686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22B37-DC24-5047-969C-436976566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F2864-37EF-41C9-A488-B08468950B9C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3E79FA-A594-41E9-517B-AFB718F42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95B10-6AA7-F3A4-60A6-63DAD4F15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FC5C6-17F6-44EE-A60B-F0265B1C9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032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C78FA-AB17-0728-2545-B90954484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04704-1F81-5418-5B69-3AB8E1C6E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687DB5-6BC9-707B-0307-0F4D338381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E7026E-FAE3-ECE5-9BAA-846E59AAB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F2864-37EF-41C9-A488-B08468950B9C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0D4E06-7069-A31F-EC58-954182EBA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D6EB6E-143C-533C-FABF-F9CF6AE88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FC5C6-17F6-44EE-A60B-F0265B1C9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416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FB0EB-6167-57B7-F744-D8230D7A9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C980E2-F041-3610-20E4-DABF65AA62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035FB4-1272-4161-7A77-6A3AE770BF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65997-DD17-F771-2E64-2262AF334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F2864-37EF-41C9-A488-B08468950B9C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E4B658-9456-84A0-ECE7-A021A9460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74A4E8-EE90-35CC-664C-B3C036B7A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FC5C6-17F6-44EE-A60B-F0265B1C9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049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5DF6B5-F32A-3163-99D5-2B58904CA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6616CD-EC3B-4142-487C-A9360F109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47483-FB5F-FBDB-2499-5BF2A2EDC7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BF2864-37EF-41C9-A488-B08468950B9C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5311A-A173-99AB-B847-B6DCF7D635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5EA346-5889-361E-211C-BE82A16E24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7FC5C6-17F6-44EE-A60B-F0265B1C9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545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1DF5AD-4BAE-4D29-94F3-0A1D67CEA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C5A5CE-A637-4336-8207-5DE2ADEA3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21B086-7B91-42C0-9F16-5A14CDA443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0659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7175FC63-418E-4B26-A0F8-020F3C6EFB6F}" type="datetime1">
              <a:rPr lang="en-US" noProof="0" smtClean="0"/>
              <a:pPr/>
              <a:t>1/22/2026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3CC2B-1C87-481D-B26C-EEB6383CAD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06591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5DA75C-46A3-4466-8FE3-B1E30D47F5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94349" y="6065911"/>
            <a:ext cx="4033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2"/>
                </a:solidFill>
              </a:defRPr>
            </a:lvl1pPr>
          </a:lstStyle>
          <a:p>
            <a:fld id="{E60E4630-A9EC-4A3B-8D7B-72D6B7D7ED5F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7195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8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709B5-3E51-D329-EE04-1F1B1D99E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CE40C-A373-29B5-B4C9-96E012510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86B89-899E-22AF-D54B-700F76639B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E8456-6DCA-4551-9125-4F44608DC2DC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7C872E-0E5E-B134-ADAF-3DA3C67FD4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8AF5AC-80DC-C7A9-98CF-554662E199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02A90-F254-4EE2-A5C6-C5D60CD90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217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A66032-7057-0D09-8C3A-55E152DBF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Content Placeholder 4" descr="A person in a crown writing on a piece of paper&#10;&#10;AI-generated content may be incorrect.">
            <a:extLst>
              <a:ext uri="{FF2B5EF4-FFF2-40B4-BE49-F238E27FC236}">
                <a16:creationId xmlns:a16="http://schemas.microsoft.com/office/drawing/2014/main" id="{63C00795-AF67-2390-55E7-B95BCBFB7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77" b="97986" l="1067" r="90000">
                        <a14:foregroundMark x1="77867" y1="77251" x2="68533" y2="84005"/>
                        <a14:foregroundMark x1="60267" y1="80095" x2="56400" y2="87085"/>
                        <a14:foregroundMark x1="56400" y1="87085" x2="56533" y2="87441"/>
                        <a14:foregroundMark x1="80533" y1="84834" x2="81200" y2="95498"/>
                        <a14:foregroundMark x1="81200" y1="95498" x2="73067" y2="96919"/>
                        <a14:foregroundMark x1="5533" y1="76422" x2="10133" y2="81991"/>
                        <a14:foregroundMark x1="10133" y1="81991" x2="48800" y2="97986"/>
                        <a14:foregroundMark x1="48800" y1="97986" x2="49333" y2="97986"/>
                        <a14:foregroundMark x1="8267" y1="70735" x2="4400" y2="73223"/>
                        <a14:foregroundMark x1="4400" y1="73223" x2="1133" y2="78318"/>
                        <a14:foregroundMark x1="1133" y1="78318" x2="1733" y2="83175"/>
                        <a14:foregroundMark x1="45667" y1="21209" x2="48267" y2="21209"/>
                        <a14:foregroundMark x1="45733" y1="18483" x2="47333" y2="18365"/>
                        <a14:foregroundMark x1="45133" y1="20498" x2="49467" y2="21090"/>
                        <a14:foregroundMark x1="44933" y1="19905" x2="46000" y2="19668"/>
                        <a14:foregroundMark x1="46733" y1="11137" x2="57733" y2="11848"/>
                        <a14:foregroundMark x1="46067" y1="7583" x2="50267" y2="6635"/>
                        <a14:foregroundMark x1="50267" y1="6635" x2="59933" y2="9005"/>
                        <a14:foregroundMark x1="45333" y1="9242" x2="45000" y2="3791"/>
                        <a14:foregroundMark x1="47333" y1="1777" x2="47200" y2="3673"/>
                        <a14:foregroundMark x1="45267" y1="8531" x2="45467" y2="11137"/>
                        <a14:foregroundMark x1="61941" y1="9117" x2="61667" y2="11019"/>
                        <a14:foregroundMark x1="62333" y1="6398" x2="62007" y2="8658"/>
                        <a14:foregroundMark x1="62467" y1="18365" x2="62600" y2="19194"/>
                        <a14:foregroundMark x1="62267" y1="18009" x2="62267" y2="18009"/>
                        <a14:foregroundMark x1="46600" y1="24171" x2="47333" y2="29384"/>
                        <a14:foregroundMark x1="46600" y1="24645" x2="47267" y2="29976"/>
                        <a14:backgroundMark x1="72667" y1="29739" x2="70533" y2="33412"/>
                        <a14:backgroundMark x1="933" y1="98578" x2="1267" y2="98934"/>
                        <a14:backgroundMark x1="667" y1="96682" x2="3600" y2="99763"/>
                        <a14:backgroundMark x1="4933" y1="64100" x2="18267" y2="30806"/>
                        <a14:backgroundMark x1="28533" y1="47867" x2="33467" y2="22275"/>
                        <a14:backgroundMark x1="33467" y1="22275" x2="33467" y2="22275"/>
                        <a14:backgroundMark x1="79000" y1="42891" x2="80533" y2="42062"/>
                        <a14:backgroundMark x1="32467" y1="78081" x2="33533" y2="78318"/>
                        <a14:backgroundMark x1="35867" y1="80569" x2="34867" y2="79384"/>
                        <a14:backgroundMark x1="30800" y1="77725" x2="30800" y2="77725"/>
                        <a14:backgroundMark x1="29200" y1="78436" x2="29200" y2="78436"/>
                        <a14:backgroundMark x1="37667" y1="80687" x2="37667" y2="80687"/>
                        <a14:backgroundMark x1="61667" y1="7583" x2="61667" y2="6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" y="3188597"/>
            <a:ext cx="6483136" cy="36694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F09A00-278D-77F0-26DC-73FC44B3E1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931" y="2198607"/>
            <a:ext cx="5882842" cy="835982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ootlight MT Light" panose="0204060206030A020304" pitchFamily="18" charset="0"/>
                <a:ea typeface="+mn-ea"/>
                <a:cs typeface="+mn-cs"/>
              </a:rPr>
              <a:t>Chapters 32-33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97EE72-5848-B05E-B026-63E9D1B094E3}"/>
              </a:ext>
            </a:extLst>
          </p:cNvPr>
          <p:cNvSpPr txBox="1"/>
          <p:nvPr/>
        </p:nvSpPr>
        <p:spPr>
          <a:xfrm>
            <a:off x="-1767" y="588220"/>
            <a:ext cx="9669749" cy="155427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 anchor="b">
            <a:spAutoFit/>
          </a:bodyPr>
          <a:lstStyle/>
          <a:p>
            <a:pPr algn="ctr">
              <a:spcBef>
                <a:spcPts val="600"/>
              </a:spcBef>
            </a:pPr>
            <a:endParaRPr lang="en-US" sz="9500" dirty="0">
              <a:solidFill>
                <a:schemeClr val="bg1"/>
              </a:solidFill>
              <a:latin typeface="Narkisim" panose="020E0502050101010101" pitchFamily="34" charset="-79"/>
              <a:cs typeface="Narkisim" panose="020E0502050101010101" pitchFamily="34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27B95E-EDF7-6EB8-81DF-271B2E634E57}"/>
              </a:ext>
            </a:extLst>
          </p:cNvPr>
          <p:cNvSpPr txBox="1"/>
          <p:nvPr/>
        </p:nvSpPr>
        <p:spPr>
          <a:xfrm>
            <a:off x="-158604" y="294595"/>
            <a:ext cx="9919052" cy="2246769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square" rtlCol="0" anchor="b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40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2</a:t>
            </a:r>
            <a:r>
              <a:rPr lang="en-US" sz="14000" baseline="300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nd</a:t>
            </a:r>
            <a:r>
              <a:rPr lang="en-US" sz="140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 Chronicles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D096D1-BEC1-D7B5-1D36-444F0178233D}"/>
              </a:ext>
            </a:extLst>
          </p:cNvPr>
          <p:cNvSpPr txBox="1"/>
          <p:nvPr/>
        </p:nvSpPr>
        <p:spPr>
          <a:xfrm>
            <a:off x="5542072" y="2505670"/>
            <a:ext cx="6611997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n w="3175">
                  <a:noFill/>
                </a:ln>
                <a:latin typeface="Papyrus" panose="03070502060502030205" pitchFamily="66" charset="0"/>
                <a:ea typeface="Source Sans Pro SemiBold" panose="020B0603030403020204" pitchFamily="34" charset="0"/>
              </a:rPr>
              <a:t>When Pride Reigns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C5A380-AA44-0C06-FADD-6D3B5A0202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214" y="5720137"/>
            <a:ext cx="1922333" cy="92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0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05880-C106-52B3-D1E4-326F668FA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EE79B5-8728-6B4E-1F19-E55C5EBBC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Content Placeholder 4" descr="A person in a crown writing on a piece of paper&#10;&#10;AI-generated content may be incorrect.">
            <a:extLst>
              <a:ext uri="{FF2B5EF4-FFF2-40B4-BE49-F238E27FC236}">
                <a16:creationId xmlns:a16="http://schemas.microsoft.com/office/drawing/2014/main" id="{D5690461-3A08-685C-A57F-138881847D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77" b="97986" l="1067" r="90000">
                        <a14:foregroundMark x1="77867" y1="77251" x2="68533" y2="84005"/>
                        <a14:foregroundMark x1="60267" y1="80095" x2="56400" y2="87085"/>
                        <a14:foregroundMark x1="56400" y1="87085" x2="56533" y2="87441"/>
                        <a14:foregroundMark x1="80533" y1="84834" x2="81200" y2="95498"/>
                        <a14:foregroundMark x1="81200" y1="95498" x2="73067" y2="96919"/>
                        <a14:foregroundMark x1="5533" y1="76422" x2="10133" y2="81991"/>
                        <a14:foregroundMark x1="10133" y1="81991" x2="48800" y2="97986"/>
                        <a14:foregroundMark x1="48800" y1="97986" x2="49333" y2="97986"/>
                        <a14:foregroundMark x1="8267" y1="70735" x2="4400" y2="73223"/>
                        <a14:foregroundMark x1="4400" y1="73223" x2="1133" y2="78318"/>
                        <a14:foregroundMark x1="1133" y1="78318" x2="1733" y2="83175"/>
                        <a14:foregroundMark x1="45667" y1="21209" x2="48267" y2="21209"/>
                        <a14:foregroundMark x1="45733" y1="18483" x2="47333" y2="18365"/>
                        <a14:foregroundMark x1="45133" y1="20498" x2="49467" y2="21090"/>
                        <a14:foregroundMark x1="44933" y1="19905" x2="46000" y2="19668"/>
                        <a14:foregroundMark x1="46733" y1="11137" x2="57733" y2="11848"/>
                        <a14:foregroundMark x1="46067" y1="7583" x2="50267" y2="6635"/>
                        <a14:foregroundMark x1="50267" y1="6635" x2="59933" y2="9005"/>
                        <a14:foregroundMark x1="45333" y1="9242" x2="45000" y2="3791"/>
                        <a14:foregroundMark x1="47333" y1="1777" x2="47200" y2="3673"/>
                        <a14:foregroundMark x1="45267" y1="8531" x2="45467" y2="11137"/>
                        <a14:foregroundMark x1="61941" y1="9117" x2="61667" y2="11019"/>
                        <a14:foregroundMark x1="62333" y1="6398" x2="62007" y2="8658"/>
                        <a14:foregroundMark x1="62467" y1="18365" x2="62600" y2="19194"/>
                        <a14:foregroundMark x1="62267" y1="18009" x2="62267" y2="18009"/>
                        <a14:foregroundMark x1="46600" y1="24171" x2="47333" y2="29384"/>
                        <a14:foregroundMark x1="46600" y1="24645" x2="47267" y2="29976"/>
                        <a14:backgroundMark x1="72667" y1="29739" x2="70533" y2="33412"/>
                        <a14:backgroundMark x1="933" y1="98578" x2="1267" y2="98934"/>
                        <a14:backgroundMark x1="667" y1="96682" x2="3600" y2="99763"/>
                        <a14:backgroundMark x1="4933" y1="64100" x2="18267" y2="30806"/>
                        <a14:backgroundMark x1="28533" y1="47867" x2="33467" y2="22275"/>
                        <a14:backgroundMark x1="33467" y1="22275" x2="33467" y2="22275"/>
                        <a14:backgroundMark x1="79000" y1="42891" x2="80533" y2="42062"/>
                        <a14:backgroundMark x1="32467" y1="78081" x2="33533" y2="78318"/>
                        <a14:backgroundMark x1="35867" y1="80569" x2="34867" y2="79384"/>
                        <a14:backgroundMark x1="30800" y1="77725" x2="30800" y2="77725"/>
                        <a14:backgroundMark x1="29200" y1="78436" x2="29200" y2="78436"/>
                        <a14:backgroundMark x1="37667" y1="80687" x2="37667" y2="80687"/>
                        <a14:backgroundMark x1="61667" y1="7583" x2="61667" y2="6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02300" y="3188597"/>
            <a:ext cx="6489700" cy="36694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4CFCEA-DB23-C3A9-73B4-FE1A2EB412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5608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27A20E-AC30-E7FF-000D-F14AEC5655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0940" y="-1"/>
            <a:ext cx="6970119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B2C05C-B7EE-0707-762E-D197B5CC3123}"/>
              </a:ext>
            </a:extLst>
          </p:cNvPr>
          <p:cNvSpPr/>
          <p:nvPr/>
        </p:nvSpPr>
        <p:spPr>
          <a:xfrm>
            <a:off x="2531091" y="5200244"/>
            <a:ext cx="3515446" cy="165775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60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0018E-5545-C2F6-232F-257E12462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7DCB62-79F1-8F01-D212-FA93A8174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299" y="45076"/>
            <a:ext cx="12192000" cy="6858000"/>
          </a:xfrm>
          <a:prstGeom prst="rect">
            <a:avLst/>
          </a:prstGeom>
        </p:spPr>
      </p:pic>
      <p:pic>
        <p:nvPicPr>
          <p:cNvPr id="4" name="Content Placeholder 4" descr="A person in a crown writing on a piece of paper&#10;&#10;AI-generated content may be incorrect.">
            <a:extLst>
              <a:ext uri="{FF2B5EF4-FFF2-40B4-BE49-F238E27FC236}">
                <a16:creationId xmlns:a16="http://schemas.microsoft.com/office/drawing/2014/main" id="{6790E4FF-0ABC-4944-5BFA-1E6A69675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77" b="97986" l="1067" r="90000">
                        <a14:foregroundMark x1="77867" y1="77251" x2="68533" y2="84005"/>
                        <a14:foregroundMark x1="60267" y1="80095" x2="56400" y2="87085"/>
                        <a14:foregroundMark x1="56400" y1="87085" x2="56533" y2="87441"/>
                        <a14:foregroundMark x1="80533" y1="84834" x2="81200" y2="95498"/>
                        <a14:foregroundMark x1="81200" y1="95498" x2="73067" y2="96919"/>
                        <a14:foregroundMark x1="5533" y1="76422" x2="10133" y2="81991"/>
                        <a14:foregroundMark x1="10133" y1="81991" x2="48800" y2="97986"/>
                        <a14:foregroundMark x1="48800" y1="97986" x2="49333" y2="97986"/>
                        <a14:foregroundMark x1="8267" y1="70735" x2="4400" y2="73223"/>
                        <a14:foregroundMark x1="4400" y1="73223" x2="1133" y2="78318"/>
                        <a14:foregroundMark x1="1133" y1="78318" x2="1733" y2="83175"/>
                        <a14:foregroundMark x1="45667" y1="21209" x2="48267" y2="21209"/>
                        <a14:foregroundMark x1="45733" y1="18483" x2="47333" y2="18365"/>
                        <a14:foregroundMark x1="45133" y1="20498" x2="49467" y2="21090"/>
                        <a14:foregroundMark x1="44933" y1="19905" x2="46000" y2="19668"/>
                        <a14:foregroundMark x1="46733" y1="11137" x2="57733" y2="11848"/>
                        <a14:foregroundMark x1="46067" y1="7583" x2="50267" y2="6635"/>
                        <a14:foregroundMark x1="50267" y1="6635" x2="59933" y2="9005"/>
                        <a14:foregroundMark x1="45333" y1="9242" x2="45000" y2="3791"/>
                        <a14:foregroundMark x1="47333" y1="1777" x2="47200" y2="3673"/>
                        <a14:foregroundMark x1="45267" y1="8531" x2="45467" y2="11137"/>
                        <a14:foregroundMark x1="61941" y1="9117" x2="61667" y2="11019"/>
                        <a14:foregroundMark x1="62333" y1="6398" x2="62007" y2="8658"/>
                        <a14:foregroundMark x1="62467" y1="18365" x2="62600" y2="19194"/>
                        <a14:foregroundMark x1="62267" y1="18009" x2="62267" y2="18009"/>
                        <a14:foregroundMark x1="46600" y1="24171" x2="47333" y2="29384"/>
                        <a14:foregroundMark x1="46600" y1="24645" x2="47267" y2="29976"/>
                        <a14:backgroundMark x1="72667" y1="29739" x2="70533" y2="33412"/>
                        <a14:backgroundMark x1="933" y1="98578" x2="1267" y2="98934"/>
                        <a14:backgroundMark x1="667" y1="96682" x2="3600" y2="99763"/>
                        <a14:backgroundMark x1="4933" y1="64100" x2="18267" y2="30806"/>
                        <a14:backgroundMark x1="28533" y1="47867" x2="33467" y2="22275"/>
                        <a14:backgroundMark x1="33467" y1="22275" x2="33467" y2="22275"/>
                        <a14:backgroundMark x1="79000" y1="42891" x2="80533" y2="42062"/>
                        <a14:backgroundMark x1="32467" y1="78081" x2="33533" y2="78318"/>
                        <a14:backgroundMark x1="35867" y1="80569" x2="34867" y2="79384"/>
                        <a14:backgroundMark x1="30800" y1="77725" x2="30800" y2="77725"/>
                        <a14:backgroundMark x1="29200" y1="78436" x2="29200" y2="78436"/>
                        <a14:backgroundMark x1="37667" y1="80687" x2="37667" y2="80687"/>
                        <a14:backgroundMark x1="61667" y1="7583" x2="61667" y2="6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02300" y="3188597"/>
            <a:ext cx="6489700" cy="36694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3269015-9839-A468-49AF-765BE11AEBF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5608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529B34-B138-D987-B0DA-CE217E0052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4" b="-1384"/>
          <a:stretch>
            <a:fillRect/>
          </a:stretch>
        </p:blipFill>
        <p:spPr>
          <a:xfrm>
            <a:off x="-1" y="379928"/>
            <a:ext cx="12190751" cy="65231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00BB43-7337-4D21-AA8B-8B4B19831E29}"/>
              </a:ext>
            </a:extLst>
          </p:cNvPr>
          <p:cNvSpPr/>
          <p:nvPr/>
        </p:nvSpPr>
        <p:spPr>
          <a:xfrm>
            <a:off x="99727" y="539395"/>
            <a:ext cx="11999974" cy="619625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5626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C0FB6-C546-E56E-3D5B-0869CB57C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A112EF-FF60-45F2-B11D-13C7044ED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Content Placeholder 4" descr="A person in a crown writing on a piece of paper&#10;&#10;AI-generated content may be incorrect.">
            <a:extLst>
              <a:ext uri="{FF2B5EF4-FFF2-40B4-BE49-F238E27FC236}">
                <a16:creationId xmlns:a16="http://schemas.microsoft.com/office/drawing/2014/main" id="{38AF992B-1C0E-D049-CAA8-33F456AB9B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77" b="97986" l="1067" r="90000">
                        <a14:foregroundMark x1="77867" y1="77251" x2="68533" y2="84005"/>
                        <a14:foregroundMark x1="60267" y1="80095" x2="56400" y2="87085"/>
                        <a14:foregroundMark x1="56400" y1="87085" x2="56533" y2="87441"/>
                        <a14:foregroundMark x1="80533" y1="84834" x2="81200" y2="95498"/>
                        <a14:foregroundMark x1="81200" y1="95498" x2="73067" y2="96919"/>
                        <a14:foregroundMark x1="5533" y1="76422" x2="10133" y2="81991"/>
                        <a14:foregroundMark x1="10133" y1="81991" x2="48800" y2="97986"/>
                        <a14:foregroundMark x1="48800" y1="97986" x2="49333" y2="97986"/>
                        <a14:foregroundMark x1="8267" y1="70735" x2="4400" y2="73223"/>
                        <a14:foregroundMark x1="4400" y1="73223" x2="1133" y2="78318"/>
                        <a14:foregroundMark x1="1133" y1="78318" x2="1733" y2="83175"/>
                        <a14:foregroundMark x1="45667" y1="21209" x2="48267" y2="21209"/>
                        <a14:foregroundMark x1="45733" y1="18483" x2="47333" y2="18365"/>
                        <a14:foregroundMark x1="45133" y1="20498" x2="49467" y2="21090"/>
                        <a14:foregroundMark x1="44933" y1="19905" x2="46000" y2="19668"/>
                        <a14:foregroundMark x1="46733" y1="11137" x2="57733" y2="11848"/>
                        <a14:foregroundMark x1="46067" y1="7583" x2="50267" y2="6635"/>
                        <a14:foregroundMark x1="50267" y1="6635" x2="59933" y2="9005"/>
                        <a14:foregroundMark x1="45333" y1="9242" x2="45000" y2="3791"/>
                        <a14:foregroundMark x1="47333" y1="1777" x2="47200" y2="3673"/>
                        <a14:foregroundMark x1="45267" y1="8531" x2="45467" y2="11137"/>
                        <a14:foregroundMark x1="61941" y1="9117" x2="61667" y2="11019"/>
                        <a14:foregroundMark x1="62333" y1="6398" x2="62007" y2="8658"/>
                        <a14:foregroundMark x1="62467" y1="18365" x2="62600" y2="19194"/>
                        <a14:foregroundMark x1="62267" y1="18009" x2="62267" y2="18009"/>
                        <a14:foregroundMark x1="46600" y1="24171" x2="47333" y2="29384"/>
                        <a14:foregroundMark x1="46600" y1="24645" x2="47267" y2="29976"/>
                        <a14:backgroundMark x1="72667" y1="29739" x2="70533" y2="33412"/>
                        <a14:backgroundMark x1="933" y1="98578" x2="1267" y2="98934"/>
                        <a14:backgroundMark x1="667" y1="96682" x2="3600" y2="99763"/>
                        <a14:backgroundMark x1="4933" y1="64100" x2="18267" y2="30806"/>
                        <a14:backgroundMark x1="28533" y1="47867" x2="33467" y2="22275"/>
                        <a14:backgroundMark x1="33467" y1="22275" x2="33467" y2="22275"/>
                        <a14:backgroundMark x1="79000" y1="42891" x2="80533" y2="42062"/>
                        <a14:backgroundMark x1="32467" y1="78081" x2="33533" y2="78318"/>
                        <a14:backgroundMark x1="35867" y1="80569" x2="34867" y2="79384"/>
                        <a14:backgroundMark x1="30800" y1="77725" x2="30800" y2="77725"/>
                        <a14:backgroundMark x1="29200" y1="78436" x2="29200" y2="78436"/>
                        <a14:backgroundMark x1="37667" y1="80687" x2="37667" y2="80687"/>
                        <a14:backgroundMark x1="61667" y1="7583" x2="61667" y2="6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" y="3188597"/>
            <a:ext cx="6483136" cy="36694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CA702E-0B0C-E8D8-52BC-1C10025C5C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931" y="2198607"/>
            <a:ext cx="5882842" cy="835982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ootlight MT Light" panose="0204060206030A020304" pitchFamily="18" charset="0"/>
                <a:ea typeface="+mn-ea"/>
                <a:cs typeface="+mn-cs"/>
              </a:rPr>
              <a:t>Chapters 32-33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46B2FD-B9E9-AE65-1708-F25DF50645AC}"/>
              </a:ext>
            </a:extLst>
          </p:cNvPr>
          <p:cNvSpPr txBox="1"/>
          <p:nvPr/>
        </p:nvSpPr>
        <p:spPr>
          <a:xfrm>
            <a:off x="-1767" y="588220"/>
            <a:ext cx="9669749" cy="155427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 anchor="b">
            <a:spAutoFit/>
          </a:bodyPr>
          <a:lstStyle/>
          <a:p>
            <a:pPr algn="ctr">
              <a:spcBef>
                <a:spcPts val="600"/>
              </a:spcBef>
            </a:pPr>
            <a:endParaRPr lang="en-US" sz="9500" dirty="0">
              <a:solidFill>
                <a:schemeClr val="bg1"/>
              </a:solidFill>
              <a:latin typeface="Narkisim" panose="020E0502050101010101" pitchFamily="34" charset="-79"/>
              <a:cs typeface="Narkisim" panose="020E0502050101010101" pitchFamily="34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668F05-0DF0-A455-FBB2-689309D71431}"/>
              </a:ext>
            </a:extLst>
          </p:cNvPr>
          <p:cNvSpPr txBox="1"/>
          <p:nvPr/>
        </p:nvSpPr>
        <p:spPr>
          <a:xfrm>
            <a:off x="-158604" y="294595"/>
            <a:ext cx="9919052" cy="2246769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square" rtlCol="0" anchor="b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40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2</a:t>
            </a:r>
            <a:r>
              <a:rPr lang="en-US" sz="14000" baseline="300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nd</a:t>
            </a:r>
            <a:r>
              <a:rPr lang="en-US" sz="140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 Chronicles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6FCDB5-E213-592E-C372-BF81E19504F0}"/>
              </a:ext>
            </a:extLst>
          </p:cNvPr>
          <p:cNvSpPr txBox="1"/>
          <p:nvPr/>
        </p:nvSpPr>
        <p:spPr>
          <a:xfrm>
            <a:off x="5542072" y="2505670"/>
            <a:ext cx="6611997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n w="3175">
                  <a:noFill/>
                </a:ln>
                <a:latin typeface="Papyrus" panose="03070502060502030205" pitchFamily="66" charset="0"/>
                <a:ea typeface="Source Sans Pro SemiBold" panose="020B0603030403020204" pitchFamily="34" charset="0"/>
              </a:rPr>
              <a:t>When Pride Reigns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4C45FC-516E-2C8F-5649-B627BC472D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214" y="5720137"/>
            <a:ext cx="1922333" cy="92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837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0302F-1C5C-F16E-F1E3-AD5EE7047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FB4CF6-9ACF-078F-CD13-CFA0D674D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Content Placeholder 4" descr="A person in a crown writing on a piece of paper&#10;&#10;AI-generated content may be incorrect.">
            <a:extLst>
              <a:ext uri="{FF2B5EF4-FFF2-40B4-BE49-F238E27FC236}">
                <a16:creationId xmlns:a16="http://schemas.microsoft.com/office/drawing/2014/main" id="{3AC6F854-9634-0FC8-2D5C-BDECB39BC4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77" b="97986" l="1067" r="90000">
                        <a14:foregroundMark x1="77867" y1="77251" x2="68533" y2="84005"/>
                        <a14:foregroundMark x1="60267" y1="80095" x2="56400" y2="87085"/>
                        <a14:foregroundMark x1="56400" y1="87085" x2="56533" y2="87441"/>
                        <a14:foregroundMark x1="80533" y1="84834" x2="81200" y2="95498"/>
                        <a14:foregroundMark x1="81200" y1="95498" x2="73067" y2="96919"/>
                        <a14:foregroundMark x1="5533" y1="76422" x2="10133" y2="81991"/>
                        <a14:foregroundMark x1="10133" y1="81991" x2="48800" y2="97986"/>
                        <a14:foregroundMark x1="48800" y1="97986" x2="49333" y2="97986"/>
                        <a14:foregroundMark x1="8267" y1="70735" x2="4400" y2="73223"/>
                        <a14:foregroundMark x1="4400" y1="73223" x2="1133" y2="78318"/>
                        <a14:foregroundMark x1="1133" y1="78318" x2="1733" y2="83175"/>
                        <a14:foregroundMark x1="45667" y1="21209" x2="48267" y2="21209"/>
                        <a14:foregroundMark x1="45733" y1="18483" x2="47333" y2="18365"/>
                        <a14:foregroundMark x1="45133" y1="20498" x2="49467" y2="21090"/>
                        <a14:foregroundMark x1="44933" y1="19905" x2="46000" y2="19668"/>
                        <a14:foregroundMark x1="46733" y1="11137" x2="57733" y2="11848"/>
                        <a14:foregroundMark x1="46067" y1="7583" x2="50267" y2="6635"/>
                        <a14:foregroundMark x1="50267" y1="6635" x2="59933" y2="9005"/>
                        <a14:foregroundMark x1="45333" y1="9242" x2="45000" y2="3791"/>
                        <a14:foregroundMark x1="47333" y1="1777" x2="47200" y2="3673"/>
                        <a14:foregroundMark x1="45267" y1="8531" x2="45467" y2="11137"/>
                        <a14:foregroundMark x1="61941" y1="9117" x2="61667" y2="11019"/>
                        <a14:foregroundMark x1="62333" y1="6398" x2="62007" y2="8658"/>
                        <a14:foregroundMark x1="62467" y1="18365" x2="62600" y2="19194"/>
                        <a14:foregroundMark x1="62267" y1="18009" x2="62267" y2="18009"/>
                        <a14:foregroundMark x1="46600" y1="24171" x2="47333" y2="29384"/>
                        <a14:foregroundMark x1="46600" y1="24645" x2="47267" y2="29976"/>
                        <a14:backgroundMark x1="72667" y1="29739" x2="70533" y2="33412"/>
                        <a14:backgroundMark x1="933" y1="98578" x2="1267" y2="98934"/>
                        <a14:backgroundMark x1="667" y1="96682" x2="3600" y2="99763"/>
                        <a14:backgroundMark x1="4933" y1="64100" x2="18267" y2="30806"/>
                        <a14:backgroundMark x1="28533" y1="47867" x2="33467" y2="22275"/>
                        <a14:backgroundMark x1="33467" y1="22275" x2="33467" y2="22275"/>
                        <a14:backgroundMark x1="79000" y1="42891" x2="80533" y2="42062"/>
                        <a14:backgroundMark x1="32467" y1="78081" x2="33533" y2="78318"/>
                        <a14:backgroundMark x1="35867" y1="80569" x2="34867" y2="79384"/>
                        <a14:backgroundMark x1="30800" y1="77725" x2="30800" y2="77725"/>
                        <a14:backgroundMark x1="29200" y1="78436" x2="29200" y2="78436"/>
                        <a14:backgroundMark x1="37667" y1="80687" x2="37667" y2="80687"/>
                        <a14:backgroundMark x1="61667" y1="7583" x2="61667" y2="6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02300" y="3188597"/>
            <a:ext cx="6489700" cy="36694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BA3E5B4-7C58-C9AA-B5EB-E30149F19E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5608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F79EF22-34C5-4DB3-5993-35EC1F803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474631"/>
            <a:ext cx="12192000" cy="5090553"/>
          </a:xfrm>
        </p:spPr>
        <p:txBody>
          <a:bodyPr>
            <a:noAutofit/>
          </a:bodyPr>
          <a:lstStyle/>
          <a:p>
            <a:pPr marL="0" indent="0">
              <a:lnSpc>
                <a:spcPts val="5000"/>
              </a:lnSpc>
              <a:spcBef>
                <a:spcPts val="0"/>
              </a:spcBef>
              <a:spcAft>
                <a:spcPts val="3600"/>
              </a:spcAft>
              <a:buNone/>
            </a:pPr>
            <a:r>
              <a:rPr lang="en-US" sz="6100" b="1" dirty="0">
                <a:solidFill>
                  <a:schemeClr val="bg1"/>
                </a:solidFill>
                <a:latin typeface="Footlight MT Light" panose="0204060206030A020304" pitchFamily="18" charset="0"/>
              </a:rPr>
              <a:t>   </a:t>
            </a:r>
            <a:r>
              <a:rPr lang="en-US" sz="5500" b="1" dirty="0">
                <a:solidFill>
                  <a:schemeClr val="bg1"/>
                </a:solidFill>
                <a:latin typeface="Footlight MT Light" panose="0204060206030A020304" pitchFamily="18" charset="0"/>
              </a:rPr>
              <a:t>Hezekiah’s Enduring Faith</a:t>
            </a:r>
          </a:p>
          <a:p>
            <a:pPr marL="631825" indent="-631825">
              <a:lnSpc>
                <a:spcPts val="5000"/>
              </a:lnSpc>
              <a:spcBef>
                <a:spcPts val="0"/>
              </a:spcBef>
              <a:spcAft>
                <a:spcPts val="3600"/>
              </a:spcAft>
              <a:buFont typeface="+mj-lt"/>
              <a:buAutoNum type="arabicPeriod"/>
            </a:pPr>
            <a:r>
              <a:rPr lang="en-US" sz="6100" b="1" dirty="0">
                <a:solidFill>
                  <a:schemeClr val="bg1"/>
                </a:solidFill>
                <a:latin typeface="Footlight MT Light" panose="0204060206030A020304" pitchFamily="18" charset="0"/>
              </a:rPr>
              <a:t>Watch out for pride at the end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08308A-CAA3-C903-850E-58B7D3286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919" y="221288"/>
            <a:ext cx="1629587" cy="780051"/>
          </a:xfrm>
          <a:prstGeom prst="rect">
            <a:avLst/>
          </a:prstGeom>
        </p:spPr>
      </p:pic>
      <p:sp>
        <p:nvSpPr>
          <p:cNvPr id="2" name="Title 6">
            <a:extLst>
              <a:ext uri="{FF2B5EF4-FFF2-40B4-BE49-F238E27FC236}">
                <a16:creationId xmlns:a16="http://schemas.microsoft.com/office/drawing/2014/main" id="{3EC8699B-7757-93C4-9B29-21443597102C}"/>
              </a:ext>
            </a:extLst>
          </p:cNvPr>
          <p:cNvSpPr txBox="1">
            <a:spLocks/>
          </p:cNvSpPr>
          <p:nvPr/>
        </p:nvSpPr>
        <p:spPr>
          <a:xfrm>
            <a:off x="345796" y="290356"/>
            <a:ext cx="11846204" cy="1250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000"/>
              </a:lnSpc>
              <a:spcBef>
                <a:spcPts val="0"/>
              </a:spcBef>
              <a:defRPr/>
            </a:pPr>
            <a:r>
              <a:rPr lang="en-US" sz="5500" b="1" dirty="0">
                <a:solidFill>
                  <a:schemeClr val="bg1"/>
                </a:solidFill>
                <a:latin typeface="Papyrus" panose="03070502060502030205" pitchFamily="66" charset="0"/>
                <a:ea typeface="Source Sans Pro SemiBold" panose="020B0603030403020204" pitchFamily="34" charset="0"/>
                <a:cs typeface="+mn-cs"/>
              </a:rPr>
              <a:t>What Pride Reigns</a:t>
            </a:r>
          </a:p>
        </p:txBody>
      </p:sp>
    </p:spTree>
    <p:extLst>
      <p:ext uri="{BB962C8B-B14F-4D97-AF65-F5344CB8AC3E}">
        <p14:creationId xmlns:p14="http://schemas.microsoft.com/office/powerpoint/2010/main" val="290910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27B3A-6A70-485C-B777-1467AFF79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950" y="294785"/>
            <a:ext cx="10960100" cy="92292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Jebusite &amp; Hezekiah’s Tunnels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5210B1-8362-4439-8BA4-A0EDF06A24D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AA96468-88DA-50EB-8692-726AD3FE321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34467" r="34467"/>
          <a:stretch/>
        </p:blipFill>
        <p:spPr>
          <a:xfrm rot="5400000">
            <a:off x="4457700" y="-1960563"/>
            <a:ext cx="3276600" cy="10547351"/>
          </a:xfrm>
        </p:spPr>
      </p:pic>
    </p:spTree>
    <p:extLst>
      <p:ext uri="{BB962C8B-B14F-4D97-AF65-F5344CB8AC3E}">
        <p14:creationId xmlns:p14="http://schemas.microsoft.com/office/powerpoint/2010/main" val="270015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F268A-4A0A-4BA8-B730-759C64CCC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1B76F4-A7AC-0834-CCFB-104A8323AF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1" y="0"/>
            <a:ext cx="5867400" cy="586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828426-1FB5-59A3-408C-13BC14F1C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045200" y="711200"/>
            <a:ext cx="6146800" cy="6146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108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27402-A343-20A2-2F99-55D845A20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0D5144-ABC0-061A-DACB-CE7537EABB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1" y="0"/>
            <a:ext cx="5702301" cy="57023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0636A0-53CE-5DDC-9D45-02BFC55BA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54700" y="406400"/>
            <a:ext cx="6451600" cy="6451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018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F6476-DF8D-183B-7FFA-3C44BF685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BEBEF6-8D45-F810-EDD3-903DFA956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Content Placeholder 4" descr="A person in a crown writing on a piece of paper&#10;&#10;AI-generated content may be incorrect.">
            <a:extLst>
              <a:ext uri="{FF2B5EF4-FFF2-40B4-BE49-F238E27FC236}">
                <a16:creationId xmlns:a16="http://schemas.microsoft.com/office/drawing/2014/main" id="{53B9906A-D8A7-DE9E-F876-C971F85AF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77" b="97986" l="1067" r="90000">
                        <a14:foregroundMark x1="77867" y1="77251" x2="68533" y2="84005"/>
                        <a14:foregroundMark x1="60267" y1="80095" x2="56400" y2="87085"/>
                        <a14:foregroundMark x1="56400" y1="87085" x2="56533" y2="87441"/>
                        <a14:foregroundMark x1="80533" y1="84834" x2="81200" y2="95498"/>
                        <a14:foregroundMark x1="81200" y1="95498" x2="73067" y2="96919"/>
                        <a14:foregroundMark x1="5533" y1="76422" x2="10133" y2="81991"/>
                        <a14:foregroundMark x1="10133" y1="81991" x2="48800" y2="97986"/>
                        <a14:foregroundMark x1="48800" y1="97986" x2="49333" y2="97986"/>
                        <a14:foregroundMark x1="8267" y1="70735" x2="4400" y2="73223"/>
                        <a14:foregroundMark x1="4400" y1="73223" x2="1133" y2="78318"/>
                        <a14:foregroundMark x1="1133" y1="78318" x2="1733" y2="83175"/>
                        <a14:foregroundMark x1="45667" y1="21209" x2="48267" y2="21209"/>
                        <a14:foregroundMark x1="45733" y1="18483" x2="47333" y2="18365"/>
                        <a14:foregroundMark x1="45133" y1="20498" x2="49467" y2="21090"/>
                        <a14:foregroundMark x1="44933" y1="19905" x2="46000" y2="19668"/>
                        <a14:foregroundMark x1="46733" y1="11137" x2="57733" y2="11848"/>
                        <a14:foregroundMark x1="46067" y1="7583" x2="50267" y2="6635"/>
                        <a14:foregroundMark x1="50267" y1="6635" x2="59933" y2="9005"/>
                        <a14:foregroundMark x1="45333" y1="9242" x2="45000" y2="3791"/>
                        <a14:foregroundMark x1="47333" y1="1777" x2="47200" y2="3673"/>
                        <a14:foregroundMark x1="45267" y1="8531" x2="45467" y2="11137"/>
                        <a14:foregroundMark x1="61941" y1="9117" x2="61667" y2="11019"/>
                        <a14:foregroundMark x1="62333" y1="6398" x2="62007" y2="8658"/>
                        <a14:foregroundMark x1="62467" y1="18365" x2="62600" y2="19194"/>
                        <a14:foregroundMark x1="62267" y1="18009" x2="62267" y2="18009"/>
                        <a14:foregroundMark x1="46600" y1="24171" x2="47333" y2="29384"/>
                        <a14:foregroundMark x1="46600" y1="24645" x2="47267" y2="29976"/>
                        <a14:backgroundMark x1="72667" y1="29739" x2="70533" y2="33412"/>
                        <a14:backgroundMark x1="933" y1="98578" x2="1267" y2="98934"/>
                        <a14:backgroundMark x1="667" y1="96682" x2="3600" y2="99763"/>
                        <a14:backgroundMark x1="4933" y1="64100" x2="18267" y2="30806"/>
                        <a14:backgroundMark x1="28533" y1="47867" x2="33467" y2="22275"/>
                        <a14:backgroundMark x1="33467" y1="22275" x2="33467" y2="22275"/>
                        <a14:backgroundMark x1="79000" y1="42891" x2="80533" y2="42062"/>
                        <a14:backgroundMark x1="32467" y1="78081" x2="33533" y2="78318"/>
                        <a14:backgroundMark x1="35867" y1="80569" x2="34867" y2="79384"/>
                        <a14:backgroundMark x1="30800" y1="77725" x2="30800" y2="77725"/>
                        <a14:backgroundMark x1="29200" y1="78436" x2="29200" y2="78436"/>
                        <a14:backgroundMark x1="37667" y1="80687" x2="37667" y2="80687"/>
                        <a14:backgroundMark x1="61667" y1="7583" x2="61667" y2="6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02300" y="3188597"/>
            <a:ext cx="6489700" cy="36694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A778962-1C57-8661-8EFE-BB6437DCF31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5608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4E903C8-1713-458A-F209-F5837DCD05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474631"/>
            <a:ext cx="12192000" cy="5090553"/>
          </a:xfrm>
        </p:spPr>
        <p:txBody>
          <a:bodyPr>
            <a:noAutofit/>
          </a:bodyPr>
          <a:lstStyle/>
          <a:p>
            <a:pPr marL="0" indent="0">
              <a:lnSpc>
                <a:spcPts val="5000"/>
              </a:lnSpc>
              <a:spcBef>
                <a:spcPts val="0"/>
              </a:spcBef>
              <a:spcAft>
                <a:spcPts val="3600"/>
              </a:spcAft>
              <a:buNone/>
            </a:pPr>
            <a:r>
              <a:rPr lang="en-US" sz="6100" b="1" dirty="0">
                <a:solidFill>
                  <a:schemeClr val="bg1"/>
                </a:solidFill>
                <a:latin typeface="Footlight MT Light" panose="0204060206030A020304" pitchFamily="18" charset="0"/>
              </a:rPr>
              <a:t>   </a:t>
            </a:r>
            <a:r>
              <a:rPr lang="en-US" sz="5500" b="1" dirty="0">
                <a:solidFill>
                  <a:schemeClr val="bg1"/>
                </a:solidFill>
                <a:latin typeface="Footlight MT Light" panose="0204060206030A020304" pitchFamily="18" charset="0"/>
              </a:rPr>
              <a:t>Hezekiah’s Enduring Faith</a:t>
            </a:r>
          </a:p>
          <a:p>
            <a:pPr marL="631825" indent="-631825">
              <a:lnSpc>
                <a:spcPts val="5000"/>
              </a:lnSpc>
              <a:spcBef>
                <a:spcPts val="0"/>
              </a:spcBef>
              <a:spcAft>
                <a:spcPts val="3600"/>
              </a:spcAft>
              <a:buFont typeface="+mj-lt"/>
              <a:buAutoNum type="arabicPeriod"/>
            </a:pPr>
            <a:r>
              <a:rPr lang="en-US" sz="6100" b="1" dirty="0">
                <a:solidFill>
                  <a:schemeClr val="bg1"/>
                </a:solidFill>
                <a:latin typeface="Footlight MT Light" panose="0204060206030A020304" pitchFamily="18" charset="0"/>
              </a:rPr>
              <a:t>Watch out for pride at the end</a:t>
            </a:r>
          </a:p>
          <a:p>
            <a:pPr marL="631825" indent="-631825">
              <a:lnSpc>
                <a:spcPts val="5000"/>
              </a:lnSpc>
              <a:spcBef>
                <a:spcPts val="0"/>
              </a:spcBef>
              <a:spcAft>
                <a:spcPts val="3600"/>
              </a:spcAft>
              <a:buFont typeface="+mj-lt"/>
              <a:buAutoNum type="arabicPeriod"/>
            </a:pPr>
            <a:r>
              <a:rPr lang="en-US" sz="6100" b="1" dirty="0">
                <a:solidFill>
                  <a:schemeClr val="bg1"/>
                </a:solidFill>
                <a:latin typeface="Footlight MT Light" panose="0204060206030A020304" pitchFamily="18" charset="0"/>
              </a:rPr>
              <a:t>Watch out for pride at the start</a:t>
            </a:r>
          </a:p>
          <a:p>
            <a:pPr marL="0" indent="0">
              <a:lnSpc>
                <a:spcPts val="5000"/>
              </a:lnSpc>
              <a:spcBef>
                <a:spcPts val="0"/>
              </a:spcBef>
              <a:spcAft>
                <a:spcPts val="3600"/>
              </a:spcAft>
              <a:buNone/>
            </a:pPr>
            <a:r>
              <a:rPr lang="en-US" sz="6100" b="1" dirty="0">
                <a:solidFill>
                  <a:schemeClr val="bg1"/>
                </a:solidFill>
                <a:latin typeface="Footlight MT Light" panose="0204060206030A020304" pitchFamily="18" charset="0"/>
              </a:rPr>
              <a:t>   </a:t>
            </a:r>
            <a:r>
              <a:rPr lang="en-US" sz="5500" b="1" dirty="0">
                <a:solidFill>
                  <a:schemeClr val="bg1"/>
                </a:solidFill>
                <a:latin typeface="Footlight MT Light" panose="0204060206030A020304" pitchFamily="18" charset="0"/>
              </a:rPr>
              <a:t>Manasseh’s Repentant End</a:t>
            </a:r>
          </a:p>
          <a:p>
            <a:pPr marL="688975" indent="-688975">
              <a:lnSpc>
                <a:spcPts val="5000"/>
              </a:lnSpc>
              <a:spcBef>
                <a:spcPts val="0"/>
              </a:spcBef>
              <a:spcAft>
                <a:spcPts val="3600"/>
              </a:spcAft>
              <a:buFont typeface="+mj-lt"/>
              <a:buAutoNum type="arabicPeriod" startAt="3"/>
            </a:pPr>
            <a:r>
              <a:rPr lang="en-US" sz="6100" b="1" dirty="0">
                <a:solidFill>
                  <a:schemeClr val="bg1"/>
                </a:solidFill>
                <a:latin typeface="Footlight MT Light" panose="0204060206030A020304" pitchFamily="18" charset="0"/>
              </a:rPr>
              <a:t>Watch out for pride all the time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FFA5F8-BF4D-4BDB-F54E-65F42A408B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919" y="221288"/>
            <a:ext cx="1629587" cy="780051"/>
          </a:xfrm>
          <a:prstGeom prst="rect">
            <a:avLst/>
          </a:prstGeom>
        </p:spPr>
      </p:pic>
      <p:sp>
        <p:nvSpPr>
          <p:cNvPr id="2" name="Title 6">
            <a:extLst>
              <a:ext uri="{FF2B5EF4-FFF2-40B4-BE49-F238E27FC236}">
                <a16:creationId xmlns:a16="http://schemas.microsoft.com/office/drawing/2014/main" id="{6B8389C2-1E3E-F112-3EDE-D59420FA5368}"/>
              </a:ext>
            </a:extLst>
          </p:cNvPr>
          <p:cNvSpPr txBox="1">
            <a:spLocks/>
          </p:cNvSpPr>
          <p:nvPr/>
        </p:nvSpPr>
        <p:spPr>
          <a:xfrm>
            <a:off x="345796" y="290356"/>
            <a:ext cx="11846204" cy="1250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000"/>
              </a:lnSpc>
              <a:spcBef>
                <a:spcPts val="0"/>
              </a:spcBef>
              <a:defRPr/>
            </a:pPr>
            <a:r>
              <a:rPr lang="en-US" sz="5500" b="1" dirty="0">
                <a:solidFill>
                  <a:schemeClr val="bg1"/>
                </a:solidFill>
                <a:latin typeface="Papyrus" panose="03070502060502030205" pitchFamily="66" charset="0"/>
                <a:ea typeface="Source Sans Pro SemiBold" panose="020B0603030403020204" pitchFamily="34" charset="0"/>
                <a:cs typeface="+mn-cs"/>
              </a:rPr>
              <a:t>What Pride Reigns</a:t>
            </a:r>
          </a:p>
        </p:txBody>
      </p:sp>
    </p:spTree>
    <p:extLst>
      <p:ext uri="{BB962C8B-B14F-4D97-AF65-F5344CB8AC3E}">
        <p14:creationId xmlns:p14="http://schemas.microsoft.com/office/powerpoint/2010/main" val="323115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birthday dark">
      <a:dk1>
        <a:sysClr val="windowText" lastClr="000000"/>
      </a:dk1>
      <a:lt1>
        <a:sysClr val="window" lastClr="FFFFFF"/>
      </a:lt1>
      <a:dk2>
        <a:srgbClr val="05151E"/>
      </a:dk2>
      <a:lt2>
        <a:srgbClr val="E5B149"/>
      </a:lt2>
      <a:accent1>
        <a:srgbClr val="402312"/>
      </a:accent1>
      <a:accent2>
        <a:srgbClr val="2E3192"/>
      </a:accent2>
      <a:accent3>
        <a:srgbClr val="1E1C10"/>
      </a:accent3>
      <a:accent4>
        <a:srgbClr val="1D063C"/>
      </a:accent4>
      <a:accent5>
        <a:srgbClr val="1E3E29"/>
      </a:accent5>
      <a:accent6>
        <a:srgbClr val="CF6413"/>
      </a:accent6>
      <a:hlink>
        <a:srgbClr val="E5B149"/>
      </a:hlink>
      <a:folHlink>
        <a:srgbClr val="E5B149"/>
      </a:folHlink>
    </a:clrScheme>
    <a:fontScheme name="birthday dark">
      <a:majorFont>
        <a:latin typeface="French Script MT"/>
        <a:ea typeface=""/>
        <a:cs typeface=""/>
      </a:majorFont>
      <a:minorFont>
        <a:latin typeface="Sagona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6350">
          <a:solidFill>
            <a:schemeClr val="bg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11131888_win32_fixed.potx" id="{4FC86F1C-CA62-417A-BFED-7A85F1507F8A}" vid="{8B745CD1-A883-4865-93CB-B4B8151CBF9F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</TotalTime>
  <Words>65</Words>
  <Application>Microsoft Office PowerPoint</Application>
  <PresentationFormat>Widescreen</PresentationFormat>
  <Paragraphs>17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Calibri Light</vt:lpstr>
      <vt:lpstr>Footlight MT Light</vt:lpstr>
      <vt:lpstr>French Script MT</vt:lpstr>
      <vt:lpstr>Narkisim</vt:lpstr>
      <vt:lpstr>Papyrus</vt:lpstr>
      <vt:lpstr>Sagona ExtraLight</vt:lpstr>
      <vt:lpstr>Office Theme</vt:lpstr>
      <vt:lpstr>1_Office Theme</vt:lpstr>
      <vt:lpstr>2_Office Theme</vt:lpstr>
      <vt:lpstr>Chapters 32-33</vt:lpstr>
      <vt:lpstr>PowerPoint Presentation</vt:lpstr>
      <vt:lpstr>PowerPoint Presentation</vt:lpstr>
      <vt:lpstr>Chapters 32-33</vt:lpstr>
      <vt:lpstr>PowerPoint Presentation</vt:lpstr>
      <vt:lpstr>Jebusite &amp; Hezekiah’s Tunnels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Daniel Shunk</dc:creator>
  <cp:lastModifiedBy>Daniel Shunk</cp:lastModifiedBy>
  <cp:revision>18</cp:revision>
  <dcterms:created xsi:type="dcterms:W3CDTF">2025-08-29T12:27:13Z</dcterms:created>
  <dcterms:modified xsi:type="dcterms:W3CDTF">2026-01-23T00:02:55Z</dcterms:modified>
</cp:coreProperties>
</file>