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0" r:id="rId5"/>
    <p:sldId id="268" r:id="rId6"/>
    <p:sldId id="267" r:id="rId7"/>
    <p:sldId id="273" r:id="rId8"/>
    <p:sldId id="271" r:id="rId9"/>
    <p:sldId id="272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E4417-2578-48E1-86A6-672DBEAEBC52}" v="189" dt="2026-01-10T20:49:29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1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 sldOrd">
      <pc:chgData name="Daniel Shunk" userId="8b1a05f26d681f8b" providerId="LiveId" clId="{92551CD1-72E2-4A83-B06E-9F01B71D04EE}" dt="2026-01-10T20:49:29.677" v="379" actId="20577"/>
      <pc:docMkLst>
        <pc:docMk/>
      </pc:docMkLst>
      <pc:sldChg chg="modSp mod">
        <pc:chgData name="Daniel Shunk" userId="8b1a05f26d681f8b" providerId="LiveId" clId="{92551CD1-72E2-4A83-B06E-9F01B71D04EE}" dt="2026-01-10T20:30:32.184" v="23" actId="1076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6-01-10T20:30:19.243" v="2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6-01-10T20:30:32.184" v="23" actId="1076"/>
          <ac:spMkLst>
            <pc:docMk/>
            <pc:sldMk cId="154680115" sldId="256"/>
            <ac:spMk id="10" creationId="{5AD096D1-BEC1-D7B5-1D36-444F0178233D}"/>
          </ac:spMkLst>
        </pc:spChg>
      </pc:sldChg>
      <pc:sldChg chg="del">
        <pc:chgData name="Daniel Shunk" userId="8b1a05f26d681f8b" providerId="LiveId" clId="{92551CD1-72E2-4A83-B06E-9F01B71D04EE}" dt="2026-01-10T20:37:20.192" v="265" actId="47"/>
        <pc:sldMkLst>
          <pc:docMk/>
          <pc:sldMk cId="4127929964" sldId="258"/>
        </pc:sldMkLst>
      </pc:sldChg>
      <pc:sldChg chg="addSp modSp mod modAnim">
        <pc:chgData name="Daniel Shunk" userId="8b1a05f26d681f8b" providerId="LiveId" clId="{92551CD1-72E2-4A83-B06E-9F01B71D04EE}" dt="2026-01-10T20:32:36.734" v="31" actId="1076"/>
        <pc:sldMkLst>
          <pc:docMk/>
          <pc:sldMk cId="2559608208" sldId="264"/>
        </pc:sldMkLst>
        <pc:spChg chg="add mod">
          <ac:chgData name="Daniel Shunk" userId="8b1a05f26d681f8b" providerId="LiveId" clId="{92551CD1-72E2-4A83-B06E-9F01B71D04EE}" dt="2026-01-10T20:32:36.734" v="31" actId="1076"/>
          <ac:spMkLst>
            <pc:docMk/>
            <pc:sldMk cId="2559608208" sldId="264"/>
            <ac:spMk id="2" creationId="{51B2C05C-B7EE-0707-762E-D197B5CC3123}"/>
          </ac:spMkLst>
        </pc:spChg>
        <pc:picChg chg="mod">
          <ac:chgData name="Daniel Shunk" userId="8b1a05f26d681f8b" providerId="LiveId" clId="{92551CD1-72E2-4A83-B06E-9F01B71D04EE}" dt="2026-01-10T20:31:58.398" v="24" actId="14826"/>
          <ac:picMkLst>
            <pc:docMk/>
            <pc:sldMk cId="2559608208" sldId="264"/>
            <ac:picMk id="3" creationId="{8727A20E-AC30-E7FF-000D-F14AEC5655C0}"/>
          </ac:picMkLst>
        </pc:picChg>
      </pc:sldChg>
      <pc:sldChg chg="modSp mod">
        <pc:chgData name="Daniel Shunk" userId="8b1a05f26d681f8b" providerId="LiveId" clId="{92551CD1-72E2-4A83-B06E-9F01B71D04EE}" dt="2026-01-10T20:34:21.435" v="40" actId="1076"/>
        <pc:sldMkLst>
          <pc:docMk/>
          <pc:sldMk cId="2096562607" sldId="265"/>
        </pc:sldMkLst>
        <pc:spChg chg="mod">
          <ac:chgData name="Daniel Shunk" userId="8b1a05f26d681f8b" providerId="LiveId" clId="{92551CD1-72E2-4A83-B06E-9F01B71D04EE}" dt="2026-01-10T20:34:21.435" v="40" actId="1076"/>
          <ac:spMkLst>
            <pc:docMk/>
            <pc:sldMk cId="2096562607" sldId="265"/>
            <ac:spMk id="2" creationId="{4A00BB43-7337-4D21-AA8B-8B4B19831E29}"/>
          </ac:spMkLst>
        </pc:spChg>
        <pc:picChg chg="mod modCrop">
          <ac:chgData name="Daniel Shunk" userId="8b1a05f26d681f8b" providerId="LiveId" clId="{92551CD1-72E2-4A83-B06E-9F01B71D04EE}" dt="2026-01-10T20:34:02.706" v="37" actId="14100"/>
          <ac:picMkLst>
            <pc:docMk/>
            <pc:sldMk cId="2096562607" sldId="265"/>
            <ac:picMk id="9" creationId="{A0529B34-B138-D987-B0DA-CE217E005202}"/>
          </ac:picMkLst>
        </pc:picChg>
      </pc:sldChg>
      <pc:sldChg chg="modSp mod">
        <pc:chgData name="Daniel Shunk" userId="8b1a05f26d681f8b" providerId="LiveId" clId="{92551CD1-72E2-4A83-B06E-9F01B71D04EE}" dt="2026-01-10T20:43:51.653" v="286" actId="255"/>
        <pc:sldMkLst>
          <pc:docMk/>
          <pc:sldMk cId="1099949136" sldId="267"/>
        </pc:sldMkLst>
        <pc:spChg chg="mod">
          <ac:chgData name="Daniel Shunk" userId="8b1a05f26d681f8b" providerId="LiveId" clId="{92551CD1-72E2-4A83-B06E-9F01B71D04EE}" dt="2026-01-10T20:43:51.653" v="286" actId="255"/>
          <ac:spMkLst>
            <pc:docMk/>
            <pc:sldMk cId="1099949136" sldId="267"/>
            <ac:spMk id="8" creationId="{78152E04-E615-249C-9EBC-446E87F6585B}"/>
          </ac:spMkLst>
        </pc:spChg>
        <pc:spChg chg="mod">
          <ac:chgData name="Daniel Shunk" userId="8b1a05f26d681f8b" providerId="LiveId" clId="{92551CD1-72E2-4A83-B06E-9F01B71D04EE}" dt="2026-01-10T20:43:06.338" v="280" actId="20577"/>
          <ac:spMkLst>
            <pc:docMk/>
            <pc:sldMk cId="1099949136" sldId="267"/>
            <ac:spMk id="10" creationId="{757CA699-A16E-9CB4-6307-F8609BD59FE0}"/>
          </ac:spMkLst>
        </pc:spChg>
      </pc:sldChg>
      <pc:sldChg chg="modSp mod ord addAnim delAnim modAnim">
        <pc:chgData name="Daniel Shunk" userId="8b1a05f26d681f8b" providerId="LiveId" clId="{92551CD1-72E2-4A83-B06E-9F01B71D04EE}" dt="2026-01-10T20:49:29.677" v="379" actId="20577"/>
        <pc:sldMkLst>
          <pc:docMk/>
          <pc:sldMk cId="2909104165" sldId="268"/>
        </pc:sldMkLst>
        <pc:spChg chg="mod">
          <ac:chgData name="Daniel Shunk" userId="8b1a05f26d681f8b" providerId="LiveId" clId="{92551CD1-72E2-4A83-B06E-9F01B71D04EE}" dt="2026-01-10T20:35:30.189" v="82" actId="255"/>
          <ac:spMkLst>
            <pc:docMk/>
            <pc:sldMk cId="2909104165" sldId="268"/>
            <ac:spMk id="2" creationId="{3EC8699B-7757-93C4-9B29-21443597102C}"/>
          </ac:spMkLst>
        </pc:spChg>
        <pc:spChg chg="mod">
          <ac:chgData name="Daniel Shunk" userId="8b1a05f26d681f8b" providerId="LiveId" clId="{92551CD1-72E2-4A83-B06E-9F01B71D04EE}" dt="2026-01-10T20:49:29.677" v="379" actId="20577"/>
          <ac:spMkLst>
            <pc:docMk/>
            <pc:sldMk cId="2909104165" sldId="268"/>
            <ac:spMk id="8" creationId="{AF79EF22-34C5-4DB3-5993-35EC1F803301}"/>
          </ac:spMkLst>
        </pc:spChg>
      </pc:sldChg>
      <pc:sldChg chg="del">
        <pc:chgData name="Daniel Shunk" userId="8b1a05f26d681f8b" providerId="LiveId" clId="{92551CD1-72E2-4A83-B06E-9F01B71D04EE}" dt="2026-01-10T20:34:50.449" v="44" actId="47"/>
        <pc:sldMkLst>
          <pc:docMk/>
          <pc:sldMk cId="469063585" sldId="269"/>
        </pc:sldMkLst>
      </pc:sldChg>
      <pc:sldChg chg="add ord">
        <pc:chgData name="Daniel Shunk" userId="8b1a05f26d681f8b" providerId="LiveId" clId="{92551CD1-72E2-4A83-B06E-9F01B71D04EE}" dt="2026-01-10T20:34:48.345" v="43"/>
        <pc:sldMkLst>
          <pc:docMk/>
          <pc:sldMk cId="990681575" sldId="270"/>
        </pc:sldMkLst>
      </pc:sldChg>
      <pc:sldChg chg="modSp add modAnim">
        <pc:chgData name="Daniel Shunk" userId="8b1a05f26d681f8b" providerId="LiveId" clId="{92551CD1-72E2-4A83-B06E-9F01B71D04EE}" dt="2026-01-10T20:49:26.032" v="378" actId="20577"/>
        <pc:sldMkLst>
          <pc:docMk/>
          <pc:sldMk cId="3181458941" sldId="271"/>
        </pc:sldMkLst>
        <pc:spChg chg="mod">
          <ac:chgData name="Daniel Shunk" userId="8b1a05f26d681f8b" providerId="LiveId" clId="{92551CD1-72E2-4A83-B06E-9F01B71D04EE}" dt="2026-01-10T20:49:26.032" v="378" actId="20577"/>
          <ac:spMkLst>
            <pc:docMk/>
            <pc:sldMk cId="3181458941" sldId="271"/>
            <ac:spMk id="8" creationId="{8F7897D2-C81E-818C-5604-040E664B16DD}"/>
          </ac:spMkLst>
        </pc:spChg>
      </pc:sldChg>
      <pc:sldChg chg="modSp add mod replId">
        <pc:chgData name="Daniel Shunk" userId="8b1a05f26d681f8b" providerId="LiveId" clId="{92551CD1-72E2-4A83-B06E-9F01B71D04EE}" dt="2026-01-10T20:46:02.349" v="321" actId="14100"/>
        <pc:sldMkLst>
          <pc:docMk/>
          <pc:sldMk cId="3593681159" sldId="272"/>
        </pc:sldMkLst>
        <pc:spChg chg="mod">
          <ac:chgData name="Daniel Shunk" userId="8b1a05f26d681f8b" providerId="LiveId" clId="{92551CD1-72E2-4A83-B06E-9F01B71D04EE}" dt="2026-01-10T20:46:02.349" v="321" actId="14100"/>
          <ac:spMkLst>
            <pc:docMk/>
            <pc:sldMk cId="3593681159" sldId="272"/>
            <ac:spMk id="8" creationId="{8480B31D-E78F-5D97-D3BB-CA4165BF2BFB}"/>
          </ac:spMkLst>
        </pc:spChg>
        <pc:spChg chg="mod">
          <ac:chgData name="Daniel Shunk" userId="8b1a05f26d681f8b" providerId="LiveId" clId="{92551CD1-72E2-4A83-B06E-9F01B71D04EE}" dt="2026-01-10T20:45:35.045" v="315" actId="20577"/>
          <ac:spMkLst>
            <pc:docMk/>
            <pc:sldMk cId="3593681159" sldId="272"/>
            <ac:spMk id="10" creationId="{5B91D5E5-1637-2ACE-7594-F714DB36BE8B}"/>
          </ac:spMkLst>
        </pc:spChg>
      </pc:sldChg>
      <pc:sldChg chg="modSp add mod">
        <pc:chgData name="Daniel Shunk" userId="8b1a05f26d681f8b" providerId="LiveId" clId="{92551CD1-72E2-4A83-B06E-9F01B71D04EE}" dt="2026-01-10T20:44:59.172" v="301" actId="255"/>
        <pc:sldMkLst>
          <pc:docMk/>
          <pc:sldMk cId="1030691625" sldId="273"/>
        </pc:sldMkLst>
        <pc:spChg chg="mod">
          <ac:chgData name="Daniel Shunk" userId="8b1a05f26d681f8b" providerId="LiveId" clId="{92551CD1-72E2-4A83-B06E-9F01B71D04EE}" dt="2026-01-10T20:44:59.172" v="301" actId="255"/>
          <ac:spMkLst>
            <pc:docMk/>
            <pc:sldMk cId="1030691625" sldId="273"/>
            <ac:spMk id="8" creationId="{20D4082F-F3F3-0298-414E-520B3EE67548}"/>
          </ac:spMkLst>
        </pc:spChg>
        <pc:spChg chg="mod">
          <ac:chgData name="Daniel Shunk" userId="8b1a05f26d681f8b" providerId="LiveId" clId="{92551CD1-72E2-4A83-B06E-9F01B71D04EE}" dt="2026-01-10T20:44:07.445" v="288" actId="20577"/>
          <ac:spMkLst>
            <pc:docMk/>
            <pc:sldMk cId="1030691625" sldId="273"/>
            <ac:spMk id="10" creationId="{3F01BD31-5486-32B4-6F20-939E29D81D9C}"/>
          </ac:spMkLst>
        </pc:spChg>
      </pc:sldChg>
      <pc:sldChg chg="modSp add modAnim">
        <pc:chgData name="Daniel Shunk" userId="8b1a05f26d681f8b" providerId="LiveId" clId="{92551CD1-72E2-4A83-B06E-9F01B71D04EE}" dt="2026-01-10T20:49:20.766" v="377" actId="20577"/>
        <pc:sldMkLst>
          <pc:docMk/>
          <pc:sldMk cId="1521085597" sldId="274"/>
        </pc:sldMkLst>
        <pc:spChg chg="mod">
          <ac:chgData name="Daniel Shunk" userId="8b1a05f26d681f8b" providerId="LiveId" clId="{92551CD1-72E2-4A83-B06E-9F01B71D04EE}" dt="2026-01-10T20:49:20.766" v="377" actId="20577"/>
          <ac:spMkLst>
            <pc:docMk/>
            <pc:sldMk cId="1521085597" sldId="274"/>
            <ac:spMk id="8" creationId="{CF0A5461-2F0C-9DD8-83D6-32B56BC41FBF}"/>
          </ac:spMkLst>
        </pc:spChg>
      </pc:sldChg>
      <pc:sldChg chg="modSp add mod replId">
        <pc:chgData name="Daniel Shunk" userId="8b1a05f26d681f8b" providerId="LiveId" clId="{92551CD1-72E2-4A83-B06E-9F01B71D04EE}" dt="2026-01-10T20:47:25.418" v="339" actId="255"/>
        <pc:sldMkLst>
          <pc:docMk/>
          <pc:sldMk cId="2061576672" sldId="275"/>
        </pc:sldMkLst>
        <pc:spChg chg="mod">
          <ac:chgData name="Daniel Shunk" userId="8b1a05f26d681f8b" providerId="LiveId" clId="{92551CD1-72E2-4A83-B06E-9F01B71D04EE}" dt="2026-01-10T20:47:25.418" v="339" actId="255"/>
          <ac:spMkLst>
            <pc:docMk/>
            <pc:sldMk cId="2061576672" sldId="275"/>
            <ac:spMk id="8" creationId="{E93AEDA5-249A-8A05-D5FD-50BC9DAF0FF9}"/>
          </ac:spMkLst>
        </pc:spChg>
        <pc:spChg chg="mod">
          <ac:chgData name="Daniel Shunk" userId="8b1a05f26d681f8b" providerId="LiveId" clId="{92551CD1-72E2-4A83-B06E-9F01B71D04EE}" dt="2026-01-10T20:46:36.260" v="329" actId="20577"/>
          <ac:spMkLst>
            <pc:docMk/>
            <pc:sldMk cId="2061576672" sldId="275"/>
            <ac:spMk id="10" creationId="{AA556B7F-0F85-2E2C-3FD4-413EEBE061FC}"/>
          </ac:spMkLst>
        </pc:spChg>
      </pc:sldChg>
      <pc:sldChg chg="modSp add modAnim">
        <pc:chgData name="Daniel Shunk" userId="8b1a05f26d681f8b" providerId="LiveId" clId="{92551CD1-72E2-4A83-B06E-9F01B71D04EE}" dt="2026-01-10T20:49:17.343" v="376" actId="20577"/>
        <pc:sldMkLst>
          <pc:docMk/>
          <pc:sldMk cId="1790532293" sldId="276"/>
        </pc:sldMkLst>
        <pc:spChg chg="mod">
          <ac:chgData name="Daniel Shunk" userId="8b1a05f26d681f8b" providerId="LiveId" clId="{92551CD1-72E2-4A83-B06E-9F01B71D04EE}" dt="2026-01-10T20:49:17.343" v="376" actId="20577"/>
          <ac:spMkLst>
            <pc:docMk/>
            <pc:sldMk cId="1790532293" sldId="276"/>
            <ac:spMk id="8" creationId="{09A3FC22-BE1E-2DDC-E4F6-65EAEA1C2602}"/>
          </ac:spMkLst>
        </pc:spChg>
      </pc:sldChg>
      <pc:sldChg chg="modSp add mod replId">
        <pc:chgData name="Daniel Shunk" userId="8b1a05f26d681f8b" providerId="LiveId" clId="{92551CD1-72E2-4A83-B06E-9F01B71D04EE}" dt="2026-01-10T20:48:48.855" v="372" actId="255"/>
        <pc:sldMkLst>
          <pc:docMk/>
          <pc:sldMk cId="318667464" sldId="277"/>
        </pc:sldMkLst>
        <pc:spChg chg="mod">
          <ac:chgData name="Daniel Shunk" userId="8b1a05f26d681f8b" providerId="LiveId" clId="{92551CD1-72E2-4A83-B06E-9F01B71D04EE}" dt="2026-01-10T20:48:48.855" v="372" actId="255"/>
          <ac:spMkLst>
            <pc:docMk/>
            <pc:sldMk cId="318667464" sldId="277"/>
            <ac:spMk id="8" creationId="{307FDD6D-FAB2-7BF2-29BC-060BC3B48DB7}"/>
          </ac:spMkLst>
        </pc:spChg>
        <pc:spChg chg="mod">
          <ac:chgData name="Daniel Shunk" userId="8b1a05f26d681f8b" providerId="LiveId" clId="{92551CD1-72E2-4A83-B06E-9F01B71D04EE}" dt="2026-01-10T20:48:01.834" v="354" actId="20577"/>
          <ac:spMkLst>
            <pc:docMk/>
            <pc:sldMk cId="318667464" sldId="277"/>
            <ac:spMk id="10" creationId="{C450EEEF-6031-BEF2-FD78-943E82A171CA}"/>
          </ac:spMkLst>
        </pc:spChg>
      </pc:sldChg>
      <pc:sldChg chg="modSp add modAnim">
        <pc:chgData name="Daniel Shunk" userId="8b1a05f26d681f8b" providerId="LiveId" clId="{92551CD1-72E2-4A83-B06E-9F01B71D04EE}" dt="2026-01-10T20:49:13.683" v="375" actId="20577"/>
        <pc:sldMkLst>
          <pc:docMk/>
          <pc:sldMk cId="3031516244" sldId="278"/>
        </pc:sldMkLst>
        <pc:spChg chg="mod">
          <ac:chgData name="Daniel Shunk" userId="8b1a05f26d681f8b" providerId="LiveId" clId="{92551CD1-72E2-4A83-B06E-9F01B71D04EE}" dt="2026-01-10T20:49:13.683" v="375" actId="20577"/>
          <ac:spMkLst>
            <pc:docMk/>
            <pc:sldMk cId="3031516244" sldId="278"/>
            <ac:spMk id="8" creationId="{177F505E-E024-A34B-83B2-DA07BB9F8082}"/>
          </ac:spMkLst>
        </pc:spChg>
      </pc:sldChg>
      <pc:sldChg chg="add del replId">
        <pc:chgData name="Daniel Shunk" userId="8b1a05f26d681f8b" providerId="LiveId" clId="{92551CD1-72E2-4A83-B06E-9F01B71D04EE}" dt="2026-01-10T20:49:03.923" v="374" actId="47"/>
        <pc:sldMkLst>
          <pc:docMk/>
          <pc:sldMk cId="3740304528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29-31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542072" y="2505670"/>
            <a:ext cx="66119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Even If You’re Late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766D1-7261-10D5-8D75-0089FFE7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996D0D-CCE6-65BE-37BC-738477E0B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EFC2A578-5A37-58DA-F647-2EE5754E8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64445E-3816-3644-256F-741D8D66D5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0A5461-2F0C-9DD8-83D6-32B56BC4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1695"/>
            <a:ext cx="12192000" cy="5273489"/>
          </a:xfrm>
        </p:spPr>
        <p:txBody>
          <a:bodyPr>
            <a:noAutofit/>
          </a:bodyPr>
          <a:lstStyle/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late…Do the cleansing work</a:t>
            </a:r>
          </a:p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late…Bring your worship, heart &amp; obedience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773FF7-0CC3-3252-CA24-3E8F5875D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A66BB3E6-E2EA-0B10-C4E2-772DCA118DDA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55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Wonderful Things Can Still Be</a:t>
            </a:r>
          </a:p>
        </p:txBody>
      </p:sp>
    </p:spTree>
    <p:extLst>
      <p:ext uri="{BB962C8B-B14F-4D97-AF65-F5344CB8AC3E}">
        <p14:creationId xmlns:p14="http://schemas.microsoft.com/office/powerpoint/2010/main" val="15210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0192-C167-BEC5-1453-D4FA7C0B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76815-BFAE-4141-3E1E-8CE87C8F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8840F61A-CD41-C641-E05F-246AC1F4F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5F633D-E20F-CF2C-7B44-F4A6DB9905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3AEDA5-249A-8A05-D5FD-50BC9DAF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387010"/>
            <a:ext cx="11706304" cy="52491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“Then Yahweh spoke to Moses, saying, “Speak to the sons of Israel, saying, ‘If any one of you or of your generations becomes unclean because of a dead person, or is on a distant journey, he may, however, celebrate the Passover to Yahweh.”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556B7F-0F85-2E2C-3FD4-413EEBE0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Numbers 9:9-10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7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2F69E-F482-1879-8F8E-0B99EF3E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5F45E-DB2B-4B05-8F2E-5CA152DE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F5D6043D-0395-9FDC-1E8E-40C7180EE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A16647-A9AD-B3B9-9A23-BE9035A4F8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A3FC22-BE1E-2DDC-E4F6-65EAEA1C2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1695"/>
            <a:ext cx="12192000" cy="5273489"/>
          </a:xfrm>
        </p:spPr>
        <p:txBody>
          <a:bodyPr>
            <a:noAutofit/>
          </a:bodyPr>
          <a:lstStyle/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late…Do the cleansing work</a:t>
            </a:r>
          </a:p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late…Bring your worship, heart &amp; obedience</a:t>
            </a:r>
          </a:p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late…There can still be abundant blessing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FDE3C-6C50-EDD4-32BE-96D78CEFE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5A2DF80-3BB0-C085-E16F-1437EB7D3DB8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55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Wonderful Things Can Still Be</a:t>
            </a:r>
          </a:p>
        </p:txBody>
      </p:sp>
    </p:spTree>
    <p:extLst>
      <p:ext uri="{BB962C8B-B14F-4D97-AF65-F5344CB8AC3E}">
        <p14:creationId xmlns:p14="http://schemas.microsoft.com/office/powerpoint/2010/main" val="17905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CC79-73A8-1A29-FA34-0402EC2BA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670EC-7EF0-3D75-3517-9D75347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1DE263D1-3B44-5A74-C0D0-253776F63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127048-45FE-2223-EDB2-B3D901D5D4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7FDD6D-FAB2-7BF2-29BC-060BC3B4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495712"/>
            <a:ext cx="11706304" cy="51404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52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“Therefore bear fruit in keeping with repentance; &amp; do not suppose that you can say to yourselves, ‘We have Abraham for our father’; for I say to you that from these stones God is able to raise up children to Abraham.”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450EEEF-6031-BEF2-FD78-943E82A1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Matthew 3:8-9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E298B-2E5C-4B29-B513-08A76649A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3C8E2E-C087-E9BD-0A01-A228ED5A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077D13B9-0DDF-8B8F-03A2-8A1072C0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0ED698-1739-0D48-F92F-B5AE4CCB5F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7F505E-E024-A34B-83B2-DA07BB9F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1695"/>
            <a:ext cx="12192000" cy="5273489"/>
          </a:xfrm>
        </p:spPr>
        <p:txBody>
          <a:bodyPr>
            <a:noAutofit/>
          </a:bodyPr>
          <a:lstStyle/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late…Do the cleansing work</a:t>
            </a:r>
          </a:p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late…Bring your worship, heart &amp; obedience</a:t>
            </a:r>
          </a:p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late…There can still be abundant blessing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A9BF05-4A1B-21C0-664C-388704BCE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B9BF555-134E-ED4B-0A8B-DD1875863AD2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55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Wonderful Things Can Still Be</a:t>
            </a:r>
          </a:p>
        </p:txBody>
      </p:sp>
    </p:spTree>
    <p:extLst>
      <p:ext uri="{BB962C8B-B14F-4D97-AF65-F5344CB8AC3E}">
        <p14:creationId xmlns:p14="http://schemas.microsoft.com/office/powerpoint/2010/main" val="303151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7A20E-AC30-E7FF-000D-F14AEC565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080" y="-1"/>
            <a:ext cx="832184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B2C05C-B7EE-0707-762E-D197B5CC3123}"/>
              </a:ext>
            </a:extLst>
          </p:cNvPr>
          <p:cNvSpPr/>
          <p:nvPr/>
        </p:nvSpPr>
        <p:spPr>
          <a:xfrm>
            <a:off x="2009497" y="6030931"/>
            <a:ext cx="3515446" cy="482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018E-5545-C2F6-232F-257E1246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DCB62-79F1-8F01-D212-FA93A817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790E4FF-0ABC-4944-5BFA-1E6A6967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269015-9839-A468-49AF-765BE11AE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29B34-B138-D987-B0DA-CE217E005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543"/>
          <a:stretch>
            <a:fillRect/>
          </a:stretch>
        </p:blipFill>
        <p:spPr>
          <a:xfrm>
            <a:off x="-1" y="1045978"/>
            <a:ext cx="12190751" cy="5118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0BB43-7337-4D21-AA8B-8B4B19831E29}"/>
              </a:ext>
            </a:extLst>
          </p:cNvPr>
          <p:cNvSpPr/>
          <p:nvPr/>
        </p:nvSpPr>
        <p:spPr>
          <a:xfrm>
            <a:off x="106166" y="1795085"/>
            <a:ext cx="10435120" cy="9481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72392-EDE6-3E11-5AA5-A0E00F90A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8F6124-6ABF-64D1-0D19-BB86A11D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D9D75A5-1627-2AFC-918F-089219064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BD6AB-6E75-C84F-203B-EDC2B6EEB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29-31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B11FD-2C68-4F56-BD76-9398871DE53E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A463E-56B5-CEE4-7375-4D67F0498F28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804A2-7B81-C256-63AF-9801D628D521}"/>
              </a:ext>
            </a:extLst>
          </p:cNvPr>
          <p:cNvSpPr txBox="1"/>
          <p:nvPr/>
        </p:nvSpPr>
        <p:spPr>
          <a:xfrm>
            <a:off x="5542072" y="2505670"/>
            <a:ext cx="66119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Even If You’re Late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D5339-4CB9-CD7C-5C6B-23A8D93EB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0302F-1C5C-F16E-F1E3-AD5EE704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B4CF6-9ACF-078F-CD13-CFA0D674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3AC6F854-9634-0FC8-2D5C-BDECB39B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A3E5B4-7C58-C9AA-B5EB-E30149F19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79EF22-34C5-4DB3-5993-35EC1F80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1695"/>
            <a:ext cx="12192000" cy="5273489"/>
          </a:xfrm>
        </p:spPr>
        <p:txBody>
          <a:bodyPr>
            <a:noAutofit/>
          </a:bodyPr>
          <a:lstStyle/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late…Do </a:t>
            </a:r>
            <a:r>
              <a:rPr lang="en-US" sz="6100" b="1">
                <a:solidFill>
                  <a:schemeClr val="bg1"/>
                </a:solidFill>
                <a:latin typeface="Footlight MT Light" panose="0204060206030A020304" pitchFamily="18" charset="0"/>
              </a:rPr>
              <a:t>the cleansing </a:t>
            </a: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08308A-CAA3-C903-850E-58B7D3286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3EC8699B-7757-93C4-9B29-21443597102C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55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Wonderful Things Can Still Be</a:t>
            </a:r>
          </a:p>
        </p:txBody>
      </p:sp>
    </p:spTree>
    <p:extLst>
      <p:ext uri="{BB962C8B-B14F-4D97-AF65-F5344CB8AC3E}">
        <p14:creationId xmlns:p14="http://schemas.microsoft.com/office/powerpoint/2010/main" val="29091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6B3C-BA41-AEDD-6E3F-92A694C6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748D2-449E-EA28-4E6A-316737D3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E02D806A-DDD4-C7DE-F141-F561F96B0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751012-9980-9B60-7D21-77C6E60A6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152E04-E615-249C-9EBC-446E87F6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665862"/>
            <a:ext cx="11706304" cy="49702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“He trusted in Yahweh, the God of Israel; so that after him there was none like him among all the kings of Judah, nor among those who were before him.”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57CA699-A16E-9CB4-6307-F8609BD5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II Kings 18:5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C57B2-EC5B-292F-FE1E-18640F628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6DF069-A43C-5C4C-85BF-675F8446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CD7F60D5-5FFF-6F82-166D-1593A7797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AEF38D-D706-BAAC-9F3B-12E6972518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D4082F-F3F3-0298-414E-520B3EE6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284270"/>
            <a:ext cx="11706304" cy="53518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52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“He took away the high places &amp; shattered the sacred pillars &amp; cut down the Asherah. He broke in pieces the bronze serpent that Moses had made, for until those days the sons of Israel were burning incense to it; &amp; it was called Nehushtan.”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F01BD31-5486-32B4-6F20-939E29D8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II Kings 18:4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9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52F92-C80F-7F3D-7433-50158278C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9B3FD-6C1A-E248-E465-8D09ACE7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738EF79-1588-294B-B805-A673010D3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5A83DA-FA95-621E-0A63-60982E5D10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7897D2-C81E-818C-5604-040E664B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1695"/>
            <a:ext cx="12192000" cy="5273489"/>
          </a:xfrm>
        </p:spPr>
        <p:txBody>
          <a:bodyPr>
            <a:noAutofit/>
          </a:bodyPr>
          <a:lstStyle/>
          <a:p>
            <a:pPr marL="631825" indent="-631825">
              <a:lnSpc>
                <a:spcPts val="58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Even if you’re late…Do the cleansing 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17BCFD-6E70-4F59-97CD-F8C59C263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266D6E44-9AC0-8EB4-21FF-2F1A06D3C2D9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55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Wonderful Things Can Still Be</a:t>
            </a:r>
          </a:p>
        </p:txBody>
      </p:sp>
    </p:spTree>
    <p:extLst>
      <p:ext uri="{BB962C8B-B14F-4D97-AF65-F5344CB8AC3E}">
        <p14:creationId xmlns:p14="http://schemas.microsoft.com/office/powerpoint/2010/main" val="318145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F3A91-A040-FCA9-C70B-1DD51EBD0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27F5D-4CEB-425F-368A-DB99B596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B6A4F867-12B5-7BF0-4350-539940D9F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65713E-60F4-5A05-28EA-BF125536F8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80B31D-E78F-5D97-D3BB-CA4165BF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665862"/>
            <a:ext cx="11706304" cy="49702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7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“Oh may my ways be established To keep Your statutes!”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5B91D5E5-1637-2ACE-7594-F714DB36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Psalm 119:5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8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355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29-31</vt:lpstr>
      <vt:lpstr>PowerPoint Presentation</vt:lpstr>
      <vt:lpstr>PowerPoint Presentation</vt:lpstr>
      <vt:lpstr>Chapters 29-31</vt:lpstr>
      <vt:lpstr>PowerPoint Presentation</vt:lpstr>
      <vt:lpstr>II Kings 18:5</vt:lpstr>
      <vt:lpstr>II Kings 18:4</vt:lpstr>
      <vt:lpstr>PowerPoint Presentation</vt:lpstr>
      <vt:lpstr>Psalm 119:5</vt:lpstr>
      <vt:lpstr>PowerPoint Presentation</vt:lpstr>
      <vt:lpstr>Numbers 9:9-10</vt:lpstr>
      <vt:lpstr>PowerPoint Presentation</vt:lpstr>
      <vt:lpstr>Matthew 3:8-9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17</cp:revision>
  <dcterms:created xsi:type="dcterms:W3CDTF">2025-08-29T12:27:13Z</dcterms:created>
  <dcterms:modified xsi:type="dcterms:W3CDTF">2026-01-10T20:49:30Z</dcterms:modified>
</cp:coreProperties>
</file>