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50" r:id="rId2"/>
    <p:sldId id="553" r:id="rId3"/>
    <p:sldId id="557" r:id="rId4"/>
    <p:sldId id="558" r:id="rId5"/>
    <p:sldId id="559" r:id="rId6"/>
    <p:sldId id="562" r:id="rId7"/>
    <p:sldId id="561" r:id="rId8"/>
    <p:sldId id="563" r:id="rId9"/>
    <p:sldId id="564" r:id="rId10"/>
    <p:sldId id="5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F2CBC5-88FB-497C-B7B3-658B9C4B5404}" v="117" dt="2026-01-06T16:07:31.4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18" autoAdjust="0"/>
    <p:restoredTop sz="94660"/>
  </p:normalViewPr>
  <p:slideViewPr>
    <p:cSldViewPr snapToGrid="0">
      <p:cViewPr varScale="1">
        <p:scale>
          <a:sx n="57" d="100"/>
          <a:sy n="57" d="100"/>
        </p:scale>
        <p:origin x="9" y="5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6-01-06T16:07:40.856" v="258"/>
      <pc:docMkLst>
        <pc:docMk/>
      </pc:docMkLst>
      <pc:sldChg chg="modSp mod">
        <pc:chgData name="Daniel Shunk" userId="8b1a05f26d681f8b" providerId="LiveId" clId="{92551CD1-72E2-4A83-B06E-9F01B71D04EE}" dt="2026-01-06T15:55:05.217" v="29" actId="255"/>
        <pc:sldMkLst>
          <pc:docMk/>
          <pc:sldMk cId="2414470108" sldId="550"/>
        </pc:sldMkLst>
        <pc:spChg chg="mod">
          <ac:chgData name="Daniel Shunk" userId="8b1a05f26d681f8b" providerId="LiveId" clId="{92551CD1-72E2-4A83-B06E-9F01B71D04EE}" dt="2026-01-06T15:54:42.705" v="1" actId="20577"/>
          <ac:spMkLst>
            <pc:docMk/>
            <pc:sldMk cId="2414470108" sldId="550"/>
            <ac:spMk id="4" creationId="{90E6060E-23DA-2B73-4B50-ED1504016FDC}"/>
          </ac:spMkLst>
        </pc:spChg>
        <pc:spChg chg="mod">
          <ac:chgData name="Daniel Shunk" userId="8b1a05f26d681f8b" providerId="LiveId" clId="{92551CD1-72E2-4A83-B06E-9F01B71D04EE}" dt="2026-01-06T15:55:05.217" v="29" actId="255"/>
          <ac:spMkLst>
            <pc:docMk/>
            <pc:sldMk cId="2414470108" sldId="550"/>
            <ac:spMk id="8" creationId="{3B866865-4F36-82F4-9D3C-85301709445B}"/>
          </ac:spMkLst>
        </pc:spChg>
      </pc:sldChg>
      <pc:sldChg chg="modSp mod addAnim delAnim modAnim">
        <pc:chgData name="Daniel Shunk" userId="8b1a05f26d681f8b" providerId="LiveId" clId="{92551CD1-72E2-4A83-B06E-9F01B71D04EE}" dt="2026-01-06T15:59:21.469" v="142" actId="20577"/>
        <pc:sldMkLst>
          <pc:docMk/>
          <pc:sldMk cId="2385145443" sldId="553"/>
        </pc:sldMkLst>
        <pc:spChg chg="mod">
          <ac:chgData name="Daniel Shunk" userId="8b1a05f26d681f8b" providerId="LiveId" clId="{92551CD1-72E2-4A83-B06E-9F01B71D04EE}" dt="2026-01-06T15:56:11.786" v="54" actId="20577"/>
          <ac:spMkLst>
            <pc:docMk/>
            <pc:sldMk cId="2385145443" sldId="553"/>
            <ac:spMk id="2" creationId="{FFD16CBF-8580-4492-286E-CD73BE97BA04}"/>
          </ac:spMkLst>
        </pc:spChg>
        <pc:spChg chg="mod">
          <ac:chgData name="Daniel Shunk" userId="8b1a05f26d681f8b" providerId="LiveId" clId="{92551CD1-72E2-4A83-B06E-9F01B71D04EE}" dt="2026-01-06T15:59:21.469" v="142" actId="20577"/>
          <ac:spMkLst>
            <pc:docMk/>
            <pc:sldMk cId="2385145443" sldId="553"/>
            <ac:spMk id="4" creationId="{2D0FA465-3301-508C-8279-BB68766177AC}"/>
          </ac:spMkLst>
        </pc:spChg>
      </pc:sldChg>
      <pc:sldChg chg="modSp add mod">
        <pc:chgData name="Daniel Shunk" userId="8b1a05f26d681f8b" providerId="LiveId" clId="{92551CD1-72E2-4A83-B06E-9F01B71D04EE}" dt="2026-01-06T16:00:25.772" v="159" actId="20577"/>
        <pc:sldMkLst>
          <pc:docMk/>
          <pc:sldMk cId="1067026103" sldId="557"/>
        </pc:sldMkLst>
        <pc:spChg chg="mod">
          <ac:chgData name="Daniel Shunk" userId="8b1a05f26d681f8b" providerId="LiveId" clId="{92551CD1-72E2-4A83-B06E-9F01B71D04EE}" dt="2026-01-06T15:59:31.524" v="153" actId="20577"/>
          <ac:spMkLst>
            <pc:docMk/>
            <pc:sldMk cId="1067026103" sldId="557"/>
            <ac:spMk id="2" creationId="{1A30CD4C-F534-742F-D058-2A0C136091C3}"/>
          </ac:spMkLst>
        </pc:spChg>
        <pc:spChg chg="mod">
          <ac:chgData name="Daniel Shunk" userId="8b1a05f26d681f8b" providerId="LiveId" clId="{92551CD1-72E2-4A83-B06E-9F01B71D04EE}" dt="2026-01-06T16:00:25.772" v="159" actId="20577"/>
          <ac:spMkLst>
            <pc:docMk/>
            <pc:sldMk cId="1067026103" sldId="557"/>
            <ac:spMk id="4" creationId="{B62386CC-D08A-87DE-B46E-5EE678A58F72}"/>
          </ac:spMkLst>
        </pc:spChg>
      </pc:sldChg>
      <pc:sldChg chg="add modAnim">
        <pc:chgData name="Daniel Shunk" userId="8b1a05f26d681f8b" providerId="LiveId" clId="{92551CD1-72E2-4A83-B06E-9F01B71D04EE}" dt="2026-01-06T16:00:32.183" v="160"/>
        <pc:sldMkLst>
          <pc:docMk/>
          <pc:sldMk cId="1383759074" sldId="558"/>
        </pc:sldMkLst>
      </pc:sldChg>
      <pc:sldChg chg="modSp add mod replId">
        <pc:chgData name="Daniel Shunk" userId="8b1a05f26d681f8b" providerId="LiveId" clId="{92551CD1-72E2-4A83-B06E-9F01B71D04EE}" dt="2026-01-06T16:02:10.011" v="188" actId="255"/>
        <pc:sldMkLst>
          <pc:docMk/>
          <pc:sldMk cId="534015920" sldId="559"/>
        </pc:sldMkLst>
        <pc:spChg chg="mod">
          <ac:chgData name="Daniel Shunk" userId="8b1a05f26d681f8b" providerId="LiveId" clId="{92551CD1-72E2-4A83-B06E-9F01B71D04EE}" dt="2026-01-06T16:00:59.831" v="177" actId="14100"/>
          <ac:spMkLst>
            <pc:docMk/>
            <pc:sldMk cId="534015920" sldId="559"/>
            <ac:spMk id="2" creationId="{588BC82E-2E1A-DE49-7219-92CAD36E5352}"/>
          </ac:spMkLst>
        </pc:spChg>
        <pc:spChg chg="mod">
          <ac:chgData name="Daniel Shunk" userId="8b1a05f26d681f8b" providerId="LiveId" clId="{92551CD1-72E2-4A83-B06E-9F01B71D04EE}" dt="2026-01-06T16:02:10.011" v="188" actId="255"/>
          <ac:spMkLst>
            <pc:docMk/>
            <pc:sldMk cId="534015920" sldId="559"/>
            <ac:spMk id="4" creationId="{9B77B9BD-C24B-B37A-39CC-CA6471D88F6F}"/>
          </ac:spMkLst>
        </pc:spChg>
      </pc:sldChg>
      <pc:sldChg chg="modSp add del ord modAnim">
        <pc:chgData name="Daniel Shunk" userId="8b1a05f26d681f8b" providerId="LiveId" clId="{92551CD1-72E2-4A83-B06E-9F01B71D04EE}" dt="2026-01-06T16:04:00.905" v="195" actId="47"/>
        <pc:sldMkLst>
          <pc:docMk/>
          <pc:sldMk cId="565473740" sldId="560"/>
        </pc:sldMkLst>
        <pc:spChg chg="mod">
          <ac:chgData name="Daniel Shunk" userId="8b1a05f26d681f8b" providerId="LiveId" clId="{92551CD1-72E2-4A83-B06E-9F01B71D04EE}" dt="2026-01-06T16:02:44.729" v="190" actId="20577"/>
          <ac:spMkLst>
            <pc:docMk/>
            <pc:sldMk cId="565473740" sldId="560"/>
            <ac:spMk id="4" creationId="{335DD53E-3ADA-40A8-0738-0E8A28EB26D3}"/>
          </ac:spMkLst>
        </pc:spChg>
      </pc:sldChg>
      <pc:sldChg chg="modSp add mod replId">
        <pc:chgData name="Daniel Shunk" userId="8b1a05f26d681f8b" providerId="LiveId" clId="{92551CD1-72E2-4A83-B06E-9F01B71D04EE}" dt="2026-01-06T16:05:32.684" v="227" actId="313"/>
        <pc:sldMkLst>
          <pc:docMk/>
          <pc:sldMk cId="4260843897" sldId="561"/>
        </pc:sldMkLst>
        <pc:spChg chg="mod">
          <ac:chgData name="Daniel Shunk" userId="8b1a05f26d681f8b" providerId="LiveId" clId="{92551CD1-72E2-4A83-B06E-9F01B71D04EE}" dt="2026-01-06T16:04:43.569" v="210" actId="20577"/>
          <ac:spMkLst>
            <pc:docMk/>
            <pc:sldMk cId="4260843897" sldId="561"/>
            <ac:spMk id="2" creationId="{1C8F7E15-5F7E-4F8C-BE9E-C62B8E65ADD5}"/>
          </ac:spMkLst>
        </pc:spChg>
        <pc:spChg chg="mod">
          <ac:chgData name="Daniel Shunk" userId="8b1a05f26d681f8b" providerId="LiveId" clId="{92551CD1-72E2-4A83-B06E-9F01B71D04EE}" dt="2026-01-06T16:05:32.684" v="227" actId="313"/>
          <ac:spMkLst>
            <pc:docMk/>
            <pc:sldMk cId="4260843897" sldId="561"/>
            <ac:spMk id="4" creationId="{7451DC0B-9ADE-8E64-14A0-66A4DD95F117}"/>
          </ac:spMkLst>
        </pc:spChg>
      </pc:sldChg>
      <pc:sldChg chg="add ord">
        <pc:chgData name="Daniel Shunk" userId="8b1a05f26d681f8b" providerId="LiveId" clId="{92551CD1-72E2-4A83-B06E-9F01B71D04EE}" dt="2026-01-06T16:03:57.432" v="192"/>
        <pc:sldMkLst>
          <pc:docMk/>
          <pc:sldMk cId="3225489022" sldId="562"/>
        </pc:sldMkLst>
      </pc:sldChg>
      <pc:sldChg chg="add del replId">
        <pc:chgData name="Daniel Shunk" userId="8b1a05f26d681f8b" providerId="LiveId" clId="{92551CD1-72E2-4A83-B06E-9F01B71D04EE}" dt="2026-01-06T16:04:01.032" v="196" actId="47"/>
        <pc:sldMkLst>
          <pc:docMk/>
          <pc:sldMk cId="512128728" sldId="563"/>
        </pc:sldMkLst>
      </pc:sldChg>
      <pc:sldChg chg="add modAnim">
        <pc:chgData name="Daniel Shunk" userId="8b1a05f26d681f8b" providerId="LiveId" clId="{92551CD1-72E2-4A83-B06E-9F01B71D04EE}" dt="2026-01-06T16:05:41.951" v="229"/>
        <pc:sldMkLst>
          <pc:docMk/>
          <pc:sldMk cId="1806289738" sldId="563"/>
        </pc:sldMkLst>
      </pc:sldChg>
      <pc:sldChg chg="modSp add mod replId">
        <pc:chgData name="Daniel Shunk" userId="8b1a05f26d681f8b" providerId="LiveId" clId="{92551CD1-72E2-4A83-B06E-9F01B71D04EE}" dt="2026-01-06T16:06:58.310" v="255" actId="313"/>
        <pc:sldMkLst>
          <pc:docMk/>
          <pc:sldMk cId="1456716350" sldId="564"/>
        </pc:sldMkLst>
        <pc:spChg chg="mod">
          <ac:chgData name="Daniel Shunk" userId="8b1a05f26d681f8b" providerId="LiveId" clId="{92551CD1-72E2-4A83-B06E-9F01B71D04EE}" dt="2026-01-06T16:06:17.175" v="248" actId="14100"/>
          <ac:spMkLst>
            <pc:docMk/>
            <pc:sldMk cId="1456716350" sldId="564"/>
            <ac:spMk id="2" creationId="{08FBF14B-F87F-4628-EB9C-AC6F50B3E878}"/>
          </ac:spMkLst>
        </pc:spChg>
        <pc:spChg chg="mod">
          <ac:chgData name="Daniel Shunk" userId="8b1a05f26d681f8b" providerId="LiveId" clId="{92551CD1-72E2-4A83-B06E-9F01B71D04EE}" dt="2026-01-06T16:06:58.310" v="255" actId="313"/>
          <ac:spMkLst>
            <pc:docMk/>
            <pc:sldMk cId="1456716350" sldId="564"/>
            <ac:spMk id="4" creationId="{5743CD6B-8042-7B7C-D4CB-B17404709184}"/>
          </ac:spMkLst>
        </pc:spChg>
      </pc:sldChg>
      <pc:sldChg chg="add ord addAnim delAnim modAnim">
        <pc:chgData name="Daniel Shunk" userId="8b1a05f26d681f8b" providerId="LiveId" clId="{92551CD1-72E2-4A83-B06E-9F01B71D04EE}" dt="2026-01-06T16:07:40.856" v="258"/>
        <pc:sldMkLst>
          <pc:docMk/>
          <pc:sldMk cId="3028670565" sldId="5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1/6/2026</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1/6/2026</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BEDAF-33DF-DBD0-10C0-D8C95A99A8B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3D8E8F-687E-2FDD-97EC-F9A7144E022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6B4DF1-6108-18D6-897B-13A86CF9E31E}"/>
              </a:ext>
            </a:extLst>
          </p:cNvPr>
          <p:cNvSpPr>
            <a:spLocks noGrp="1"/>
          </p:cNvSpPr>
          <p:nvPr>
            <p:ph type="title"/>
          </p:nvPr>
        </p:nvSpPr>
        <p:spPr>
          <a:xfrm>
            <a:off x="1130157" y="370867"/>
            <a:ext cx="10859784" cy="3087973"/>
          </a:xfrm>
        </p:spPr>
        <p:txBody>
          <a:bodyPr>
            <a:noAutofit/>
          </a:bodyPr>
          <a:lstStyle/>
          <a:p>
            <a:pPr>
              <a:lnSpc>
                <a:spcPct val="100000"/>
              </a:lnSpc>
              <a:spcBef>
                <a:spcPts val="2400"/>
              </a:spcBef>
              <a:spcAft>
                <a:spcPts val="1800"/>
              </a:spcAft>
            </a:pPr>
            <a:r>
              <a:rPr lang="en-US" sz="20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P</a:t>
            </a:r>
            <a:r>
              <a:rPr lang="en-US" sz="24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salms</a:t>
            </a:r>
            <a:r>
              <a:rPr lang="en-US" sz="24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20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3" name="Content Placeholder 2">
            <a:extLst>
              <a:ext uri="{FF2B5EF4-FFF2-40B4-BE49-F238E27FC236}">
                <a16:creationId xmlns:a16="http://schemas.microsoft.com/office/drawing/2014/main" id="{8DD16E29-28DD-CB1B-662E-6562C92ED4A2}"/>
              </a:ext>
            </a:extLst>
          </p:cNvPr>
          <p:cNvSpPr>
            <a:spLocks noGrp="1"/>
          </p:cNvSpPr>
          <p:nvPr>
            <p:ph idx="1"/>
          </p:nvPr>
        </p:nvSpPr>
        <p:spPr>
          <a:xfrm>
            <a:off x="5375096" y="100180"/>
            <a:ext cx="1441808" cy="1132726"/>
          </a:xfrm>
        </p:spPr>
        <p:txBody>
          <a:bodyPr>
            <a:noAutofit/>
          </a:bodyPr>
          <a:lstStyle/>
          <a:p>
            <a:pPr marL="0" indent="0">
              <a:buNone/>
            </a:pPr>
            <a:r>
              <a:rPr lang="en-US" sz="7000" b="1" dirty="0">
                <a:ln>
                  <a:solidFill>
                    <a:sysClr val="windowText" lastClr="000000"/>
                  </a:solidFill>
                </a:ln>
                <a:solidFill>
                  <a:schemeClr val="bg1"/>
                </a:solidFill>
                <a:latin typeface="Gabriola" panose="04040605051002020D02" pitchFamily="82" charset="0"/>
              </a:rPr>
              <a:t>The</a:t>
            </a:r>
          </a:p>
        </p:txBody>
      </p:sp>
      <p:sp>
        <p:nvSpPr>
          <p:cNvPr id="4" name="Content Placeholder 2">
            <a:extLst>
              <a:ext uri="{FF2B5EF4-FFF2-40B4-BE49-F238E27FC236}">
                <a16:creationId xmlns:a16="http://schemas.microsoft.com/office/drawing/2014/main" id="{90E6060E-23DA-2B73-4B50-ED1504016FDC}"/>
              </a:ext>
            </a:extLst>
          </p:cNvPr>
          <p:cNvSpPr txBox="1">
            <a:spLocks/>
          </p:cNvSpPr>
          <p:nvPr/>
        </p:nvSpPr>
        <p:spPr>
          <a:xfrm>
            <a:off x="3617088" y="1822440"/>
            <a:ext cx="6119340" cy="1369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0" b="1" i="0" u="none" strike="noStrike" kern="1200" cap="none" spc="100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145-147</a:t>
            </a:r>
          </a:p>
        </p:txBody>
      </p:sp>
      <p:pic>
        <p:nvPicPr>
          <p:cNvPr id="7" name="Picture 6">
            <a:extLst>
              <a:ext uri="{FF2B5EF4-FFF2-40B4-BE49-F238E27FC236}">
                <a16:creationId xmlns:a16="http://schemas.microsoft.com/office/drawing/2014/main" id="{7516D8A9-90A3-EEDA-3B6D-F23BF42654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
        <p:nvSpPr>
          <p:cNvPr id="8" name="TextBox 7">
            <a:extLst>
              <a:ext uri="{FF2B5EF4-FFF2-40B4-BE49-F238E27FC236}">
                <a16:creationId xmlns:a16="http://schemas.microsoft.com/office/drawing/2014/main" id="{3B866865-4F36-82F4-9D3C-85301709445B}"/>
              </a:ext>
            </a:extLst>
          </p:cNvPr>
          <p:cNvSpPr txBox="1"/>
          <p:nvPr/>
        </p:nvSpPr>
        <p:spPr>
          <a:xfrm>
            <a:off x="31763" y="3993504"/>
            <a:ext cx="6785141" cy="2400657"/>
          </a:xfrm>
          <a:prstGeom prst="rect">
            <a:avLst/>
          </a:prstGeom>
          <a:noFill/>
        </p:spPr>
        <p:txBody>
          <a:bodyPr wrap="square" rtlCol="0">
            <a:spAutoFit/>
          </a:bodyPr>
          <a:lstStyle/>
          <a:p>
            <a:pPr marL="0" marR="0" lvl="0" indent="0" algn="ctr" defTabSz="914400" rtl="0" eaLnBrk="1" fontAlgn="auto" latinLnBrk="0" hangingPunct="1">
              <a:lnSpc>
                <a:spcPts val="9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uLnTx/>
                <a:uFillTx/>
                <a:latin typeface="Dubai Medium" panose="020B0603030403030204" pitchFamily="34" charset="-78"/>
                <a:ea typeface="+mn-ea"/>
                <a:cs typeface="Dubai Medium" panose="020B0603030403030204" pitchFamily="34" charset="-78"/>
              </a:rPr>
              <a:t>Accepted Into The Beloved</a:t>
            </a:r>
          </a:p>
        </p:txBody>
      </p:sp>
    </p:spTree>
    <p:extLst>
      <p:ext uri="{BB962C8B-B14F-4D97-AF65-F5344CB8AC3E}">
        <p14:creationId xmlns:p14="http://schemas.microsoft.com/office/powerpoint/2010/main" val="2414470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B7E47-C45B-5396-7425-442D0A534E3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D8C9DBA-29E8-F2AE-20DE-C3CF511414E3}"/>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38FD91D1-1F18-7E40-EEA4-8B50129D9B4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85F4538-9ED4-A4F5-0FA9-166A47A18665}"/>
              </a:ext>
            </a:extLst>
          </p:cNvPr>
          <p:cNvSpPr>
            <a:spLocks noGrp="1"/>
          </p:cNvSpPr>
          <p:nvPr>
            <p:ph type="title"/>
          </p:nvPr>
        </p:nvSpPr>
        <p:spPr>
          <a:xfrm>
            <a:off x="125039" y="418712"/>
            <a:ext cx="12006859" cy="1893874"/>
          </a:xfrm>
        </p:spPr>
        <p:txBody>
          <a:bodyPr>
            <a:noAutofit/>
          </a:bodyPr>
          <a:lstStyle/>
          <a:p>
            <a:pPr algn="ctr">
              <a:lnSpc>
                <a:spcPts val="7000"/>
              </a:lnSpc>
              <a:spcBef>
                <a:spcPts val="0"/>
              </a:spcBef>
            </a:pPr>
            <a:r>
              <a:rPr lang="en-US" sz="7800" b="1" i="1" dirty="0">
                <a:solidFill>
                  <a:schemeClr val="bg1"/>
                </a:solidFill>
                <a:effectLst>
                  <a:glow rad="63500">
                    <a:schemeClr val="accent1">
                      <a:satMod val="175000"/>
                      <a:alpha val="40000"/>
                    </a:schemeClr>
                  </a:glow>
                </a:effectLst>
                <a:latin typeface="Fairwater Script" panose="02000507000000020003" pitchFamily="2" charset="0"/>
              </a:rPr>
              <a:t>Praising Our Eternal God</a:t>
            </a:r>
            <a:endParaRPr lang="en-US" sz="78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5E4769A-CC5F-F6D8-46E6-9DB571A9EACC}"/>
              </a:ext>
            </a:extLst>
          </p:cNvPr>
          <p:cNvSpPr txBox="1">
            <a:spLocks/>
          </p:cNvSpPr>
          <p:nvPr/>
        </p:nvSpPr>
        <p:spPr>
          <a:xfrm>
            <a:off x="62521" y="1930400"/>
            <a:ext cx="12066959" cy="49085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has a wonderful future</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effective right now</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for all God’s children</a:t>
            </a:r>
          </a:p>
        </p:txBody>
      </p:sp>
      <p:pic>
        <p:nvPicPr>
          <p:cNvPr id="7" name="Picture 6">
            <a:extLst>
              <a:ext uri="{FF2B5EF4-FFF2-40B4-BE49-F238E27FC236}">
                <a16:creationId xmlns:a16="http://schemas.microsoft.com/office/drawing/2014/main" id="{62619306-FAB0-031C-C522-1447AE8F0C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62768" y="5831191"/>
            <a:ext cx="1766711" cy="845690"/>
          </a:xfrm>
          <a:prstGeom prst="rect">
            <a:avLst/>
          </a:prstGeom>
        </p:spPr>
      </p:pic>
    </p:spTree>
    <p:extLst>
      <p:ext uri="{BB962C8B-B14F-4D97-AF65-F5344CB8AC3E}">
        <p14:creationId xmlns:p14="http://schemas.microsoft.com/office/powerpoint/2010/main" val="302867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E4AB8-A5E1-0CF2-908D-6C87A744F94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655CA72-54A5-A24D-DF0D-C511B4FDE0F5}"/>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1184D6A-6B2B-F85D-643C-F80E297DCC6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FD16CBF-8580-4492-286E-CD73BE97BA04}"/>
              </a:ext>
            </a:extLst>
          </p:cNvPr>
          <p:cNvSpPr>
            <a:spLocks noGrp="1"/>
          </p:cNvSpPr>
          <p:nvPr>
            <p:ph type="title"/>
          </p:nvPr>
        </p:nvSpPr>
        <p:spPr>
          <a:xfrm>
            <a:off x="125039" y="418712"/>
            <a:ext cx="12006859" cy="1893874"/>
          </a:xfrm>
        </p:spPr>
        <p:txBody>
          <a:bodyPr>
            <a:noAutofit/>
          </a:bodyPr>
          <a:lstStyle/>
          <a:p>
            <a:pPr algn="ctr">
              <a:lnSpc>
                <a:spcPts val="7000"/>
              </a:lnSpc>
              <a:spcBef>
                <a:spcPts val="0"/>
              </a:spcBef>
            </a:pPr>
            <a:r>
              <a:rPr lang="en-US" sz="7800" b="1" i="1" dirty="0">
                <a:solidFill>
                  <a:schemeClr val="bg1"/>
                </a:solidFill>
                <a:effectLst>
                  <a:glow rad="63500">
                    <a:schemeClr val="accent1">
                      <a:satMod val="175000"/>
                      <a:alpha val="40000"/>
                    </a:schemeClr>
                  </a:glow>
                </a:effectLst>
                <a:latin typeface="Fairwater Script" panose="02000507000000020003" pitchFamily="2" charset="0"/>
              </a:rPr>
              <a:t>Praising Our Eternal God</a:t>
            </a:r>
            <a:endParaRPr lang="en-US" sz="78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2D0FA465-3301-508C-8279-BB68766177AC}"/>
              </a:ext>
            </a:extLst>
          </p:cNvPr>
          <p:cNvSpPr txBox="1">
            <a:spLocks/>
          </p:cNvSpPr>
          <p:nvPr/>
        </p:nvSpPr>
        <p:spPr>
          <a:xfrm>
            <a:off x="62521" y="1930400"/>
            <a:ext cx="12066959" cy="49085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has a wonderful future</a:t>
            </a:r>
          </a:p>
        </p:txBody>
      </p:sp>
      <p:pic>
        <p:nvPicPr>
          <p:cNvPr id="7" name="Picture 6">
            <a:extLst>
              <a:ext uri="{FF2B5EF4-FFF2-40B4-BE49-F238E27FC236}">
                <a16:creationId xmlns:a16="http://schemas.microsoft.com/office/drawing/2014/main" id="{73AE17E4-499B-0C21-2B3C-ACA45CE249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62768" y="5831191"/>
            <a:ext cx="1766711" cy="845690"/>
          </a:xfrm>
          <a:prstGeom prst="rect">
            <a:avLst/>
          </a:prstGeom>
        </p:spPr>
      </p:pic>
    </p:spTree>
    <p:extLst>
      <p:ext uri="{BB962C8B-B14F-4D97-AF65-F5344CB8AC3E}">
        <p14:creationId xmlns:p14="http://schemas.microsoft.com/office/powerpoint/2010/main" val="238514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348E6-79FD-428F-4573-B70DAAE541B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342D7B0-5A36-F9B9-D1CC-0F84CF731799}"/>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40F20A8-A6B8-6B6C-A372-30D98652166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A30CD4C-F534-742F-D058-2A0C136091C3}"/>
              </a:ext>
            </a:extLst>
          </p:cNvPr>
          <p:cNvSpPr>
            <a:spLocks noGrp="1"/>
          </p:cNvSpPr>
          <p:nvPr>
            <p:ph type="title"/>
          </p:nvPr>
        </p:nvSpPr>
        <p:spPr>
          <a:xfrm>
            <a:off x="6842589" y="5634667"/>
            <a:ext cx="5224371"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Isaiah 26:3</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62386CC-D08A-87DE-B46E-5EE678A58F72}"/>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9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“The steadfast of mind You will keep in perfect peace because he trusts in You.”</a:t>
            </a:r>
          </a:p>
        </p:txBody>
      </p:sp>
    </p:spTree>
    <p:extLst>
      <p:ext uri="{BB962C8B-B14F-4D97-AF65-F5344CB8AC3E}">
        <p14:creationId xmlns:p14="http://schemas.microsoft.com/office/powerpoint/2010/main" val="106702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803DC-D820-74DE-0C4F-91B5812E651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3B9FA0D-A3C2-4905-3394-4430E4E0714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FBE8179-47CD-EFE1-FA36-54D6B70FD966}"/>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59220D7-9AF4-E185-B635-BED4F307857E}"/>
              </a:ext>
            </a:extLst>
          </p:cNvPr>
          <p:cNvSpPr>
            <a:spLocks noGrp="1"/>
          </p:cNvSpPr>
          <p:nvPr>
            <p:ph type="title"/>
          </p:nvPr>
        </p:nvSpPr>
        <p:spPr>
          <a:xfrm>
            <a:off x="125039" y="418712"/>
            <a:ext cx="12006859" cy="1893874"/>
          </a:xfrm>
        </p:spPr>
        <p:txBody>
          <a:bodyPr>
            <a:noAutofit/>
          </a:bodyPr>
          <a:lstStyle/>
          <a:p>
            <a:pPr algn="ctr">
              <a:lnSpc>
                <a:spcPts val="7000"/>
              </a:lnSpc>
              <a:spcBef>
                <a:spcPts val="0"/>
              </a:spcBef>
            </a:pPr>
            <a:r>
              <a:rPr lang="en-US" sz="7800" b="1" i="1" dirty="0">
                <a:solidFill>
                  <a:schemeClr val="bg1"/>
                </a:solidFill>
                <a:effectLst>
                  <a:glow rad="63500">
                    <a:schemeClr val="accent1">
                      <a:satMod val="175000"/>
                      <a:alpha val="40000"/>
                    </a:schemeClr>
                  </a:glow>
                </a:effectLst>
                <a:latin typeface="Fairwater Script" panose="02000507000000020003" pitchFamily="2" charset="0"/>
              </a:rPr>
              <a:t>Praising Our Eternal God</a:t>
            </a:r>
            <a:endParaRPr lang="en-US" sz="78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FAD2DAF6-533E-ABC3-0519-0242D02EA313}"/>
              </a:ext>
            </a:extLst>
          </p:cNvPr>
          <p:cNvSpPr txBox="1">
            <a:spLocks/>
          </p:cNvSpPr>
          <p:nvPr/>
        </p:nvSpPr>
        <p:spPr>
          <a:xfrm>
            <a:off x="62521" y="1930400"/>
            <a:ext cx="12066959" cy="49085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has a wonderful future</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effective right now</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for all God’s children</a:t>
            </a:r>
          </a:p>
        </p:txBody>
      </p:sp>
      <p:pic>
        <p:nvPicPr>
          <p:cNvPr id="7" name="Picture 6">
            <a:extLst>
              <a:ext uri="{FF2B5EF4-FFF2-40B4-BE49-F238E27FC236}">
                <a16:creationId xmlns:a16="http://schemas.microsoft.com/office/drawing/2014/main" id="{CE2BC751-F83D-3404-8462-1449F67170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62768" y="5831191"/>
            <a:ext cx="1766711" cy="845690"/>
          </a:xfrm>
          <a:prstGeom prst="rect">
            <a:avLst/>
          </a:prstGeom>
        </p:spPr>
      </p:pic>
    </p:spTree>
    <p:extLst>
      <p:ext uri="{BB962C8B-B14F-4D97-AF65-F5344CB8AC3E}">
        <p14:creationId xmlns:p14="http://schemas.microsoft.com/office/powerpoint/2010/main" val="138375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F415E-5232-0858-8BEC-E6431028FD8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60484A6-EEA0-D287-4720-FEBFD25C889E}"/>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9AEE2838-BB3D-6132-0025-143531AC6B82}"/>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BC82E-2E1A-DE49-7219-92CAD36E5352}"/>
              </a:ext>
            </a:extLst>
          </p:cNvPr>
          <p:cNvSpPr>
            <a:spLocks noGrp="1"/>
          </p:cNvSpPr>
          <p:nvPr>
            <p:ph type="title"/>
          </p:nvPr>
        </p:nvSpPr>
        <p:spPr>
          <a:xfrm>
            <a:off x="5461233" y="5634667"/>
            <a:ext cx="6605727"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Romans 8:15-17a</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9B77B9BD-C24B-B37A-39CC-CA6471D88F6F}"/>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00000"/>
              </a:lnSpc>
              <a:buNone/>
              <a:defRPr/>
            </a:pPr>
            <a:r>
              <a:rPr kumimoji="0" lang="en-US" sz="54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a:t>
            </a:r>
            <a:r>
              <a:rPr lang="en-US" sz="5400" b="1" spc="-150" dirty="0">
                <a:ln>
                  <a:solidFill>
                    <a:sysClr val="windowText" lastClr="000000"/>
                  </a:solidFill>
                </a:ln>
                <a:solidFill>
                  <a:prstClr val="white"/>
                </a:solidFill>
                <a:latin typeface="Dubai Medium" panose="020B0603030403030204" pitchFamily="34" charset="-78"/>
                <a:cs typeface="Dubai Medium" panose="020B0603030403030204" pitchFamily="34" charset="-78"/>
              </a:rPr>
              <a:t>For you have not received a spirit of slavery leading to fear again, but you have received the Spirit of adoption as sons by whom we cry out, “Abba! Father!” The Spirit Himself testifies with our spirit that we are children of God, &amp; if children, also heirs, heirs of God &amp; fellow heirs with Christ.”</a:t>
            </a:r>
            <a:endParaRPr kumimoji="0" lang="en-US" sz="54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endParaRPr>
          </a:p>
        </p:txBody>
      </p:sp>
    </p:spTree>
    <p:extLst>
      <p:ext uri="{BB962C8B-B14F-4D97-AF65-F5344CB8AC3E}">
        <p14:creationId xmlns:p14="http://schemas.microsoft.com/office/powerpoint/2010/main" val="53401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184E2-488E-3B37-6FFA-7392800A629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DC9A316-C12C-CF61-066B-AFCC40D7AB77}"/>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C8B74C5-9EC8-4839-45E2-03F43E1FB2CB}"/>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5AF9FC-56CD-866A-2489-218583A6EA48}"/>
              </a:ext>
            </a:extLst>
          </p:cNvPr>
          <p:cNvSpPr>
            <a:spLocks noGrp="1"/>
          </p:cNvSpPr>
          <p:nvPr>
            <p:ph type="title"/>
          </p:nvPr>
        </p:nvSpPr>
        <p:spPr>
          <a:xfrm>
            <a:off x="125039" y="418712"/>
            <a:ext cx="12006859" cy="1893874"/>
          </a:xfrm>
        </p:spPr>
        <p:txBody>
          <a:bodyPr>
            <a:noAutofit/>
          </a:bodyPr>
          <a:lstStyle/>
          <a:p>
            <a:pPr algn="ctr">
              <a:lnSpc>
                <a:spcPts val="7000"/>
              </a:lnSpc>
              <a:spcBef>
                <a:spcPts val="0"/>
              </a:spcBef>
            </a:pPr>
            <a:r>
              <a:rPr lang="en-US" sz="7800" b="1" i="1" dirty="0">
                <a:solidFill>
                  <a:schemeClr val="bg1"/>
                </a:solidFill>
                <a:effectLst>
                  <a:glow rad="63500">
                    <a:schemeClr val="accent1">
                      <a:satMod val="175000"/>
                      <a:alpha val="40000"/>
                    </a:schemeClr>
                  </a:glow>
                </a:effectLst>
                <a:latin typeface="Fairwater Script" panose="02000507000000020003" pitchFamily="2" charset="0"/>
              </a:rPr>
              <a:t>Praising Our Eternal God</a:t>
            </a:r>
            <a:endParaRPr lang="en-US" sz="78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1F656D5D-463B-CBE5-30AB-548ED7F53409}"/>
              </a:ext>
            </a:extLst>
          </p:cNvPr>
          <p:cNvSpPr txBox="1">
            <a:spLocks/>
          </p:cNvSpPr>
          <p:nvPr/>
        </p:nvSpPr>
        <p:spPr>
          <a:xfrm>
            <a:off x="62521" y="1930400"/>
            <a:ext cx="12066959" cy="49085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has a wonderful future</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effective right now</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for all God’s children</a:t>
            </a:r>
          </a:p>
        </p:txBody>
      </p:sp>
      <p:pic>
        <p:nvPicPr>
          <p:cNvPr id="7" name="Picture 6">
            <a:extLst>
              <a:ext uri="{FF2B5EF4-FFF2-40B4-BE49-F238E27FC236}">
                <a16:creationId xmlns:a16="http://schemas.microsoft.com/office/drawing/2014/main" id="{19D5E575-A523-AA48-FD1B-ED52155EE0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62768" y="5831191"/>
            <a:ext cx="1766711" cy="845690"/>
          </a:xfrm>
          <a:prstGeom prst="rect">
            <a:avLst/>
          </a:prstGeom>
        </p:spPr>
      </p:pic>
    </p:spTree>
    <p:extLst>
      <p:ext uri="{BB962C8B-B14F-4D97-AF65-F5344CB8AC3E}">
        <p14:creationId xmlns:p14="http://schemas.microsoft.com/office/powerpoint/2010/main" val="322548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5A1D0-111D-5391-2449-A4BC07DCAD2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1DB8110-DD38-9DF0-280F-824E7F30B7D7}"/>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2E0C2C3B-DDDC-171C-5FCF-2FB4D89B30E2}"/>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C8F7E15-5F7E-4F8C-BE9E-C62B8E65ADD5}"/>
              </a:ext>
            </a:extLst>
          </p:cNvPr>
          <p:cNvSpPr>
            <a:spLocks noGrp="1"/>
          </p:cNvSpPr>
          <p:nvPr>
            <p:ph type="title"/>
          </p:nvPr>
        </p:nvSpPr>
        <p:spPr>
          <a:xfrm>
            <a:off x="6842589" y="5634667"/>
            <a:ext cx="5224371"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Hebrews 1:3</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7451DC0B-9ADE-8E64-14A0-66A4DD95F117}"/>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“Who [Jesus] is the radiance of His glory &amp; the exact representation of His nature, &amp; upholds all things by the word of His power; who, having accomplished cleansing for sins, sat down at the right hand of the Majesty on high.”</a:t>
            </a:r>
          </a:p>
        </p:txBody>
      </p:sp>
    </p:spTree>
    <p:extLst>
      <p:ext uri="{BB962C8B-B14F-4D97-AF65-F5344CB8AC3E}">
        <p14:creationId xmlns:p14="http://schemas.microsoft.com/office/powerpoint/2010/main" val="4260843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30948-1032-950C-4607-0E1EE83DC9D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12524A6-32E4-A2D9-E720-2684040D8D17}"/>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0C3A652-D480-A70F-49A8-1DC1C034055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4EB3AE-6724-2F97-0BCC-C2DA7F4A44CB}"/>
              </a:ext>
            </a:extLst>
          </p:cNvPr>
          <p:cNvSpPr>
            <a:spLocks noGrp="1"/>
          </p:cNvSpPr>
          <p:nvPr>
            <p:ph type="title"/>
          </p:nvPr>
        </p:nvSpPr>
        <p:spPr>
          <a:xfrm>
            <a:off x="125039" y="418712"/>
            <a:ext cx="12006859" cy="1893874"/>
          </a:xfrm>
        </p:spPr>
        <p:txBody>
          <a:bodyPr>
            <a:noAutofit/>
          </a:bodyPr>
          <a:lstStyle/>
          <a:p>
            <a:pPr algn="ctr">
              <a:lnSpc>
                <a:spcPts val="7000"/>
              </a:lnSpc>
              <a:spcBef>
                <a:spcPts val="0"/>
              </a:spcBef>
            </a:pPr>
            <a:r>
              <a:rPr lang="en-US" sz="7800" b="1" i="1" dirty="0">
                <a:solidFill>
                  <a:schemeClr val="bg1"/>
                </a:solidFill>
                <a:effectLst>
                  <a:glow rad="63500">
                    <a:schemeClr val="accent1">
                      <a:satMod val="175000"/>
                      <a:alpha val="40000"/>
                    </a:schemeClr>
                  </a:glow>
                </a:effectLst>
                <a:latin typeface="Fairwater Script" panose="02000507000000020003" pitchFamily="2" charset="0"/>
              </a:rPr>
              <a:t>Praising Our Eternal God</a:t>
            </a:r>
            <a:endParaRPr lang="en-US" sz="78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7688C894-4FC6-8D0D-E5B6-881E88C0FEC6}"/>
              </a:ext>
            </a:extLst>
          </p:cNvPr>
          <p:cNvSpPr txBox="1">
            <a:spLocks/>
          </p:cNvSpPr>
          <p:nvPr/>
        </p:nvSpPr>
        <p:spPr>
          <a:xfrm>
            <a:off x="62521" y="1930400"/>
            <a:ext cx="12066959" cy="49085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has a wonderful future</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effective right now</a:t>
            </a:r>
          </a:p>
          <a:p>
            <a:pPr marL="739775" lvl="0" indent="-739775">
              <a:lnSpc>
                <a:spcPts val="9000"/>
              </a:lnSpc>
              <a:spcBef>
                <a:spcPts val="0"/>
              </a:spcBef>
              <a:spcAft>
                <a:spcPts val="4200"/>
              </a:spcAft>
              <a:buFont typeface="+mj-lt"/>
              <a:buAutoNum type="arabicPeriod"/>
              <a:defRPr/>
            </a:pPr>
            <a:r>
              <a:rPr lang="en-US" sz="9600" b="1" spc="-150" dirty="0">
                <a:ln>
                  <a:solidFill>
                    <a:sysClr val="windowText" lastClr="000000"/>
                  </a:solidFill>
                </a:ln>
                <a:solidFill>
                  <a:prstClr val="white"/>
                </a:solidFill>
                <a:latin typeface="Gabriola" panose="04040605051002020D02" pitchFamily="82" charset="0"/>
              </a:rPr>
              <a:t>It is for all God’s children</a:t>
            </a:r>
          </a:p>
        </p:txBody>
      </p:sp>
      <p:pic>
        <p:nvPicPr>
          <p:cNvPr id="7" name="Picture 6">
            <a:extLst>
              <a:ext uri="{FF2B5EF4-FFF2-40B4-BE49-F238E27FC236}">
                <a16:creationId xmlns:a16="http://schemas.microsoft.com/office/drawing/2014/main" id="{65E3157E-915F-2EA5-7441-46A5F3865D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62768" y="5831191"/>
            <a:ext cx="1766711" cy="845690"/>
          </a:xfrm>
          <a:prstGeom prst="rect">
            <a:avLst/>
          </a:prstGeom>
        </p:spPr>
      </p:pic>
    </p:spTree>
    <p:extLst>
      <p:ext uri="{BB962C8B-B14F-4D97-AF65-F5344CB8AC3E}">
        <p14:creationId xmlns:p14="http://schemas.microsoft.com/office/powerpoint/2010/main" val="1806289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CD8EF-57DE-B14B-2614-CC74FA267BE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7DA002-DC44-C682-AC03-E9D7B625B470}"/>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CE3F957-91C9-999E-712B-67E7A33278B8}"/>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8FBF14B-F87F-4628-EB9C-AC6F50B3E878}"/>
              </a:ext>
            </a:extLst>
          </p:cNvPr>
          <p:cNvSpPr>
            <a:spLocks noGrp="1"/>
          </p:cNvSpPr>
          <p:nvPr>
            <p:ph type="title"/>
          </p:nvPr>
        </p:nvSpPr>
        <p:spPr>
          <a:xfrm>
            <a:off x="6350467" y="5634667"/>
            <a:ext cx="5716494"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Ephesians 1:5-6</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743CD6B-8042-7B7C-D4CB-B17404709184}"/>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“By predestining us to adoption as sons through Jesus Christ to Himself, according to the good pleasure of His will, to the praise of the glory of His grace, which He graciously bestowed on us in the Beloved.”</a:t>
            </a:r>
          </a:p>
        </p:txBody>
      </p:sp>
    </p:spTree>
    <p:extLst>
      <p:ext uri="{BB962C8B-B14F-4D97-AF65-F5344CB8AC3E}">
        <p14:creationId xmlns:p14="http://schemas.microsoft.com/office/powerpoint/2010/main" val="145671635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5827</TotalTime>
  <Words>281</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Dubai Medium</vt:lpstr>
      <vt:lpstr>Fairwater Script</vt:lpstr>
      <vt:lpstr>Gabriola</vt:lpstr>
      <vt:lpstr>1_Office Theme</vt:lpstr>
      <vt:lpstr>Psalms  .      </vt:lpstr>
      <vt:lpstr>Praising Our Eternal God</vt:lpstr>
      <vt:lpstr>Isaiah 26:3</vt:lpstr>
      <vt:lpstr>Praising Our Eternal God</vt:lpstr>
      <vt:lpstr>Romans 8:15-17a</vt:lpstr>
      <vt:lpstr>Praising Our Eternal God</vt:lpstr>
      <vt:lpstr>Hebrews 1:3</vt:lpstr>
      <vt:lpstr>Praising Our Eternal God</vt:lpstr>
      <vt:lpstr>Ephesians 1:5-6</vt:lpstr>
      <vt:lpstr>Praising Our Eternal God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18</cp:revision>
  <dcterms:created xsi:type="dcterms:W3CDTF">2025-04-02T01:49:05Z</dcterms:created>
  <dcterms:modified xsi:type="dcterms:W3CDTF">2026-01-06T16:07:41Z</dcterms:modified>
</cp:coreProperties>
</file>