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9" r:id="rId5"/>
    <p:sldId id="258" r:id="rId6"/>
    <p:sldId id="26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AB174A-C864-4118-9080-B78AD292809F}" v="142" dt="2026-01-02T19:12:40.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varScale="1">
        <p:scale>
          <a:sx n="71" d="100"/>
          <a:sy n="71" d="100"/>
        </p:scale>
        <p:origin x="162"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undo custSel addSld modSld sldOrd">
      <pc:chgData name="Daniel Shunk" userId="8b1a05f26d681f8b" providerId="LiveId" clId="{92551CD1-72E2-4A83-B06E-9F01B71D04EE}" dt="2026-01-02T19:12:40.248" v="259"/>
      <pc:docMkLst>
        <pc:docMk/>
      </pc:docMkLst>
      <pc:sldChg chg="modSp mod">
        <pc:chgData name="Daniel Shunk" userId="8b1a05f26d681f8b" providerId="LiveId" clId="{92551CD1-72E2-4A83-B06E-9F01B71D04EE}" dt="2026-01-02T19:03:06.801" v="32" actId="20577"/>
        <pc:sldMkLst>
          <pc:docMk/>
          <pc:sldMk cId="154680115" sldId="256"/>
        </pc:sldMkLst>
        <pc:spChg chg="mod">
          <ac:chgData name="Daniel Shunk" userId="8b1a05f26d681f8b" providerId="LiveId" clId="{92551CD1-72E2-4A83-B06E-9F01B71D04EE}" dt="2026-01-02T19:02:54.988" v="1" actId="20577"/>
          <ac:spMkLst>
            <pc:docMk/>
            <pc:sldMk cId="154680115" sldId="256"/>
            <ac:spMk id="2" creationId="{E2F09A00-278D-77F0-26DC-73FC44B3E132}"/>
          </ac:spMkLst>
        </pc:spChg>
        <pc:spChg chg="mod">
          <ac:chgData name="Daniel Shunk" userId="8b1a05f26d681f8b" providerId="LiveId" clId="{92551CD1-72E2-4A83-B06E-9F01B71D04EE}" dt="2026-01-02T19:03:06.801" v="32" actId="20577"/>
          <ac:spMkLst>
            <pc:docMk/>
            <pc:sldMk cId="154680115" sldId="256"/>
            <ac:spMk id="10" creationId="{5AD096D1-BEC1-D7B5-1D36-444F0178233D}"/>
          </ac:spMkLst>
        </pc:spChg>
      </pc:sldChg>
      <pc:sldChg chg="modSp mod modAnim">
        <pc:chgData name="Daniel Shunk" userId="8b1a05f26d681f8b" providerId="LiveId" clId="{92551CD1-72E2-4A83-B06E-9F01B71D04EE}" dt="2026-01-02T19:11:27.666" v="235" actId="20577"/>
        <pc:sldMkLst>
          <pc:docMk/>
          <pc:sldMk cId="4127929964" sldId="258"/>
        </pc:sldMkLst>
        <pc:spChg chg="mod">
          <ac:chgData name="Daniel Shunk" userId="8b1a05f26d681f8b" providerId="LiveId" clId="{92551CD1-72E2-4A83-B06E-9F01B71D04EE}" dt="2026-01-02T19:10:31.515" v="228" actId="255"/>
          <ac:spMkLst>
            <pc:docMk/>
            <pc:sldMk cId="4127929964" sldId="258"/>
            <ac:spMk id="2" creationId="{E71B11DA-2E68-5295-6A2C-164C3D74E000}"/>
          </ac:spMkLst>
        </pc:spChg>
        <pc:spChg chg="mod">
          <ac:chgData name="Daniel Shunk" userId="8b1a05f26d681f8b" providerId="LiveId" clId="{92551CD1-72E2-4A83-B06E-9F01B71D04EE}" dt="2026-01-02T19:11:27.666" v="235" actId="20577"/>
          <ac:spMkLst>
            <pc:docMk/>
            <pc:sldMk cId="4127929964" sldId="258"/>
            <ac:spMk id="8" creationId="{CB0C6B65-3869-BDB1-BF34-B3C2F3BA93D9}"/>
          </ac:spMkLst>
        </pc:spChg>
      </pc:sldChg>
      <pc:sldChg chg="addSp delSp modSp mod modTransition">
        <pc:chgData name="Daniel Shunk" userId="8b1a05f26d681f8b" providerId="LiveId" clId="{92551CD1-72E2-4A83-B06E-9F01B71D04EE}" dt="2026-01-02T19:07:09.701" v="55"/>
        <pc:sldMkLst>
          <pc:docMk/>
          <pc:sldMk cId="2559608208" sldId="264"/>
        </pc:sldMkLst>
        <pc:spChg chg="add del mod">
          <ac:chgData name="Daniel Shunk" userId="8b1a05f26d681f8b" providerId="LiveId" clId="{92551CD1-72E2-4A83-B06E-9F01B71D04EE}" dt="2026-01-02T19:05:02.229" v="37" actId="478"/>
          <ac:spMkLst>
            <pc:docMk/>
            <pc:sldMk cId="2559608208" sldId="264"/>
            <ac:spMk id="8" creationId="{4441D44A-D3A4-AF60-A154-68CABF255A2A}"/>
          </ac:spMkLst>
        </pc:spChg>
        <pc:spChg chg="del">
          <ac:chgData name="Daniel Shunk" userId="8b1a05f26d681f8b" providerId="LiveId" clId="{92551CD1-72E2-4A83-B06E-9F01B71D04EE}" dt="2026-01-02T19:04:59.232" v="36" actId="478"/>
          <ac:spMkLst>
            <pc:docMk/>
            <pc:sldMk cId="2559608208" sldId="264"/>
            <ac:spMk id="10" creationId="{F7EF38F3-907D-79B7-2E38-3169A6DE9435}"/>
          </ac:spMkLst>
        </pc:spChg>
        <pc:picChg chg="add mod">
          <ac:chgData name="Daniel Shunk" userId="8b1a05f26d681f8b" providerId="LiveId" clId="{92551CD1-72E2-4A83-B06E-9F01B71D04EE}" dt="2026-01-02T19:05:17.313" v="41" actId="12788"/>
          <ac:picMkLst>
            <pc:docMk/>
            <pc:sldMk cId="2559608208" sldId="264"/>
            <ac:picMk id="3" creationId="{8727A20E-AC30-E7FF-000D-F14AEC5655C0}"/>
          </ac:picMkLst>
        </pc:picChg>
        <pc:picChg chg="del">
          <ac:chgData name="Daniel Shunk" userId="8b1a05f26d681f8b" providerId="LiveId" clId="{92551CD1-72E2-4A83-B06E-9F01B71D04EE}" dt="2026-01-02T19:05:03.190" v="38" actId="478"/>
          <ac:picMkLst>
            <pc:docMk/>
            <pc:sldMk cId="2559608208" sldId="264"/>
            <ac:picMk id="9" creationId="{1DBB7D98-ED49-699B-D7E3-A181D33BC077}"/>
          </ac:picMkLst>
        </pc:picChg>
      </pc:sldChg>
      <pc:sldChg chg="addSp delSp modSp mod">
        <pc:chgData name="Daniel Shunk" userId="8b1a05f26d681f8b" providerId="LiveId" clId="{92551CD1-72E2-4A83-B06E-9F01B71D04EE}" dt="2026-01-02T19:06:50.385" v="53" actId="14100"/>
        <pc:sldMkLst>
          <pc:docMk/>
          <pc:sldMk cId="2096562607" sldId="265"/>
        </pc:sldMkLst>
        <pc:spChg chg="mod">
          <ac:chgData name="Daniel Shunk" userId="8b1a05f26d681f8b" providerId="LiveId" clId="{92551CD1-72E2-4A83-B06E-9F01B71D04EE}" dt="2026-01-02T19:06:50.385" v="53" actId="14100"/>
          <ac:spMkLst>
            <pc:docMk/>
            <pc:sldMk cId="2096562607" sldId="265"/>
            <ac:spMk id="2" creationId="{4A00BB43-7337-4D21-AA8B-8B4B19831E29}"/>
          </ac:spMkLst>
        </pc:spChg>
        <pc:spChg chg="del">
          <ac:chgData name="Daniel Shunk" userId="8b1a05f26d681f8b" providerId="LiveId" clId="{92551CD1-72E2-4A83-B06E-9F01B71D04EE}" dt="2026-01-02T19:06:37.250" v="49" actId="478"/>
          <ac:spMkLst>
            <pc:docMk/>
            <pc:sldMk cId="2096562607" sldId="265"/>
            <ac:spMk id="10" creationId="{F3E660B0-9A00-4F8A-4F08-4CF8B671EFD1}"/>
          </ac:spMkLst>
        </pc:spChg>
        <pc:spChg chg="add del mod">
          <ac:chgData name="Daniel Shunk" userId="8b1a05f26d681f8b" providerId="LiveId" clId="{92551CD1-72E2-4A83-B06E-9F01B71D04EE}" dt="2026-01-02T19:06:39.403" v="50" actId="478"/>
          <ac:spMkLst>
            <pc:docMk/>
            <pc:sldMk cId="2096562607" sldId="265"/>
            <ac:spMk id="11" creationId="{F3F07263-2D4B-F254-A0CC-147452E30B11}"/>
          </ac:spMkLst>
        </pc:spChg>
        <pc:picChg chg="add del mod">
          <ac:chgData name="Daniel Shunk" userId="8b1a05f26d681f8b" providerId="LiveId" clId="{92551CD1-72E2-4A83-B06E-9F01B71D04EE}" dt="2026-01-02T19:06:09.063" v="45" actId="22"/>
          <ac:picMkLst>
            <pc:docMk/>
            <pc:sldMk cId="2096562607" sldId="265"/>
            <ac:picMk id="7" creationId="{93FCD489-4E4B-3855-998E-9B585D15AB20}"/>
          </ac:picMkLst>
        </pc:picChg>
        <pc:picChg chg="mod modCrop">
          <ac:chgData name="Daniel Shunk" userId="8b1a05f26d681f8b" providerId="LiveId" clId="{92551CD1-72E2-4A83-B06E-9F01B71D04EE}" dt="2026-01-02T19:06:41.695" v="51" actId="1076"/>
          <ac:picMkLst>
            <pc:docMk/>
            <pc:sldMk cId="2096562607" sldId="265"/>
            <ac:picMk id="9" creationId="{A0529B34-B138-D987-B0DA-CE217E005202}"/>
          </ac:picMkLst>
        </pc:picChg>
      </pc:sldChg>
      <pc:sldChg chg="modSp add mod">
        <pc:chgData name="Daniel Shunk" userId="8b1a05f26d681f8b" providerId="LiveId" clId="{92551CD1-72E2-4A83-B06E-9F01B71D04EE}" dt="2026-01-02T19:12:34.341" v="258" actId="255"/>
        <pc:sldMkLst>
          <pc:docMk/>
          <pc:sldMk cId="1099949136" sldId="267"/>
        </pc:sldMkLst>
        <pc:spChg chg="mod">
          <ac:chgData name="Daniel Shunk" userId="8b1a05f26d681f8b" providerId="LiveId" clId="{92551CD1-72E2-4A83-B06E-9F01B71D04EE}" dt="2026-01-02T19:12:34.341" v="258" actId="255"/>
          <ac:spMkLst>
            <pc:docMk/>
            <pc:sldMk cId="1099949136" sldId="267"/>
            <ac:spMk id="8" creationId="{78152E04-E615-249C-9EBC-446E87F6585B}"/>
          </ac:spMkLst>
        </pc:spChg>
        <pc:spChg chg="mod">
          <ac:chgData name="Daniel Shunk" userId="8b1a05f26d681f8b" providerId="LiveId" clId="{92551CD1-72E2-4A83-B06E-9F01B71D04EE}" dt="2026-01-02T19:11:34.353" v="249" actId="20577"/>
          <ac:spMkLst>
            <pc:docMk/>
            <pc:sldMk cId="1099949136" sldId="267"/>
            <ac:spMk id="10" creationId="{757CA699-A16E-9CB4-6307-F8609BD59FE0}"/>
          </ac:spMkLst>
        </pc:spChg>
      </pc:sldChg>
      <pc:sldChg chg="add ord modAnim">
        <pc:chgData name="Daniel Shunk" userId="8b1a05f26d681f8b" providerId="LiveId" clId="{92551CD1-72E2-4A83-B06E-9F01B71D04EE}" dt="2026-01-02T19:12:40.248" v="259"/>
        <pc:sldMkLst>
          <pc:docMk/>
          <pc:sldMk cId="2909104165" sldId="268"/>
        </pc:sldMkLst>
      </pc:sldChg>
      <pc:sldChg chg="add ord">
        <pc:chgData name="Daniel Shunk" userId="8b1a05f26d681f8b" providerId="LiveId" clId="{92551CD1-72E2-4A83-B06E-9F01B71D04EE}" dt="2026-01-02T19:11:09.808" v="234"/>
        <pc:sldMkLst>
          <pc:docMk/>
          <pc:sldMk cId="469063585"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05C1-FCA8-B4EB-0018-5345BCEB8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5A8706-1522-669B-4D01-1D1295B41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11D8A-BF09-73FC-075E-213FFCC5A44F}"/>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5" name="Footer Placeholder 4">
            <a:extLst>
              <a:ext uri="{FF2B5EF4-FFF2-40B4-BE49-F238E27FC236}">
                <a16:creationId xmlns:a16="http://schemas.microsoft.com/office/drawing/2014/main" id="{1835E587-16A1-7C3F-B0C3-0BB5FEF74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BE671-B14B-94B9-15B7-29D8BB581885}"/>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51016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6F03-4C40-4187-D706-584135331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FFE5A-B7FA-8B37-FBA8-4DBA0EAC1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7CD0B-D953-69D3-22DE-089B1574FE7B}"/>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5" name="Footer Placeholder 4">
            <a:extLst>
              <a:ext uri="{FF2B5EF4-FFF2-40B4-BE49-F238E27FC236}">
                <a16:creationId xmlns:a16="http://schemas.microsoft.com/office/drawing/2014/main" id="{12DCCBC0-059C-8301-F922-E677C7EB7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96872-138E-8CCE-109A-20AA8DCB7768}"/>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01232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99BB1-255B-3B4E-B0C5-11876860E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F3331E-3417-4232-E9A3-F71866372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3201C-93C6-08CF-D7F9-510C272D012D}"/>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5" name="Footer Placeholder 4">
            <a:extLst>
              <a:ext uri="{FF2B5EF4-FFF2-40B4-BE49-F238E27FC236}">
                <a16:creationId xmlns:a16="http://schemas.microsoft.com/office/drawing/2014/main" id="{4434CA53-B578-3F4F-3D13-D504EF84D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83FF9-014D-42CF-6448-E8BE6B1BA5D0}"/>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1314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590C-613B-7A38-7D16-8AD4E966C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D50-B998-DD9B-6705-D3A7DBC0C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CF358-DD4C-0652-5283-EB1443A6FDB3}"/>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5" name="Footer Placeholder 4">
            <a:extLst>
              <a:ext uri="{FF2B5EF4-FFF2-40B4-BE49-F238E27FC236}">
                <a16:creationId xmlns:a16="http://schemas.microsoft.com/office/drawing/2014/main" id="{E064503C-A9D3-A5DF-3B58-97728C190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F5711-74A5-F4E4-33B1-949DFF7B04F5}"/>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1482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3478-BA47-1BC0-361B-CC0B454B46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27714-6BD8-1DDB-1196-756DEC2180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E0980-AB26-F60E-87F6-6C232EF79289}"/>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5" name="Footer Placeholder 4">
            <a:extLst>
              <a:ext uri="{FF2B5EF4-FFF2-40B4-BE49-F238E27FC236}">
                <a16:creationId xmlns:a16="http://schemas.microsoft.com/office/drawing/2014/main" id="{2C42ABC3-7351-225D-D5D7-C72DA2D96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BB618-5A4A-44F3-BEBB-F9203E2A632D}"/>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48628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D0E2-0DB9-306B-A843-DCB29DCFF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01C8F-CF16-3469-7797-DC45656E8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1337A-65D1-20B6-A24A-61CB43FDAB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4F1A3-CB5C-5403-4BB9-AE7569E18340}"/>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6" name="Footer Placeholder 5">
            <a:extLst>
              <a:ext uri="{FF2B5EF4-FFF2-40B4-BE49-F238E27FC236}">
                <a16:creationId xmlns:a16="http://schemas.microsoft.com/office/drawing/2014/main" id="{0027B3DC-2845-FBA5-FE7D-56713A771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7CA0E-CB0D-D120-4644-3E95B67E0E7F}"/>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534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488-6C7A-15FD-0A04-D27E89A0B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5FC683-5AB4-2564-A2BC-25E75EE37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19CE1-E906-0CBC-1437-380B6722B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DF82DD-D213-F44B-47B9-78003DE04D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37BC-09DD-FA07-5504-D8473D5ECA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D646D1-FAA3-B280-CEFF-65EBA9ACAEDD}"/>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8" name="Footer Placeholder 7">
            <a:extLst>
              <a:ext uri="{FF2B5EF4-FFF2-40B4-BE49-F238E27FC236}">
                <a16:creationId xmlns:a16="http://schemas.microsoft.com/office/drawing/2014/main" id="{68844598-80D0-DE3F-5944-0AB81C2B7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AC4A2-25DF-2C89-E016-CD00AF659741}"/>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95305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A9A8-8A0B-2DA2-993A-3DD020B03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E63BE3-3556-70E4-C54A-198C2C3F813A}"/>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4" name="Footer Placeholder 3">
            <a:extLst>
              <a:ext uri="{FF2B5EF4-FFF2-40B4-BE49-F238E27FC236}">
                <a16:creationId xmlns:a16="http://schemas.microsoft.com/office/drawing/2014/main" id="{DCA184DE-5BD1-77AF-E280-CD346EB0A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A4D18-145A-F1C3-778F-79F14674E2F1}"/>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166068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22B37-DC24-5047-969C-436976566A2C}"/>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3" name="Footer Placeholder 2">
            <a:extLst>
              <a:ext uri="{FF2B5EF4-FFF2-40B4-BE49-F238E27FC236}">
                <a16:creationId xmlns:a16="http://schemas.microsoft.com/office/drawing/2014/main" id="{F33E79FA-A594-41E9-517B-AFB718F42E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995B10-6AA7-F3A4-60A6-63DAD4F15E5F}"/>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86303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78FA-AB17-0728-2545-B90954484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04704-1F81-5418-5B69-3AB8E1C6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687DB5-6BC9-707B-0307-0F4D33838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7026E-FAE3-ECE5-9BAA-846E59AABE65}"/>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6" name="Footer Placeholder 5">
            <a:extLst>
              <a:ext uri="{FF2B5EF4-FFF2-40B4-BE49-F238E27FC236}">
                <a16:creationId xmlns:a16="http://schemas.microsoft.com/office/drawing/2014/main" id="{350D4E06-7069-A31F-EC58-954182EBA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6EB6E-143C-533C-FABF-F9CF6AE880AE}"/>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418741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B0EB-6167-57B7-F744-D8230D7A9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C980E2-F041-3610-20E4-DABF65AA6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35FB4-1272-4161-7A77-6A3AE77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65997-DD17-F771-2E64-2262AF334D83}"/>
              </a:ext>
            </a:extLst>
          </p:cNvPr>
          <p:cNvSpPr>
            <a:spLocks noGrp="1"/>
          </p:cNvSpPr>
          <p:nvPr>
            <p:ph type="dt" sz="half" idx="10"/>
          </p:nvPr>
        </p:nvSpPr>
        <p:spPr/>
        <p:txBody>
          <a:bodyPr/>
          <a:lstStyle/>
          <a:p>
            <a:fld id="{A1BF2864-37EF-41C9-A488-B08468950B9C}" type="datetimeFigureOut">
              <a:rPr lang="en-US" smtClean="0"/>
              <a:t>1/2/2026</a:t>
            </a:fld>
            <a:endParaRPr lang="en-US"/>
          </a:p>
        </p:txBody>
      </p:sp>
      <p:sp>
        <p:nvSpPr>
          <p:cNvPr id="6" name="Footer Placeholder 5">
            <a:extLst>
              <a:ext uri="{FF2B5EF4-FFF2-40B4-BE49-F238E27FC236}">
                <a16:creationId xmlns:a16="http://schemas.microsoft.com/office/drawing/2014/main" id="{59E4B658-9456-84A0-ECE7-A021A9460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4A4E8-EE90-35CC-664C-B3C036B7A236}"/>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109004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DF6B5-F32A-3163-99D5-2B58904CA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6616CD-EC3B-4142-487C-A9360F109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47483-FB5F-FBDB-2499-5BF2A2EDC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BF2864-37EF-41C9-A488-B08468950B9C}" type="datetimeFigureOut">
              <a:rPr lang="en-US" smtClean="0"/>
              <a:t>1/2/2026</a:t>
            </a:fld>
            <a:endParaRPr lang="en-US"/>
          </a:p>
        </p:txBody>
      </p:sp>
      <p:sp>
        <p:nvSpPr>
          <p:cNvPr id="5" name="Footer Placeholder 4">
            <a:extLst>
              <a:ext uri="{FF2B5EF4-FFF2-40B4-BE49-F238E27FC236}">
                <a16:creationId xmlns:a16="http://schemas.microsoft.com/office/drawing/2014/main" id="{33B5311A-A173-99AB-B847-B6DCF7D63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5EA346-5889-361E-211C-BE82A16E2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FC5C6-17F6-44EE-A60B-F0265B1C9C35}" type="slidenum">
              <a:rPr lang="en-US" smtClean="0"/>
              <a:t>‹#›</a:t>
            </a:fld>
            <a:endParaRPr lang="en-US"/>
          </a:p>
        </p:txBody>
      </p:sp>
    </p:spTree>
    <p:extLst>
      <p:ext uri="{BB962C8B-B14F-4D97-AF65-F5344CB8AC3E}">
        <p14:creationId xmlns:p14="http://schemas.microsoft.com/office/powerpoint/2010/main" val="74654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A66032-7057-0D09-8C3A-55E152DBFBBB}"/>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63C00795-AF67-2390-55E7-B95BCBFB708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a:off x="10272" y="3188597"/>
            <a:ext cx="6483136" cy="3669403"/>
          </a:xfrm>
          <a:prstGeom prst="rect">
            <a:avLst/>
          </a:prstGeom>
        </p:spPr>
      </p:pic>
      <p:sp>
        <p:nvSpPr>
          <p:cNvPr id="2" name="Title 1">
            <a:extLst>
              <a:ext uri="{FF2B5EF4-FFF2-40B4-BE49-F238E27FC236}">
                <a16:creationId xmlns:a16="http://schemas.microsoft.com/office/drawing/2014/main" id="{E2F09A00-278D-77F0-26DC-73FC44B3E132}"/>
              </a:ext>
            </a:extLst>
          </p:cNvPr>
          <p:cNvSpPr>
            <a:spLocks noGrp="1"/>
          </p:cNvSpPr>
          <p:nvPr>
            <p:ph type="ctrTitle"/>
          </p:nvPr>
        </p:nvSpPr>
        <p:spPr>
          <a:xfrm>
            <a:off x="37931" y="2198607"/>
            <a:ext cx="5882842" cy="835982"/>
          </a:xfrm>
        </p:spPr>
        <p:txBody>
          <a:bodyPr>
            <a:normAutofit/>
          </a:bodyPr>
          <a:lstStyle/>
          <a:p>
            <a:pPr marL="0" marR="0" lvl="0" indent="0" algn="l" defTabSz="914400" rtl="0" eaLnBrk="1" fontAlgn="auto" latinLnBrk="0" hangingPunct="1">
              <a:lnSpc>
                <a:spcPts val="3800"/>
              </a:lnSpc>
              <a:spcBef>
                <a:spcPts val="0"/>
              </a:spcBef>
              <a:spcAft>
                <a:spcPts val="0"/>
              </a:spcAft>
              <a:tabLst/>
              <a:defRPr/>
            </a:pPr>
            <a:r>
              <a:rPr kumimoji="0" lang="en-US" b="1" i="0" u="none" strike="noStrike" kern="1200" cap="none" spc="0" normalizeH="0" baseline="0" noProof="0" dirty="0">
                <a:ln>
                  <a:noFill/>
                </a:ln>
                <a:effectLst/>
                <a:uLnTx/>
                <a:uFillTx/>
                <a:latin typeface="Footlight MT Light" panose="0204060206030A020304" pitchFamily="18" charset="0"/>
                <a:ea typeface="+mn-ea"/>
                <a:cs typeface="+mn-cs"/>
              </a:rPr>
              <a:t>Chapters 26-28</a:t>
            </a:r>
            <a:endParaRPr lang="en-US" dirty="0"/>
          </a:p>
        </p:txBody>
      </p:sp>
      <p:sp>
        <p:nvSpPr>
          <p:cNvPr id="8" name="TextBox 7">
            <a:extLst>
              <a:ext uri="{FF2B5EF4-FFF2-40B4-BE49-F238E27FC236}">
                <a16:creationId xmlns:a16="http://schemas.microsoft.com/office/drawing/2014/main" id="{3A97EE72-5848-B05E-B026-63E9D1B094E3}"/>
              </a:ext>
            </a:extLst>
          </p:cNvPr>
          <p:cNvSpPr txBox="1"/>
          <p:nvPr/>
        </p:nvSpPr>
        <p:spPr>
          <a:xfrm>
            <a:off x="-1767" y="588220"/>
            <a:ext cx="9669749" cy="1554272"/>
          </a:xfrm>
          <a:prstGeom prst="rect">
            <a:avLst/>
          </a:prstGeom>
          <a:solidFill>
            <a:schemeClr val="tx1">
              <a:alpha val="70000"/>
            </a:schemeClr>
          </a:solidFill>
        </p:spPr>
        <p:txBody>
          <a:bodyPr wrap="square" rtlCol="0" anchor="b">
            <a:spAutoFit/>
          </a:bodyPr>
          <a:lstStyle/>
          <a:p>
            <a:pPr algn="ctr">
              <a:spcBef>
                <a:spcPts val="600"/>
              </a:spcBef>
            </a:pPr>
            <a:endParaRPr lang="en-US" sz="9500" dirty="0">
              <a:solidFill>
                <a:schemeClr val="bg1"/>
              </a:solidFill>
              <a:latin typeface="Narkisim" panose="020E0502050101010101" pitchFamily="34" charset="-79"/>
              <a:cs typeface="Narkisim" panose="020E0502050101010101" pitchFamily="34" charset="-79"/>
            </a:endParaRPr>
          </a:p>
        </p:txBody>
      </p:sp>
      <p:sp>
        <p:nvSpPr>
          <p:cNvPr id="7" name="TextBox 6">
            <a:extLst>
              <a:ext uri="{FF2B5EF4-FFF2-40B4-BE49-F238E27FC236}">
                <a16:creationId xmlns:a16="http://schemas.microsoft.com/office/drawing/2014/main" id="{C927B95E-EDF7-6EB8-81DF-271B2E634E57}"/>
              </a:ext>
            </a:extLst>
          </p:cNvPr>
          <p:cNvSpPr txBox="1"/>
          <p:nvPr/>
        </p:nvSpPr>
        <p:spPr>
          <a:xfrm>
            <a:off x="-158604" y="294595"/>
            <a:ext cx="9919052" cy="2246769"/>
          </a:xfrm>
          <a:prstGeom prst="rect">
            <a:avLst/>
          </a:prstGeom>
          <a:solidFill>
            <a:schemeClr val="tx1">
              <a:alpha val="0"/>
            </a:schemeClr>
          </a:solidFill>
        </p:spPr>
        <p:txBody>
          <a:bodyPr wrap="square" rtlCol="0" anchor="b">
            <a:spAutoFit/>
          </a:bodyPr>
          <a:lstStyle/>
          <a:p>
            <a:pPr algn="ctr">
              <a:spcBef>
                <a:spcPts val="600"/>
              </a:spcBef>
            </a:pPr>
            <a:r>
              <a:rPr lang="en-US" sz="14000" dirty="0">
                <a:solidFill>
                  <a:schemeClr val="bg1"/>
                </a:solidFill>
                <a:latin typeface="Narkisim" panose="020E0502050101010101" pitchFamily="34" charset="-79"/>
                <a:cs typeface="Narkisim" panose="020E0502050101010101" pitchFamily="34" charset="-79"/>
              </a:rPr>
              <a:t>2</a:t>
            </a:r>
            <a:r>
              <a:rPr lang="en-US" sz="14000" baseline="30000" dirty="0">
                <a:solidFill>
                  <a:schemeClr val="bg1"/>
                </a:solidFill>
                <a:latin typeface="Narkisim" panose="020E0502050101010101" pitchFamily="34" charset="-79"/>
                <a:cs typeface="Narkisim" panose="020E0502050101010101" pitchFamily="34" charset="-79"/>
              </a:rPr>
              <a:t>nd</a:t>
            </a:r>
            <a:r>
              <a:rPr lang="en-US" sz="14000" dirty="0">
                <a:solidFill>
                  <a:schemeClr val="bg1"/>
                </a:solidFill>
                <a:latin typeface="Narkisim" panose="020E0502050101010101" pitchFamily="34" charset="-79"/>
                <a:cs typeface="Narkisim" panose="020E0502050101010101" pitchFamily="34" charset="-79"/>
              </a:rPr>
              <a:t> Chronicles</a:t>
            </a:r>
          </a:p>
        </p:txBody>
      </p:sp>
      <p:sp>
        <p:nvSpPr>
          <p:cNvPr id="10" name="TextBox 9">
            <a:extLst>
              <a:ext uri="{FF2B5EF4-FFF2-40B4-BE49-F238E27FC236}">
                <a16:creationId xmlns:a16="http://schemas.microsoft.com/office/drawing/2014/main" id="{5AD096D1-BEC1-D7B5-1D36-444F0178233D}"/>
              </a:ext>
            </a:extLst>
          </p:cNvPr>
          <p:cNvSpPr txBox="1"/>
          <p:nvPr/>
        </p:nvSpPr>
        <p:spPr>
          <a:xfrm>
            <a:off x="5445303" y="2219101"/>
            <a:ext cx="6611997" cy="1754326"/>
          </a:xfrm>
          <a:prstGeom prst="rect">
            <a:avLst/>
          </a:prstGeom>
          <a:noFill/>
          <a:ln>
            <a:noFill/>
          </a:ln>
        </p:spPr>
        <p:txBody>
          <a:bodyPr wrap="square" rtlCol="0">
            <a:spAutoFit/>
          </a:bodyPr>
          <a:lstStyle/>
          <a:p>
            <a:pPr algn="ctr"/>
            <a:r>
              <a:rPr lang="en-US" sz="5400" dirty="0">
                <a:ln w="3175">
                  <a:noFill/>
                </a:ln>
                <a:latin typeface="Papyrus" panose="03070502060502030205" pitchFamily="66" charset="0"/>
                <a:ea typeface="Source Sans Pro SemiBold" panose="020B0603030403020204" pitchFamily="34" charset="0"/>
              </a:rPr>
              <a:t>Simply Or Bravely, We Serve God</a:t>
            </a:r>
          </a:p>
        </p:txBody>
      </p:sp>
      <p:pic>
        <p:nvPicPr>
          <p:cNvPr id="11" name="Picture 10">
            <a:extLst>
              <a:ext uri="{FF2B5EF4-FFF2-40B4-BE49-F238E27FC236}">
                <a16:creationId xmlns:a16="http://schemas.microsoft.com/office/drawing/2014/main" id="{07C5A380-AA44-0C06-FADD-6D3B5A020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5214" y="5720137"/>
            <a:ext cx="1922333" cy="920183"/>
          </a:xfrm>
          <a:prstGeom prst="rect">
            <a:avLst/>
          </a:prstGeom>
        </p:spPr>
      </p:pic>
    </p:spTree>
    <p:extLst>
      <p:ext uri="{BB962C8B-B14F-4D97-AF65-F5344CB8AC3E}">
        <p14:creationId xmlns:p14="http://schemas.microsoft.com/office/powerpoint/2010/main" val="15468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05880-C106-52B3-D1E4-326F668FAD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EE79B5-8728-6B4E-1F19-E55C5EBBCC7A}"/>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D5690461-3A08-685C-A57F-138881847D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A44CFCEA-DB23-C3A9-73B4-FE1A2EB412C6}"/>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table of names and numbers&#10;&#10;AI-generated content may be incorrect.">
            <a:extLst>
              <a:ext uri="{FF2B5EF4-FFF2-40B4-BE49-F238E27FC236}">
                <a16:creationId xmlns:a16="http://schemas.microsoft.com/office/drawing/2014/main" id="{8727A20E-AC30-E7FF-000D-F14AEC5655C0}"/>
              </a:ext>
            </a:extLst>
          </p:cNvPr>
          <p:cNvPicPr>
            <a:picLocks noChangeAspect="1"/>
          </p:cNvPicPr>
          <p:nvPr/>
        </p:nvPicPr>
        <p:blipFill>
          <a:blip r:embed="rId5"/>
          <a:stretch>
            <a:fillRect/>
          </a:stretch>
        </p:blipFill>
        <p:spPr>
          <a:xfrm>
            <a:off x="1544086" y="-1"/>
            <a:ext cx="9103829" cy="6857999"/>
          </a:xfrm>
          <a:prstGeom prst="rect">
            <a:avLst/>
          </a:prstGeom>
        </p:spPr>
      </p:pic>
    </p:spTree>
    <p:extLst>
      <p:ext uri="{BB962C8B-B14F-4D97-AF65-F5344CB8AC3E}">
        <p14:creationId xmlns:p14="http://schemas.microsoft.com/office/powerpoint/2010/main" val="2559608208"/>
      </p:ext>
    </p:extLst>
  </p:cSld>
  <p:clrMapOvr>
    <a:masterClrMapping/>
  </p:clrMapOvr>
  <mc:AlternateContent xmlns:mc="http://schemas.openxmlformats.org/markup-compatibility/2006">
    <mc:Choice xmlns:p14="http://schemas.microsoft.com/office/powerpoint/2010/main" Requires="p14">
      <p:transition p14:dur="10" advTm="5000"/>
    </mc:Choice>
    <mc:Fallback>
      <p:transition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0018E-5545-C2F6-232F-257E12462D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7DCB62-79F1-8F01-D212-FA93A81747EA}"/>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6790E4FF-0ABC-4944-5BFA-1E6A696750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83269015-9839-A468-49AF-765BE11AEBF2}"/>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Picture 8">
            <a:extLst>
              <a:ext uri="{FF2B5EF4-FFF2-40B4-BE49-F238E27FC236}">
                <a16:creationId xmlns:a16="http://schemas.microsoft.com/office/drawing/2014/main" id="{A0529B34-B138-D987-B0DA-CE217E005202}"/>
              </a:ext>
            </a:extLst>
          </p:cNvPr>
          <p:cNvPicPr>
            <a:picLocks noChangeAspect="1"/>
          </p:cNvPicPr>
          <p:nvPr/>
        </p:nvPicPr>
        <p:blipFill>
          <a:blip r:embed="rId5">
            <a:extLst>
              <a:ext uri="{28A0092B-C50C-407E-A947-70E740481C1C}">
                <a14:useLocalDpi xmlns:a14="http://schemas.microsoft.com/office/drawing/2010/main" val="0"/>
              </a:ext>
            </a:extLst>
          </a:blip>
          <a:srcRect t="2410" b="143"/>
          <a:stretch>
            <a:fillRect/>
          </a:stretch>
        </p:blipFill>
        <p:spPr>
          <a:xfrm>
            <a:off x="1575371" y="318752"/>
            <a:ext cx="9041258" cy="6220495"/>
          </a:xfrm>
          <a:prstGeom prst="rect">
            <a:avLst/>
          </a:prstGeom>
        </p:spPr>
      </p:pic>
      <p:sp>
        <p:nvSpPr>
          <p:cNvPr id="2" name="Rectangle 1">
            <a:extLst>
              <a:ext uri="{FF2B5EF4-FFF2-40B4-BE49-F238E27FC236}">
                <a16:creationId xmlns:a16="http://schemas.microsoft.com/office/drawing/2014/main" id="{4A00BB43-7337-4D21-AA8B-8B4B19831E29}"/>
              </a:ext>
            </a:extLst>
          </p:cNvPr>
          <p:cNvSpPr/>
          <p:nvPr/>
        </p:nvSpPr>
        <p:spPr>
          <a:xfrm>
            <a:off x="1667838" y="1712891"/>
            <a:ext cx="8811802" cy="4198512"/>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5626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3FB3-B2D6-6525-079C-729E3564B8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C3D486-EB2C-5743-1D45-89BCA9A75DA2}"/>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2B7C9325-D741-4607-7674-A00210C9EC3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a:off x="10272" y="3188597"/>
            <a:ext cx="6483136" cy="3669403"/>
          </a:xfrm>
          <a:prstGeom prst="rect">
            <a:avLst/>
          </a:prstGeom>
        </p:spPr>
      </p:pic>
      <p:sp>
        <p:nvSpPr>
          <p:cNvPr id="2" name="Title 1">
            <a:extLst>
              <a:ext uri="{FF2B5EF4-FFF2-40B4-BE49-F238E27FC236}">
                <a16:creationId xmlns:a16="http://schemas.microsoft.com/office/drawing/2014/main" id="{1111AB55-FB5D-AB1D-CB9E-C6C1A74FB762}"/>
              </a:ext>
            </a:extLst>
          </p:cNvPr>
          <p:cNvSpPr>
            <a:spLocks noGrp="1"/>
          </p:cNvSpPr>
          <p:nvPr>
            <p:ph type="ctrTitle"/>
          </p:nvPr>
        </p:nvSpPr>
        <p:spPr>
          <a:xfrm>
            <a:off x="37931" y="2198607"/>
            <a:ext cx="5882842" cy="835982"/>
          </a:xfrm>
        </p:spPr>
        <p:txBody>
          <a:bodyPr>
            <a:normAutofit/>
          </a:bodyPr>
          <a:lstStyle/>
          <a:p>
            <a:pPr marL="0" marR="0" lvl="0" indent="0" algn="l" defTabSz="914400" rtl="0" eaLnBrk="1" fontAlgn="auto" latinLnBrk="0" hangingPunct="1">
              <a:lnSpc>
                <a:spcPts val="3800"/>
              </a:lnSpc>
              <a:spcBef>
                <a:spcPts val="0"/>
              </a:spcBef>
              <a:spcAft>
                <a:spcPts val="0"/>
              </a:spcAft>
              <a:tabLst/>
              <a:defRPr/>
            </a:pPr>
            <a:r>
              <a:rPr kumimoji="0" lang="en-US" b="1" i="0" u="none" strike="noStrike" kern="1200" cap="none" spc="0" normalizeH="0" baseline="0" noProof="0" dirty="0">
                <a:ln>
                  <a:noFill/>
                </a:ln>
                <a:effectLst/>
                <a:uLnTx/>
                <a:uFillTx/>
                <a:latin typeface="Footlight MT Light" panose="0204060206030A020304" pitchFamily="18" charset="0"/>
                <a:ea typeface="+mn-ea"/>
                <a:cs typeface="+mn-cs"/>
              </a:rPr>
              <a:t>Chapters 26-28</a:t>
            </a:r>
            <a:endParaRPr lang="en-US" dirty="0"/>
          </a:p>
        </p:txBody>
      </p:sp>
      <p:sp>
        <p:nvSpPr>
          <p:cNvPr id="8" name="TextBox 7">
            <a:extLst>
              <a:ext uri="{FF2B5EF4-FFF2-40B4-BE49-F238E27FC236}">
                <a16:creationId xmlns:a16="http://schemas.microsoft.com/office/drawing/2014/main" id="{192D6ECB-7A64-3859-6FF9-CC76AC01EE69}"/>
              </a:ext>
            </a:extLst>
          </p:cNvPr>
          <p:cNvSpPr txBox="1"/>
          <p:nvPr/>
        </p:nvSpPr>
        <p:spPr>
          <a:xfrm>
            <a:off x="-1767" y="588220"/>
            <a:ext cx="9669749" cy="1554272"/>
          </a:xfrm>
          <a:prstGeom prst="rect">
            <a:avLst/>
          </a:prstGeom>
          <a:solidFill>
            <a:schemeClr val="tx1">
              <a:alpha val="70000"/>
            </a:schemeClr>
          </a:solidFill>
        </p:spPr>
        <p:txBody>
          <a:bodyPr wrap="square" rtlCol="0" anchor="b">
            <a:spAutoFit/>
          </a:bodyPr>
          <a:lstStyle/>
          <a:p>
            <a:pPr algn="ctr">
              <a:spcBef>
                <a:spcPts val="600"/>
              </a:spcBef>
            </a:pPr>
            <a:endParaRPr lang="en-US" sz="9500" dirty="0">
              <a:solidFill>
                <a:schemeClr val="bg1"/>
              </a:solidFill>
              <a:latin typeface="Narkisim" panose="020E0502050101010101" pitchFamily="34" charset="-79"/>
              <a:cs typeface="Narkisim" panose="020E0502050101010101" pitchFamily="34" charset="-79"/>
            </a:endParaRPr>
          </a:p>
        </p:txBody>
      </p:sp>
      <p:sp>
        <p:nvSpPr>
          <p:cNvPr id="7" name="TextBox 6">
            <a:extLst>
              <a:ext uri="{FF2B5EF4-FFF2-40B4-BE49-F238E27FC236}">
                <a16:creationId xmlns:a16="http://schemas.microsoft.com/office/drawing/2014/main" id="{CC3BC83B-FF15-CEA5-8FC2-DFC1F345459C}"/>
              </a:ext>
            </a:extLst>
          </p:cNvPr>
          <p:cNvSpPr txBox="1"/>
          <p:nvPr/>
        </p:nvSpPr>
        <p:spPr>
          <a:xfrm>
            <a:off x="-158604" y="294595"/>
            <a:ext cx="9919052" cy="2246769"/>
          </a:xfrm>
          <a:prstGeom prst="rect">
            <a:avLst/>
          </a:prstGeom>
          <a:solidFill>
            <a:schemeClr val="tx1">
              <a:alpha val="0"/>
            </a:schemeClr>
          </a:solidFill>
        </p:spPr>
        <p:txBody>
          <a:bodyPr wrap="square" rtlCol="0" anchor="b">
            <a:spAutoFit/>
          </a:bodyPr>
          <a:lstStyle/>
          <a:p>
            <a:pPr algn="ctr">
              <a:spcBef>
                <a:spcPts val="600"/>
              </a:spcBef>
            </a:pPr>
            <a:r>
              <a:rPr lang="en-US" sz="14000" dirty="0">
                <a:solidFill>
                  <a:schemeClr val="bg1"/>
                </a:solidFill>
                <a:latin typeface="Narkisim" panose="020E0502050101010101" pitchFamily="34" charset="-79"/>
                <a:cs typeface="Narkisim" panose="020E0502050101010101" pitchFamily="34" charset="-79"/>
              </a:rPr>
              <a:t>2</a:t>
            </a:r>
            <a:r>
              <a:rPr lang="en-US" sz="14000" baseline="30000" dirty="0">
                <a:solidFill>
                  <a:schemeClr val="bg1"/>
                </a:solidFill>
                <a:latin typeface="Narkisim" panose="020E0502050101010101" pitchFamily="34" charset="-79"/>
                <a:cs typeface="Narkisim" panose="020E0502050101010101" pitchFamily="34" charset="-79"/>
              </a:rPr>
              <a:t>nd</a:t>
            </a:r>
            <a:r>
              <a:rPr lang="en-US" sz="14000" dirty="0">
                <a:solidFill>
                  <a:schemeClr val="bg1"/>
                </a:solidFill>
                <a:latin typeface="Narkisim" panose="020E0502050101010101" pitchFamily="34" charset="-79"/>
                <a:cs typeface="Narkisim" panose="020E0502050101010101" pitchFamily="34" charset="-79"/>
              </a:rPr>
              <a:t> Chronicles</a:t>
            </a:r>
          </a:p>
        </p:txBody>
      </p:sp>
      <p:sp>
        <p:nvSpPr>
          <p:cNvPr id="10" name="TextBox 9">
            <a:extLst>
              <a:ext uri="{FF2B5EF4-FFF2-40B4-BE49-F238E27FC236}">
                <a16:creationId xmlns:a16="http://schemas.microsoft.com/office/drawing/2014/main" id="{E600CD92-F8B2-2B05-52E9-09B8A3038375}"/>
              </a:ext>
            </a:extLst>
          </p:cNvPr>
          <p:cNvSpPr txBox="1"/>
          <p:nvPr/>
        </p:nvSpPr>
        <p:spPr>
          <a:xfrm>
            <a:off x="5445303" y="2219101"/>
            <a:ext cx="6611997" cy="1754326"/>
          </a:xfrm>
          <a:prstGeom prst="rect">
            <a:avLst/>
          </a:prstGeom>
          <a:noFill/>
          <a:ln>
            <a:noFill/>
          </a:ln>
        </p:spPr>
        <p:txBody>
          <a:bodyPr wrap="square" rtlCol="0">
            <a:spAutoFit/>
          </a:bodyPr>
          <a:lstStyle/>
          <a:p>
            <a:pPr algn="ctr"/>
            <a:r>
              <a:rPr lang="en-US" sz="5400" dirty="0">
                <a:ln w="3175">
                  <a:noFill/>
                </a:ln>
                <a:latin typeface="Papyrus" panose="03070502060502030205" pitchFamily="66" charset="0"/>
                <a:ea typeface="Source Sans Pro SemiBold" panose="020B0603030403020204" pitchFamily="34" charset="0"/>
              </a:rPr>
              <a:t>Simply Or Bravely, We Serve God</a:t>
            </a:r>
          </a:p>
        </p:txBody>
      </p:sp>
      <p:pic>
        <p:nvPicPr>
          <p:cNvPr id="11" name="Picture 10">
            <a:extLst>
              <a:ext uri="{FF2B5EF4-FFF2-40B4-BE49-F238E27FC236}">
                <a16:creationId xmlns:a16="http://schemas.microsoft.com/office/drawing/2014/main" id="{F9DCEF58-C508-3D71-99F8-6DDE640A7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5214" y="5720137"/>
            <a:ext cx="1922333" cy="920183"/>
          </a:xfrm>
          <a:prstGeom prst="rect">
            <a:avLst/>
          </a:prstGeom>
        </p:spPr>
      </p:pic>
    </p:spTree>
    <p:extLst>
      <p:ext uri="{BB962C8B-B14F-4D97-AF65-F5344CB8AC3E}">
        <p14:creationId xmlns:p14="http://schemas.microsoft.com/office/powerpoint/2010/main" val="46906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4655-DEA2-56D1-A78D-D5AB8E326AF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A14472-698E-5D28-FA1E-8DD67D00558D}"/>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9290B081-9C3D-694A-25E0-CDADA5CCD7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731E8E52-DDE4-51A3-F266-E5B1417B7F49}"/>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B0C6B65-3869-BDB1-BF34-B3C2F3BA93D9}"/>
              </a:ext>
            </a:extLst>
          </p:cNvPr>
          <p:cNvSpPr>
            <a:spLocks noGrp="1"/>
          </p:cNvSpPr>
          <p:nvPr>
            <p:ph idx="1"/>
          </p:nvPr>
        </p:nvSpPr>
        <p:spPr>
          <a:xfrm>
            <a:off x="1" y="1831477"/>
            <a:ext cx="12192000" cy="4733707"/>
          </a:xfrm>
        </p:spPr>
        <p:txBody>
          <a:bodyPr>
            <a:noAutofit/>
          </a:bodyPr>
          <a:lstStyle/>
          <a:p>
            <a:pPr marL="631825" indent="-631825">
              <a:lnSpc>
                <a:spcPts val="5800"/>
              </a:lnSpc>
              <a:spcBef>
                <a:spcPts val="0"/>
              </a:spcBef>
              <a:spcAft>
                <a:spcPts val="3600"/>
              </a:spcAft>
              <a:buFont typeface="+mj-lt"/>
              <a:buAutoNum type="arabicPeriod"/>
            </a:pPr>
            <a:r>
              <a:rPr lang="en-US" sz="6100" b="1" u="sng" dirty="0">
                <a:solidFill>
                  <a:schemeClr val="bg1"/>
                </a:solidFill>
                <a:latin typeface="Footlight MT Light" panose="0204060206030A020304" pitchFamily="18" charset="0"/>
              </a:rPr>
              <a:t>Uzziah</a:t>
            </a:r>
            <a:r>
              <a:rPr lang="en-US" sz="6100" dirty="0">
                <a:solidFill>
                  <a:schemeClr val="bg1"/>
                </a:solidFill>
                <a:latin typeface="Footlight MT Light" panose="0204060206030A020304" pitchFamily="18" charset="0"/>
              </a:rPr>
              <a:t>: Love What God Loves </a:t>
            </a:r>
          </a:p>
        </p:txBody>
      </p:sp>
      <p:pic>
        <p:nvPicPr>
          <p:cNvPr id="11" name="Picture 10">
            <a:extLst>
              <a:ext uri="{FF2B5EF4-FFF2-40B4-BE49-F238E27FC236}">
                <a16:creationId xmlns:a16="http://schemas.microsoft.com/office/drawing/2014/main" id="{373E2715-FCE6-4291-24BF-0638F7E55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19" y="221288"/>
            <a:ext cx="1629587" cy="780051"/>
          </a:xfrm>
          <a:prstGeom prst="rect">
            <a:avLst/>
          </a:prstGeom>
        </p:spPr>
      </p:pic>
      <p:sp>
        <p:nvSpPr>
          <p:cNvPr id="2" name="Title 6">
            <a:extLst>
              <a:ext uri="{FF2B5EF4-FFF2-40B4-BE49-F238E27FC236}">
                <a16:creationId xmlns:a16="http://schemas.microsoft.com/office/drawing/2014/main" id="{E71B11DA-2E68-5295-6A2C-164C3D74E000}"/>
              </a:ext>
            </a:extLst>
          </p:cNvPr>
          <p:cNvSpPr txBox="1">
            <a:spLocks/>
          </p:cNvSpPr>
          <p:nvPr/>
        </p:nvSpPr>
        <p:spPr>
          <a:xfrm>
            <a:off x="345796" y="290356"/>
            <a:ext cx="11846204"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Bef>
                <a:spcPts val="0"/>
              </a:spcBef>
              <a:defRPr/>
            </a:pPr>
            <a:r>
              <a:rPr lang="en-US" sz="5800" b="1" dirty="0">
                <a:solidFill>
                  <a:schemeClr val="bg1"/>
                </a:solidFill>
                <a:latin typeface="Papyrus" panose="03070502060502030205" pitchFamily="66" charset="0"/>
                <a:ea typeface="Source Sans Pro SemiBold" panose="020B0603030403020204" pitchFamily="34" charset="0"/>
                <a:cs typeface="+mn-cs"/>
              </a:rPr>
              <a:t>Honoring God W/ Our Lives</a:t>
            </a:r>
          </a:p>
        </p:txBody>
      </p:sp>
    </p:spTree>
    <p:extLst>
      <p:ext uri="{BB962C8B-B14F-4D97-AF65-F5344CB8AC3E}">
        <p14:creationId xmlns:p14="http://schemas.microsoft.com/office/powerpoint/2010/main" val="412792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6B3C-BA41-AEDD-6E3F-92A694C6FA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F748D2-449E-EA28-4E6A-316737D31813}"/>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E02D806A-DDD4-C7DE-F141-F561F96B0D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9D751012-9980-9B60-7D21-77C6E60A6D0C}"/>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78152E04-E615-249C-9EBC-446E87F6585B}"/>
              </a:ext>
            </a:extLst>
          </p:cNvPr>
          <p:cNvSpPr>
            <a:spLocks noGrp="1"/>
          </p:cNvSpPr>
          <p:nvPr>
            <p:ph idx="1"/>
          </p:nvPr>
        </p:nvSpPr>
        <p:spPr>
          <a:xfrm>
            <a:off x="242848" y="1183342"/>
            <a:ext cx="11706304" cy="5452782"/>
          </a:xfrm>
        </p:spPr>
        <p:txBody>
          <a:bodyPr>
            <a:noAutofit/>
          </a:bodyPr>
          <a:lstStyle/>
          <a:p>
            <a:pPr marL="0" indent="0" algn="just">
              <a:lnSpc>
                <a:spcPct val="100000"/>
              </a:lnSpc>
              <a:spcBef>
                <a:spcPts val="0"/>
              </a:spcBef>
              <a:spcAft>
                <a:spcPts val="4800"/>
              </a:spcAft>
              <a:buNone/>
            </a:pPr>
            <a:r>
              <a:rPr lang="en-US" sz="4900" b="1" dirty="0">
                <a:solidFill>
                  <a:schemeClr val="bg1"/>
                </a:solidFill>
                <a:latin typeface="Footlight MT Light" panose="0204060206030A020304" pitchFamily="18" charset="0"/>
                <a:ea typeface="+mj-ea"/>
                <a:cs typeface="+mj-cs"/>
              </a:rPr>
              <a:t>“Then Moses said to Korah, “Hear now, you sons of Levi, is it not enough for you that the God of Israel has separated you from the rest of the congregation of Israel, to bring you near to Himself, to perform the service of the tabernacle of Yahweh, and to stand before the congregation to minister to them?”</a:t>
            </a:r>
            <a:r>
              <a:rPr lang="en-US" sz="4400" b="1" dirty="0">
                <a:solidFill>
                  <a:schemeClr val="bg1"/>
                </a:solidFill>
                <a:latin typeface="Footlight MT Light" panose="0204060206030A020304" pitchFamily="18" charset="0"/>
                <a:ea typeface="+mj-ea"/>
                <a:cs typeface="+mj-cs"/>
              </a:rPr>
              <a:t> </a:t>
            </a:r>
            <a:endParaRPr lang="en-US" sz="4400" dirty="0">
              <a:solidFill>
                <a:schemeClr val="bg1"/>
              </a:solidFill>
            </a:endParaRPr>
          </a:p>
        </p:txBody>
      </p:sp>
      <p:sp>
        <p:nvSpPr>
          <p:cNvPr id="10" name="Title 6">
            <a:extLst>
              <a:ext uri="{FF2B5EF4-FFF2-40B4-BE49-F238E27FC236}">
                <a16:creationId xmlns:a16="http://schemas.microsoft.com/office/drawing/2014/main" id="{757CA699-A16E-9CB4-6307-F8609BD59FE0}"/>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Numbers 16:8-9</a:t>
            </a:r>
            <a:endParaRPr lang="en-US" sz="7000" dirty="0">
              <a:solidFill>
                <a:schemeClr val="bg1"/>
              </a:solidFill>
            </a:endParaRPr>
          </a:p>
        </p:txBody>
      </p:sp>
    </p:spTree>
    <p:extLst>
      <p:ext uri="{BB962C8B-B14F-4D97-AF65-F5344CB8AC3E}">
        <p14:creationId xmlns:p14="http://schemas.microsoft.com/office/powerpoint/2010/main" val="109994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302F-1C5C-F16E-F1E3-AD5EE704736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FB4CF6-9ACF-078F-CD13-CFA0D674D003}"/>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3AC6F854-9634-0FC8-2D5C-BDECB39BC4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CBA3E5B4-7C58-C9AA-B5EB-E30149F19ED7}"/>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F79EF22-34C5-4DB3-5993-35EC1F803301}"/>
              </a:ext>
            </a:extLst>
          </p:cNvPr>
          <p:cNvSpPr>
            <a:spLocks noGrp="1"/>
          </p:cNvSpPr>
          <p:nvPr>
            <p:ph idx="1"/>
          </p:nvPr>
        </p:nvSpPr>
        <p:spPr>
          <a:xfrm>
            <a:off x="1" y="1831477"/>
            <a:ext cx="12192000" cy="4733707"/>
          </a:xfrm>
        </p:spPr>
        <p:txBody>
          <a:bodyPr>
            <a:noAutofit/>
          </a:bodyPr>
          <a:lstStyle/>
          <a:p>
            <a:pPr marL="631825" indent="-631825">
              <a:lnSpc>
                <a:spcPts val="5800"/>
              </a:lnSpc>
              <a:spcBef>
                <a:spcPts val="0"/>
              </a:spcBef>
              <a:spcAft>
                <a:spcPts val="3600"/>
              </a:spcAft>
              <a:buFont typeface="+mj-lt"/>
              <a:buAutoNum type="arabicPeriod"/>
            </a:pPr>
            <a:r>
              <a:rPr lang="en-US" sz="6100" b="1" u="sng" dirty="0">
                <a:solidFill>
                  <a:schemeClr val="bg1"/>
                </a:solidFill>
                <a:latin typeface="Footlight MT Light" panose="0204060206030A020304" pitchFamily="18" charset="0"/>
              </a:rPr>
              <a:t>Uzziah</a:t>
            </a:r>
            <a:r>
              <a:rPr lang="en-US" sz="6100" dirty="0">
                <a:solidFill>
                  <a:schemeClr val="bg1"/>
                </a:solidFill>
                <a:latin typeface="Footlight MT Light" panose="0204060206030A020304" pitchFamily="18" charset="0"/>
              </a:rPr>
              <a:t>: Love What God Loves </a:t>
            </a:r>
          </a:p>
          <a:p>
            <a:pPr marL="631825" indent="-631825">
              <a:lnSpc>
                <a:spcPts val="5800"/>
              </a:lnSpc>
              <a:spcBef>
                <a:spcPts val="0"/>
              </a:spcBef>
              <a:spcAft>
                <a:spcPts val="3600"/>
              </a:spcAft>
              <a:buFont typeface="+mj-lt"/>
              <a:buAutoNum type="arabicPeriod"/>
            </a:pPr>
            <a:r>
              <a:rPr lang="en-US" sz="6100" b="1" u="sng" dirty="0">
                <a:solidFill>
                  <a:schemeClr val="bg1"/>
                </a:solidFill>
                <a:latin typeface="Footlight MT Light" panose="0204060206030A020304" pitchFamily="18" charset="0"/>
              </a:rPr>
              <a:t>Jotham</a:t>
            </a:r>
            <a:r>
              <a:rPr lang="en-US" sz="6100" dirty="0">
                <a:solidFill>
                  <a:schemeClr val="bg1"/>
                </a:solidFill>
                <a:latin typeface="Footlight MT Light" panose="0204060206030A020304" pitchFamily="18" charset="0"/>
              </a:rPr>
              <a:t>: Live With Godly Simplicity</a:t>
            </a:r>
          </a:p>
          <a:p>
            <a:pPr marL="631825" indent="-631825">
              <a:lnSpc>
                <a:spcPts val="5800"/>
              </a:lnSpc>
              <a:spcBef>
                <a:spcPts val="0"/>
              </a:spcBef>
              <a:spcAft>
                <a:spcPts val="3600"/>
              </a:spcAft>
              <a:buFont typeface="+mj-lt"/>
              <a:buAutoNum type="arabicPeriod"/>
            </a:pPr>
            <a:r>
              <a:rPr lang="en-US" sz="6100" b="1" u="sng" dirty="0">
                <a:solidFill>
                  <a:schemeClr val="bg1"/>
                </a:solidFill>
                <a:latin typeface="Footlight MT Light" panose="0204060206030A020304" pitchFamily="18" charset="0"/>
              </a:rPr>
              <a:t>Oded (during the reign of Ahaz)</a:t>
            </a:r>
            <a:r>
              <a:rPr lang="en-US" sz="6100" dirty="0">
                <a:solidFill>
                  <a:schemeClr val="bg1"/>
                </a:solidFill>
                <a:latin typeface="Footlight MT Light" panose="0204060206030A020304" pitchFamily="18" charset="0"/>
              </a:rPr>
              <a:t>: Be Ready To Take Brave, Strong Action</a:t>
            </a:r>
            <a:endParaRPr lang="en-US" sz="6100" b="1" dirty="0">
              <a:solidFill>
                <a:schemeClr val="bg1"/>
              </a:solidFill>
              <a:latin typeface="Footlight MT Light" panose="0204060206030A020304" pitchFamily="18" charset="0"/>
            </a:endParaRPr>
          </a:p>
        </p:txBody>
      </p:sp>
      <p:pic>
        <p:nvPicPr>
          <p:cNvPr id="11" name="Picture 10">
            <a:extLst>
              <a:ext uri="{FF2B5EF4-FFF2-40B4-BE49-F238E27FC236}">
                <a16:creationId xmlns:a16="http://schemas.microsoft.com/office/drawing/2014/main" id="{1008308A-CAA3-C903-850E-58B7D3286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19" y="221288"/>
            <a:ext cx="1629587" cy="780051"/>
          </a:xfrm>
          <a:prstGeom prst="rect">
            <a:avLst/>
          </a:prstGeom>
        </p:spPr>
      </p:pic>
      <p:sp>
        <p:nvSpPr>
          <p:cNvPr id="2" name="Title 6">
            <a:extLst>
              <a:ext uri="{FF2B5EF4-FFF2-40B4-BE49-F238E27FC236}">
                <a16:creationId xmlns:a16="http://schemas.microsoft.com/office/drawing/2014/main" id="{3EC8699B-7757-93C4-9B29-21443597102C}"/>
              </a:ext>
            </a:extLst>
          </p:cNvPr>
          <p:cNvSpPr txBox="1">
            <a:spLocks/>
          </p:cNvSpPr>
          <p:nvPr/>
        </p:nvSpPr>
        <p:spPr>
          <a:xfrm>
            <a:off x="345796" y="290356"/>
            <a:ext cx="11846204"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Bef>
                <a:spcPts val="0"/>
              </a:spcBef>
              <a:defRPr/>
            </a:pPr>
            <a:r>
              <a:rPr lang="en-US" sz="5800" b="1" dirty="0">
                <a:solidFill>
                  <a:schemeClr val="bg1"/>
                </a:solidFill>
                <a:latin typeface="Papyrus" panose="03070502060502030205" pitchFamily="66" charset="0"/>
                <a:ea typeface="Source Sans Pro SemiBold" panose="020B0603030403020204" pitchFamily="34" charset="0"/>
                <a:cs typeface="+mn-cs"/>
              </a:rPr>
              <a:t>Honoring God W/ Our Lives</a:t>
            </a:r>
          </a:p>
        </p:txBody>
      </p:sp>
    </p:spTree>
    <p:extLst>
      <p:ext uri="{BB962C8B-B14F-4D97-AF65-F5344CB8AC3E}">
        <p14:creationId xmlns:p14="http://schemas.microsoft.com/office/powerpoint/2010/main" val="290910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517</TotalTime>
  <Words>137</Words>
  <Application>Microsoft Office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Footlight MT Light</vt:lpstr>
      <vt:lpstr>Narkisim</vt:lpstr>
      <vt:lpstr>Papyrus</vt:lpstr>
      <vt:lpstr>Office Theme</vt:lpstr>
      <vt:lpstr>Chapters 26-28</vt:lpstr>
      <vt:lpstr>PowerPoint Presentation</vt:lpstr>
      <vt:lpstr>PowerPoint Presentation</vt:lpstr>
      <vt:lpstr>Chapters 26-28</vt:lpstr>
      <vt:lpstr>PowerPoint Presentation</vt:lpstr>
      <vt:lpstr>Numbers 16:8-9</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16</cp:revision>
  <dcterms:created xsi:type="dcterms:W3CDTF">2025-08-29T12:27:13Z</dcterms:created>
  <dcterms:modified xsi:type="dcterms:W3CDTF">2026-01-02T19:12:49Z</dcterms:modified>
</cp:coreProperties>
</file>