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0" r:id="rId2"/>
    <p:sldId id="55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EF2178-6FBA-4222-9660-D97F4C8BFBEB}" v="91" dt="2025-12-29T15:41:14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276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custSel delSld modSld">
      <pc:chgData name="Daniel Shunk" userId="8b1a05f26d681f8b" providerId="LiveId" clId="{92551CD1-72E2-4A83-B06E-9F01B71D04EE}" dt="2025-12-29T15:41:34.209" v="237"/>
      <pc:docMkLst>
        <pc:docMk/>
      </pc:docMkLst>
      <pc:sldChg chg="modSp mod">
        <pc:chgData name="Daniel Shunk" userId="8b1a05f26d681f8b" providerId="LiveId" clId="{92551CD1-72E2-4A83-B06E-9F01B71D04EE}" dt="2025-12-29T15:38:11.904" v="45" actId="255"/>
        <pc:sldMkLst>
          <pc:docMk/>
          <pc:sldMk cId="2414470108" sldId="550"/>
        </pc:sldMkLst>
        <pc:spChg chg="mod">
          <ac:chgData name="Daniel Shunk" userId="8b1a05f26d681f8b" providerId="LiveId" clId="{92551CD1-72E2-4A83-B06E-9F01B71D04EE}" dt="2025-12-29T15:37:31.918" v="2" actId="20577"/>
          <ac:spMkLst>
            <pc:docMk/>
            <pc:sldMk cId="2414470108" sldId="550"/>
            <ac:spMk id="4" creationId="{90E6060E-23DA-2B73-4B50-ED1504016FDC}"/>
          </ac:spMkLst>
        </pc:spChg>
        <pc:spChg chg="mod">
          <ac:chgData name="Daniel Shunk" userId="8b1a05f26d681f8b" providerId="LiveId" clId="{92551CD1-72E2-4A83-B06E-9F01B71D04EE}" dt="2025-12-29T15:38:11.904" v="45" actId="255"/>
          <ac:spMkLst>
            <pc:docMk/>
            <pc:sldMk cId="2414470108" sldId="550"/>
            <ac:spMk id="8" creationId="{3B866865-4F36-82F4-9D3C-85301709445B}"/>
          </ac:spMkLst>
        </pc:spChg>
      </pc:sldChg>
      <pc:sldChg chg="modSp mod addAnim delAnim modAnim">
        <pc:chgData name="Daniel Shunk" userId="8b1a05f26d681f8b" providerId="LiveId" clId="{92551CD1-72E2-4A83-B06E-9F01B71D04EE}" dt="2025-12-29T15:41:34.209" v="237"/>
        <pc:sldMkLst>
          <pc:docMk/>
          <pc:sldMk cId="2385145443" sldId="553"/>
        </pc:sldMkLst>
        <pc:spChg chg="mod">
          <ac:chgData name="Daniel Shunk" userId="8b1a05f26d681f8b" providerId="LiveId" clId="{92551CD1-72E2-4A83-B06E-9F01B71D04EE}" dt="2025-12-29T15:39:47.954" v="141" actId="1036"/>
          <ac:spMkLst>
            <pc:docMk/>
            <pc:sldMk cId="2385145443" sldId="553"/>
            <ac:spMk id="2" creationId="{FFD16CBF-8580-4492-286E-CD73BE97BA04}"/>
          </ac:spMkLst>
        </pc:spChg>
        <pc:spChg chg="mod">
          <ac:chgData name="Daniel Shunk" userId="8b1a05f26d681f8b" providerId="LiveId" clId="{92551CD1-72E2-4A83-B06E-9F01B71D04EE}" dt="2025-12-29T15:41:14.010" v="235" actId="255"/>
          <ac:spMkLst>
            <pc:docMk/>
            <pc:sldMk cId="2385145443" sldId="553"/>
            <ac:spMk id="4" creationId="{2D0FA465-3301-508C-8279-BB68766177AC}"/>
          </ac:spMkLst>
        </pc:spChg>
        <pc:picChg chg="mod">
          <ac:chgData name="Daniel Shunk" userId="8b1a05f26d681f8b" providerId="LiveId" clId="{92551CD1-72E2-4A83-B06E-9F01B71D04EE}" dt="2025-12-29T15:39:51.730" v="142" actId="1076"/>
          <ac:picMkLst>
            <pc:docMk/>
            <pc:sldMk cId="2385145443" sldId="553"/>
            <ac:picMk id="7" creationId="{73AE17E4-499B-0C21-2B3C-ACA45CE2497E}"/>
          </ac:picMkLst>
        </pc:picChg>
      </pc:sldChg>
      <pc:sldChg chg="del">
        <pc:chgData name="Daniel Shunk" userId="8b1a05f26d681f8b" providerId="LiveId" clId="{92551CD1-72E2-4A83-B06E-9F01B71D04EE}" dt="2025-12-29T15:38:26.012" v="46" actId="47"/>
        <pc:sldMkLst>
          <pc:docMk/>
          <pc:sldMk cId="3811962606" sldId="555"/>
        </pc:sldMkLst>
      </pc:sldChg>
      <pc:sldChg chg="del">
        <pc:chgData name="Daniel Shunk" userId="8b1a05f26d681f8b" providerId="LiveId" clId="{92551CD1-72E2-4A83-B06E-9F01B71D04EE}" dt="2025-12-29T15:38:27.036" v="47" actId="47"/>
        <pc:sldMkLst>
          <pc:docMk/>
          <pc:sldMk cId="1398268575" sldId="556"/>
        </pc:sldMkLst>
      </pc:sldChg>
      <pc:sldChg chg="del">
        <pc:chgData name="Daniel Shunk" userId="8b1a05f26d681f8b" providerId="LiveId" clId="{92551CD1-72E2-4A83-B06E-9F01B71D04EE}" dt="2025-12-29T15:38:27.631" v="48" actId="47"/>
        <pc:sldMkLst>
          <pc:docMk/>
          <pc:sldMk cId="1067026103" sldId="557"/>
        </pc:sldMkLst>
      </pc:sldChg>
      <pc:sldChg chg="del">
        <pc:chgData name="Daniel Shunk" userId="8b1a05f26d681f8b" providerId="LiveId" clId="{92551CD1-72E2-4A83-B06E-9F01B71D04EE}" dt="2025-12-29T15:38:27.828" v="49" actId="47"/>
        <pc:sldMkLst>
          <pc:docMk/>
          <pc:sldMk cId="2740224041" sldId="558"/>
        </pc:sldMkLst>
      </pc:sldChg>
      <pc:sldChg chg="del">
        <pc:chgData name="Daniel Shunk" userId="8b1a05f26d681f8b" providerId="LiveId" clId="{92551CD1-72E2-4A83-B06E-9F01B71D04EE}" dt="2025-12-29T15:38:28.050" v="50" actId="47"/>
        <pc:sldMkLst>
          <pc:docMk/>
          <pc:sldMk cId="2808675135" sldId="559"/>
        </pc:sldMkLst>
      </pc:sldChg>
      <pc:sldChg chg="del">
        <pc:chgData name="Daniel Shunk" userId="8b1a05f26d681f8b" providerId="LiveId" clId="{92551CD1-72E2-4A83-B06E-9F01B71D04EE}" dt="2025-12-29T15:38:28.581" v="51" actId="47"/>
        <pc:sldMkLst>
          <pc:docMk/>
          <pc:sldMk cId="4226093718" sldId="560"/>
        </pc:sldMkLst>
      </pc:sldChg>
      <pc:sldChg chg="del">
        <pc:chgData name="Daniel Shunk" userId="8b1a05f26d681f8b" providerId="LiveId" clId="{92551CD1-72E2-4A83-B06E-9F01B71D04EE}" dt="2025-12-29T15:38:28.797" v="52" actId="47"/>
        <pc:sldMkLst>
          <pc:docMk/>
          <pc:sldMk cId="1242696056" sldId="561"/>
        </pc:sldMkLst>
      </pc:sldChg>
      <pc:sldChg chg="del">
        <pc:chgData name="Daniel Shunk" userId="8b1a05f26d681f8b" providerId="LiveId" clId="{92551CD1-72E2-4A83-B06E-9F01B71D04EE}" dt="2025-12-29T15:38:30.413" v="55" actId="47"/>
        <pc:sldMkLst>
          <pc:docMk/>
          <pc:sldMk cId="530823365" sldId="562"/>
        </pc:sldMkLst>
      </pc:sldChg>
      <pc:sldChg chg="del">
        <pc:chgData name="Daniel Shunk" userId="8b1a05f26d681f8b" providerId="LiveId" clId="{92551CD1-72E2-4A83-B06E-9F01B71D04EE}" dt="2025-12-29T15:38:29.356" v="53" actId="47"/>
        <pc:sldMkLst>
          <pc:docMk/>
          <pc:sldMk cId="2655453670" sldId="563"/>
        </pc:sldMkLst>
      </pc:sldChg>
      <pc:sldChg chg="del">
        <pc:chgData name="Daniel Shunk" userId="8b1a05f26d681f8b" providerId="LiveId" clId="{92551CD1-72E2-4A83-B06E-9F01B71D04EE}" dt="2025-12-29T15:38:29.945" v="54" actId="47"/>
        <pc:sldMkLst>
          <pc:docMk/>
          <pc:sldMk cId="4089477106" sldId="5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6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6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8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0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9BEDAF-33DF-DBD0-10C0-D8C95A99A8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3D8E8F-687E-2FDD-97EC-F9A7144E022C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B4DF1-6108-18D6-897B-13A86CF9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157" y="370867"/>
            <a:ext cx="10859784" cy="30879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salms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.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16E29-28DD-CB1B-662E-6562C92ED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096" y="100180"/>
            <a:ext cx="1441808" cy="1132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briola" panose="04040605051002020D02" pitchFamily="82" charset="0"/>
              </a:rPr>
              <a:t>The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E6060E-23DA-2B73-4B50-ED1504016FDC}"/>
              </a:ext>
            </a:extLst>
          </p:cNvPr>
          <p:cNvSpPr txBox="1">
            <a:spLocks/>
          </p:cNvSpPr>
          <p:nvPr/>
        </p:nvSpPr>
        <p:spPr>
          <a:xfrm>
            <a:off x="3617088" y="1822440"/>
            <a:ext cx="6119340" cy="13690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0" b="1" i="0" u="none" strike="noStrike" kern="1200" cap="none" spc="100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142-144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16D8A9-90A3-EEDA-3B6D-F23BF42654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866865-4F36-82F4-9D3C-85301709445B}"/>
              </a:ext>
            </a:extLst>
          </p:cNvPr>
          <p:cNvSpPr txBox="1"/>
          <p:nvPr/>
        </p:nvSpPr>
        <p:spPr>
          <a:xfrm>
            <a:off x="31763" y="3993504"/>
            <a:ext cx="678514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Delivered To Expand God’s Kingdom</a:t>
            </a:r>
          </a:p>
        </p:txBody>
      </p:sp>
    </p:spTree>
    <p:extLst>
      <p:ext uri="{BB962C8B-B14F-4D97-AF65-F5344CB8AC3E}">
        <p14:creationId xmlns:p14="http://schemas.microsoft.com/office/powerpoint/2010/main" val="241447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E4AB8-A5E1-0CF2-908D-6C87A744F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5CA72-54A5-A24D-DF0D-C511B4FDE0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184D6A-6B2B-F85D-643C-F80E297DCC60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16CBF-8580-4492-286E-CD73BE97B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39" y="418712"/>
            <a:ext cx="12006859" cy="1893874"/>
          </a:xfrm>
        </p:spPr>
        <p:txBody>
          <a:bodyPr>
            <a:noAutofit/>
          </a:bodyPr>
          <a:lstStyle/>
          <a:p>
            <a:pPr algn="ctr">
              <a:lnSpc>
                <a:spcPts val="7000"/>
              </a:lnSpc>
              <a:spcBef>
                <a:spcPts val="0"/>
              </a:spcBef>
            </a:pPr>
            <a:r>
              <a:rPr lang="en-US" sz="78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Delivered To Expand God’s Kingdom</a:t>
            </a:r>
            <a:endParaRPr lang="en-US" sz="78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0FA465-3301-508C-8279-BB68766177AC}"/>
              </a:ext>
            </a:extLst>
          </p:cNvPr>
          <p:cNvSpPr txBox="1">
            <a:spLocks/>
          </p:cNvSpPr>
          <p:nvPr/>
        </p:nvSpPr>
        <p:spPr>
          <a:xfrm>
            <a:off x="62521" y="2678805"/>
            <a:ext cx="12066959" cy="41601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9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It begins with desperation</a:t>
            </a:r>
          </a:p>
          <a:p>
            <a:pPr marL="514350" lvl="0" indent="-514350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9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It requires a change of spirit</a:t>
            </a:r>
          </a:p>
          <a:p>
            <a:pPr marL="514350" lvl="0" indent="-514350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9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It requires doing the hard work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AE17E4-499B-0C21-2B3C-ACA45CE24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768" y="5831191"/>
            <a:ext cx="1766711" cy="84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4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5814</TotalTime>
  <Words>30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Dubai Medium</vt:lpstr>
      <vt:lpstr>Fairwater Script</vt:lpstr>
      <vt:lpstr>Gabriola</vt:lpstr>
      <vt:lpstr>1_Office Theme</vt:lpstr>
      <vt:lpstr>Psalms  .      </vt:lpstr>
      <vt:lpstr>Delivered To Expand God’s Kingdom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17</cp:revision>
  <dcterms:created xsi:type="dcterms:W3CDTF">2025-04-02T01:49:05Z</dcterms:created>
  <dcterms:modified xsi:type="dcterms:W3CDTF">2025-12-29T15:41:42Z</dcterms:modified>
</cp:coreProperties>
</file>