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50" r:id="rId2"/>
    <p:sldId id="553" r:id="rId3"/>
    <p:sldId id="555" r:id="rId4"/>
    <p:sldId id="556" r:id="rId5"/>
    <p:sldId id="557" r:id="rId6"/>
    <p:sldId id="558" r:id="rId7"/>
    <p:sldId id="559" r:id="rId8"/>
    <p:sldId id="560" r:id="rId9"/>
    <p:sldId id="561" r:id="rId10"/>
    <p:sldId id="563" r:id="rId11"/>
    <p:sldId id="564" r:id="rId12"/>
    <p:sldId id="56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7A17D1-05AC-4BDE-8F80-EA7D306A52D6}" v="260" dt="2025-12-24T17:03:38.8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18" autoAdjust="0"/>
    <p:restoredTop sz="94660"/>
  </p:normalViewPr>
  <p:slideViewPr>
    <p:cSldViewPr snapToGrid="0">
      <p:cViewPr varScale="1">
        <p:scale>
          <a:sx n="93" d="100"/>
          <a:sy n="93" d="100"/>
        </p:scale>
        <p:origin x="816"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Shunk" userId="8b1a05f26d681f8b" providerId="LiveId" clId="{92551CD1-72E2-4A83-B06E-9F01B71D04EE}"/>
    <pc:docChg chg="custSel addSld delSld modSld sldOrd">
      <pc:chgData name="Daniel Shunk" userId="8b1a05f26d681f8b" providerId="LiveId" clId="{92551CD1-72E2-4A83-B06E-9F01B71D04EE}" dt="2025-12-24T17:03:38.827" v="445"/>
      <pc:docMkLst>
        <pc:docMk/>
      </pc:docMkLst>
      <pc:sldChg chg="modSp mod">
        <pc:chgData name="Daniel Shunk" userId="8b1a05f26d681f8b" providerId="LiveId" clId="{92551CD1-72E2-4A83-B06E-9F01B71D04EE}" dt="2025-12-24T02:26:27.637" v="32" actId="20577"/>
        <pc:sldMkLst>
          <pc:docMk/>
          <pc:sldMk cId="2414470108" sldId="550"/>
        </pc:sldMkLst>
        <pc:spChg chg="mod">
          <ac:chgData name="Daniel Shunk" userId="8b1a05f26d681f8b" providerId="LiveId" clId="{92551CD1-72E2-4A83-B06E-9F01B71D04EE}" dt="2025-12-24T02:26:14.591" v="2" actId="20577"/>
          <ac:spMkLst>
            <pc:docMk/>
            <pc:sldMk cId="2414470108" sldId="550"/>
            <ac:spMk id="4" creationId="{90E6060E-23DA-2B73-4B50-ED1504016FDC}"/>
          </ac:spMkLst>
        </pc:spChg>
        <pc:spChg chg="mod">
          <ac:chgData name="Daniel Shunk" userId="8b1a05f26d681f8b" providerId="LiveId" clId="{92551CD1-72E2-4A83-B06E-9F01B71D04EE}" dt="2025-12-24T02:26:27.637" v="32" actId="20577"/>
          <ac:spMkLst>
            <pc:docMk/>
            <pc:sldMk cId="2414470108" sldId="550"/>
            <ac:spMk id="8" creationId="{3B866865-4F36-82F4-9D3C-85301709445B}"/>
          </ac:spMkLst>
        </pc:spChg>
      </pc:sldChg>
      <pc:sldChg chg="modSp mod addAnim delAnim modAnim">
        <pc:chgData name="Daniel Shunk" userId="8b1a05f26d681f8b" providerId="LiveId" clId="{92551CD1-72E2-4A83-B06E-9F01B71D04EE}" dt="2025-12-24T16:52:48.973" v="311" actId="20577"/>
        <pc:sldMkLst>
          <pc:docMk/>
          <pc:sldMk cId="2385145443" sldId="553"/>
        </pc:sldMkLst>
        <pc:spChg chg="mod">
          <ac:chgData name="Daniel Shunk" userId="8b1a05f26d681f8b" providerId="LiveId" clId="{92551CD1-72E2-4A83-B06E-9F01B71D04EE}" dt="2025-12-24T02:27:06.534" v="69" actId="255"/>
          <ac:spMkLst>
            <pc:docMk/>
            <pc:sldMk cId="2385145443" sldId="553"/>
            <ac:spMk id="2" creationId="{FFD16CBF-8580-4492-286E-CD73BE97BA04}"/>
          </ac:spMkLst>
        </pc:spChg>
        <pc:spChg chg="mod">
          <ac:chgData name="Daniel Shunk" userId="8b1a05f26d681f8b" providerId="LiveId" clId="{92551CD1-72E2-4A83-B06E-9F01B71D04EE}" dt="2025-12-24T16:52:48.973" v="311" actId="20577"/>
          <ac:spMkLst>
            <pc:docMk/>
            <pc:sldMk cId="2385145443" sldId="553"/>
            <ac:spMk id="4" creationId="{2D0FA465-3301-508C-8279-BB68766177AC}"/>
          </ac:spMkLst>
        </pc:spChg>
        <pc:picChg chg="mod">
          <ac:chgData name="Daniel Shunk" userId="8b1a05f26d681f8b" providerId="LiveId" clId="{92551CD1-72E2-4A83-B06E-9F01B71D04EE}" dt="2025-12-24T02:27:09.656" v="70" actId="1076"/>
          <ac:picMkLst>
            <pc:docMk/>
            <pc:sldMk cId="2385145443" sldId="553"/>
            <ac:picMk id="7" creationId="{73AE17E4-499B-0C21-2B3C-ACA45CE2497E}"/>
          </ac:picMkLst>
        </pc:picChg>
      </pc:sldChg>
      <pc:sldChg chg="modSp mod">
        <pc:chgData name="Daniel Shunk" userId="8b1a05f26d681f8b" providerId="LiveId" clId="{92551CD1-72E2-4A83-B06E-9F01B71D04EE}" dt="2025-12-24T16:54:30.710" v="333" actId="255"/>
        <pc:sldMkLst>
          <pc:docMk/>
          <pc:sldMk cId="3811962606" sldId="555"/>
        </pc:sldMkLst>
        <pc:spChg chg="mod">
          <ac:chgData name="Daniel Shunk" userId="8b1a05f26d681f8b" providerId="LiveId" clId="{92551CD1-72E2-4A83-B06E-9F01B71D04EE}" dt="2025-12-24T16:53:57.993" v="328" actId="14100"/>
          <ac:spMkLst>
            <pc:docMk/>
            <pc:sldMk cId="3811962606" sldId="555"/>
            <ac:spMk id="2" creationId="{90FFDF10-4561-6C86-7EF8-DF9681B5DEBA}"/>
          </ac:spMkLst>
        </pc:spChg>
        <pc:spChg chg="mod">
          <ac:chgData name="Daniel Shunk" userId="8b1a05f26d681f8b" providerId="LiveId" clId="{92551CD1-72E2-4A83-B06E-9F01B71D04EE}" dt="2025-12-24T16:54:30.710" v="333" actId="255"/>
          <ac:spMkLst>
            <pc:docMk/>
            <pc:sldMk cId="3811962606" sldId="555"/>
            <ac:spMk id="4" creationId="{A2EF2895-5922-01EE-2A38-DC41E7ABC562}"/>
          </ac:spMkLst>
        </pc:spChg>
      </pc:sldChg>
      <pc:sldChg chg="modSp add addAnim delAnim modAnim">
        <pc:chgData name="Daniel Shunk" userId="8b1a05f26d681f8b" providerId="LiveId" clId="{92551CD1-72E2-4A83-B06E-9F01B71D04EE}" dt="2025-12-24T16:55:03.173" v="337" actId="20577"/>
        <pc:sldMkLst>
          <pc:docMk/>
          <pc:sldMk cId="1398268575" sldId="556"/>
        </pc:sldMkLst>
        <pc:spChg chg="mod">
          <ac:chgData name="Daniel Shunk" userId="8b1a05f26d681f8b" providerId="LiveId" clId="{92551CD1-72E2-4A83-B06E-9F01B71D04EE}" dt="2025-12-24T16:55:03.173" v="337" actId="20577"/>
          <ac:spMkLst>
            <pc:docMk/>
            <pc:sldMk cId="1398268575" sldId="556"/>
            <ac:spMk id="4" creationId="{2CECAD27-D729-1EC1-CB9D-2A6E037023E4}"/>
          </ac:spMkLst>
        </pc:spChg>
      </pc:sldChg>
      <pc:sldChg chg="del">
        <pc:chgData name="Daniel Shunk" userId="8b1a05f26d681f8b" providerId="LiveId" clId="{92551CD1-72E2-4A83-B06E-9F01B71D04EE}" dt="2025-12-24T16:51:45.447" v="304" actId="47"/>
        <pc:sldMkLst>
          <pc:docMk/>
          <pc:sldMk cId="1729643130" sldId="556"/>
        </pc:sldMkLst>
      </pc:sldChg>
      <pc:sldChg chg="modSp add mod replId">
        <pc:chgData name="Daniel Shunk" userId="8b1a05f26d681f8b" providerId="LiveId" clId="{92551CD1-72E2-4A83-B06E-9F01B71D04EE}" dt="2025-12-24T16:56:36.809" v="362" actId="14100"/>
        <pc:sldMkLst>
          <pc:docMk/>
          <pc:sldMk cId="1067026103" sldId="557"/>
        </pc:sldMkLst>
        <pc:spChg chg="mod">
          <ac:chgData name="Daniel Shunk" userId="8b1a05f26d681f8b" providerId="LiveId" clId="{92551CD1-72E2-4A83-B06E-9F01B71D04EE}" dt="2025-12-24T16:56:36.809" v="362" actId="14100"/>
          <ac:spMkLst>
            <pc:docMk/>
            <pc:sldMk cId="1067026103" sldId="557"/>
            <ac:spMk id="2" creationId="{1A30CD4C-F534-742F-D058-2A0C136091C3}"/>
          </ac:spMkLst>
        </pc:spChg>
        <pc:spChg chg="mod">
          <ac:chgData name="Daniel Shunk" userId="8b1a05f26d681f8b" providerId="LiveId" clId="{92551CD1-72E2-4A83-B06E-9F01B71D04EE}" dt="2025-12-24T16:56:20.617" v="358" actId="20577"/>
          <ac:spMkLst>
            <pc:docMk/>
            <pc:sldMk cId="1067026103" sldId="557"/>
            <ac:spMk id="4" creationId="{B62386CC-D08A-87DE-B46E-5EE678A58F72}"/>
          </ac:spMkLst>
        </pc:spChg>
      </pc:sldChg>
      <pc:sldChg chg="del">
        <pc:chgData name="Daniel Shunk" userId="8b1a05f26d681f8b" providerId="LiveId" clId="{92551CD1-72E2-4A83-B06E-9F01B71D04EE}" dt="2025-12-24T16:51:46.154" v="305" actId="47"/>
        <pc:sldMkLst>
          <pc:docMk/>
          <pc:sldMk cId="1598968195" sldId="557"/>
        </pc:sldMkLst>
      </pc:sldChg>
      <pc:sldChg chg="del">
        <pc:chgData name="Daniel Shunk" userId="8b1a05f26d681f8b" providerId="LiveId" clId="{92551CD1-72E2-4A83-B06E-9F01B71D04EE}" dt="2025-12-24T16:51:48.647" v="307" actId="47"/>
        <pc:sldMkLst>
          <pc:docMk/>
          <pc:sldMk cId="1644985592" sldId="558"/>
        </pc:sldMkLst>
      </pc:sldChg>
      <pc:sldChg chg="modSp add modAnim">
        <pc:chgData name="Daniel Shunk" userId="8b1a05f26d681f8b" providerId="LiveId" clId="{92551CD1-72E2-4A83-B06E-9F01B71D04EE}" dt="2025-12-24T16:57:41.557" v="365" actId="20577"/>
        <pc:sldMkLst>
          <pc:docMk/>
          <pc:sldMk cId="2740224041" sldId="558"/>
        </pc:sldMkLst>
        <pc:spChg chg="mod">
          <ac:chgData name="Daniel Shunk" userId="8b1a05f26d681f8b" providerId="LiveId" clId="{92551CD1-72E2-4A83-B06E-9F01B71D04EE}" dt="2025-12-24T16:57:41.557" v="365" actId="20577"/>
          <ac:spMkLst>
            <pc:docMk/>
            <pc:sldMk cId="2740224041" sldId="558"/>
            <ac:spMk id="4" creationId="{55B4BAE2-A5B6-04DE-DDEA-A92DB5516F15}"/>
          </ac:spMkLst>
        </pc:spChg>
      </pc:sldChg>
      <pc:sldChg chg="del">
        <pc:chgData name="Daniel Shunk" userId="8b1a05f26d681f8b" providerId="LiveId" clId="{92551CD1-72E2-4A83-B06E-9F01B71D04EE}" dt="2025-12-24T16:51:47.683" v="306" actId="47"/>
        <pc:sldMkLst>
          <pc:docMk/>
          <pc:sldMk cId="1687444742" sldId="559"/>
        </pc:sldMkLst>
      </pc:sldChg>
      <pc:sldChg chg="modSp add mod replId">
        <pc:chgData name="Daniel Shunk" userId="8b1a05f26d681f8b" providerId="LiveId" clId="{92551CD1-72E2-4A83-B06E-9F01B71D04EE}" dt="2025-12-24T16:58:45.819" v="381" actId="255"/>
        <pc:sldMkLst>
          <pc:docMk/>
          <pc:sldMk cId="2808675135" sldId="559"/>
        </pc:sldMkLst>
        <pc:spChg chg="mod">
          <ac:chgData name="Daniel Shunk" userId="8b1a05f26d681f8b" providerId="LiveId" clId="{92551CD1-72E2-4A83-B06E-9F01B71D04EE}" dt="2025-12-24T16:57:59.635" v="373" actId="14100"/>
          <ac:spMkLst>
            <pc:docMk/>
            <pc:sldMk cId="2808675135" sldId="559"/>
            <ac:spMk id="2" creationId="{A00A1369-DBC3-9529-5B37-D053BA6EADC2}"/>
          </ac:spMkLst>
        </pc:spChg>
        <pc:spChg chg="mod">
          <ac:chgData name="Daniel Shunk" userId="8b1a05f26d681f8b" providerId="LiveId" clId="{92551CD1-72E2-4A83-B06E-9F01B71D04EE}" dt="2025-12-24T16:58:45.819" v="381" actId="255"/>
          <ac:spMkLst>
            <pc:docMk/>
            <pc:sldMk cId="2808675135" sldId="559"/>
            <ac:spMk id="4" creationId="{5D4F6650-E664-A0F2-B9A1-1FA09EE3E4AC}"/>
          </ac:spMkLst>
        </pc:spChg>
      </pc:sldChg>
      <pc:sldChg chg="add modAnim">
        <pc:chgData name="Daniel Shunk" userId="8b1a05f26d681f8b" providerId="LiveId" clId="{92551CD1-72E2-4A83-B06E-9F01B71D04EE}" dt="2025-12-24T16:59:04.246" v="382"/>
        <pc:sldMkLst>
          <pc:docMk/>
          <pc:sldMk cId="4226093718" sldId="560"/>
        </pc:sldMkLst>
      </pc:sldChg>
      <pc:sldChg chg="modSp add mod replId">
        <pc:chgData name="Daniel Shunk" userId="8b1a05f26d681f8b" providerId="LiveId" clId="{92551CD1-72E2-4A83-B06E-9F01B71D04EE}" dt="2025-12-24T17:01:46.122" v="405" actId="14100"/>
        <pc:sldMkLst>
          <pc:docMk/>
          <pc:sldMk cId="1242696056" sldId="561"/>
        </pc:sldMkLst>
        <pc:spChg chg="mod">
          <ac:chgData name="Daniel Shunk" userId="8b1a05f26d681f8b" providerId="LiveId" clId="{92551CD1-72E2-4A83-B06E-9F01B71D04EE}" dt="2025-12-24T17:01:14.382" v="399" actId="14100"/>
          <ac:spMkLst>
            <pc:docMk/>
            <pc:sldMk cId="1242696056" sldId="561"/>
            <ac:spMk id="2" creationId="{6CD20636-4345-CC97-9590-505FA4D486A6}"/>
          </ac:spMkLst>
        </pc:spChg>
        <pc:spChg chg="mod">
          <ac:chgData name="Daniel Shunk" userId="8b1a05f26d681f8b" providerId="LiveId" clId="{92551CD1-72E2-4A83-B06E-9F01B71D04EE}" dt="2025-12-24T17:01:46.122" v="405" actId="14100"/>
          <ac:spMkLst>
            <pc:docMk/>
            <pc:sldMk cId="1242696056" sldId="561"/>
            <ac:spMk id="4" creationId="{87C00D67-4110-E082-74CE-05FCE0F48DCE}"/>
          </ac:spMkLst>
        </pc:spChg>
      </pc:sldChg>
      <pc:sldChg chg="add modAnim">
        <pc:chgData name="Daniel Shunk" userId="8b1a05f26d681f8b" providerId="LiveId" clId="{92551CD1-72E2-4A83-B06E-9F01B71D04EE}" dt="2025-12-24T17:03:38.827" v="445"/>
        <pc:sldMkLst>
          <pc:docMk/>
          <pc:sldMk cId="530823365" sldId="562"/>
        </pc:sldMkLst>
      </pc:sldChg>
      <pc:sldChg chg="modSp add mod ord replId">
        <pc:chgData name="Daniel Shunk" userId="8b1a05f26d681f8b" providerId="LiveId" clId="{92551CD1-72E2-4A83-B06E-9F01B71D04EE}" dt="2025-12-24T17:02:39.848" v="425" actId="255"/>
        <pc:sldMkLst>
          <pc:docMk/>
          <pc:sldMk cId="2655453670" sldId="563"/>
        </pc:sldMkLst>
        <pc:spChg chg="mod">
          <ac:chgData name="Daniel Shunk" userId="8b1a05f26d681f8b" providerId="LiveId" clId="{92551CD1-72E2-4A83-B06E-9F01B71D04EE}" dt="2025-12-24T17:02:03.918" v="420" actId="14100"/>
          <ac:spMkLst>
            <pc:docMk/>
            <pc:sldMk cId="2655453670" sldId="563"/>
            <ac:spMk id="2" creationId="{9E623AA2-1B6E-FB22-76C0-A2EF55981FE4}"/>
          </ac:spMkLst>
        </pc:spChg>
        <pc:spChg chg="mod">
          <ac:chgData name="Daniel Shunk" userId="8b1a05f26d681f8b" providerId="LiveId" clId="{92551CD1-72E2-4A83-B06E-9F01B71D04EE}" dt="2025-12-24T17:02:39.848" v="425" actId="255"/>
          <ac:spMkLst>
            <pc:docMk/>
            <pc:sldMk cId="2655453670" sldId="563"/>
            <ac:spMk id="4" creationId="{DF662290-34E3-A2F8-3D05-FCC4546D1A69}"/>
          </ac:spMkLst>
        </pc:spChg>
      </pc:sldChg>
      <pc:sldChg chg="modSp add mod">
        <pc:chgData name="Daniel Shunk" userId="8b1a05f26d681f8b" providerId="LiveId" clId="{92551CD1-72E2-4A83-B06E-9F01B71D04EE}" dt="2025-12-24T17:03:30.775" v="444" actId="14100"/>
        <pc:sldMkLst>
          <pc:docMk/>
          <pc:sldMk cId="4089477106" sldId="564"/>
        </pc:sldMkLst>
        <pc:spChg chg="mod">
          <ac:chgData name="Daniel Shunk" userId="8b1a05f26d681f8b" providerId="LiveId" clId="{92551CD1-72E2-4A83-B06E-9F01B71D04EE}" dt="2025-12-24T17:02:59.184" v="439" actId="14100"/>
          <ac:spMkLst>
            <pc:docMk/>
            <pc:sldMk cId="4089477106" sldId="564"/>
            <ac:spMk id="2" creationId="{D0D5D097-C343-CB0B-E02F-A92C307BE78B}"/>
          </ac:spMkLst>
        </pc:spChg>
        <pc:spChg chg="mod">
          <ac:chgData name="Daniel Shunk" userId="8b1a05f26d681f8b" providerId="LiveId" clId="{92551CD1-72E2-4A83-B06E-9F01B71D04EE}" dt="2025-12-24T17:03:30.775" v="444" actId="14100"/>
          <ac:spMkLst>
            <pc:docMk/>
            <pc:sldMk cId="4089477106" sldId="564"/>
            <ac:spMk id="4" creationId="{56B07A3B-B22D-8102-46FE-BA3E8A08E4D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9B715-8D04-4D30-95A6-98A05950CF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8CBFC9-C7C6-4B93-A5C2-C8A360993F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23AA1-9ACA-4D56-AA6D-F9D8A6A5FB80}"/>
              </a:ext>
            </a:extLst>
          </p:cNvPr>
          <p:cNvSpPr>
            <a:spLocks noGrp="1"/>
          </p:cNvSpPr>
          <p:nvPr>
            <p:ph type="dt" sz="half" idx="10"/>
          </p:nvPr>
        </p:nvSpPr>
        <p:spPr/>
        <p:txBody>
          <a:bodyPr/>
          <a:lstStyle/>
          <a:p>
            <a:fld id="{5AFFDC36-999F-4E72-9EE7-6FDD261760F8}" type="datetimeFigureOut">
              <a:rPr lang="en-US" smtClean="0"/>
              <a:t>12/23/2025</a:t>
            </a:fld>
            <a:endParaRPr lang="en-US" dirty="0"/>
          </a:p>
        </p:txBody>
      </p:sp>
      <p:sp>
        <p:nvSpPr>
          <p:cNvPr id="5" name="Footer Placeholder 4">
            <a:extLst>
              <a:ext uri="{FF2B5EF4-FFF2-40B4-BE49-F238E27FC236}">
                <a16:creationId xmlns:a16="http://schemas.microsoft.com/office/drawing/2014/main" id="{8B39B5E8-2305-46C5-8CE7-A103235F1CF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30A8664-77D1-45B6-8692-4BE5BE381BE0}"/>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54277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1395C-497C-4D19-A61E-3C345BFD31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CD1B56-9A48-4E63-B02C-40E44CC377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1AC2A-ACE7-4A2B-8674-1D6B668FA6A5}"/>
              </a:ext>
            </a:extLst>
          </p:cNvPr>
          <p:cNvSpPr>
            <a:spLocks noGrp="1"/>
          </p:cNvSpPr>
          <p:nvPr>
            <p:ph type="dt" sz="half" idx="10"/>
          </p:nvPr>
        </p:nvSpPr>
        <p:spPr/>
        <p:txBody>
          <a:bodyPr/>
          <a:lstStyle/>
          <a:p>
            <a:fld id="{5AFFDC36-999F-4E72-9EE7-6FDD261760F8}" type="datetimeFigureOut">
              <a:rPr lang="en-US" smtClean="0"/>
              <a:t>12/23/2025</a:t>
            </a:fld>
            <a:endParaRPr lang="en-US" dirty="0"/>
          </a:p>
        </p:txBody>
      </p:sp>
      <p:sp>
        <p:nvSpPr>
          <p:cNvPr id="5" name="Footer Placeholder 4">
            <a:extLst>
              <a:ext uri="{FF2B5EF4-FFF2-40B4-BE49-F238E27FC236}">
                <a16:creationId xmlns:a16="http://schemas.microsoft.com/office/drawing/2014/main" id="{0C2590AC-E2E6-47FD-9B7E-A73A2D1A00C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6EF9282-8815-4187-B572-7A5B85330562}"/>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456957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63258-A567-4ECB-822F-85EC4B7F0EE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D94F6F-65A9-44FC-A172-9B03126D1E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621B97-FEBD-4CCA-B928-A51F41AF1393}"/>
              </a:ext>
            </a:extLst>
          </p:cNvPr>
          <p:cNvSpPr>
            <a:spLocks noGrp="1"/>
          </p:cNvSpPr>
          <p:nvPr>
            <p:ph type="dt" sz="half" idx="10"/>
          </p:nvPr>
        </p:nvSpPr>
        <p:spPr/>
        <p:txBody>
          <a:bodyPr/>
          <a:lstStyle/>
          <a:p>
            <a:fld id="{5AFFDC36-999F-4E72-9EE7-6FDD261760F8}" type="datetimeFigureOut">
              <a:rPr lang="en-US" smtClean="0"/>
              <a:t>12/23/2025</a:t>
            </a:fld>
            <a:endParaRPr lang="en-US" dirty="0"/>
          </a:p>
        </p:txBody>
      </p:sp>
      <p:sp>
        <p:nvSpPr>
          <p:cNvPr id="5" name="Footer Placeholder 4">
            <a:extLst>
              <a:ext uri="{FF2B5EF4-FFF2-40B4-BE49-F238E27FC236}">
                <a16:creationId xmlns:a16="http://schemas.microsoft.com/office/drawing/2014/main" id="{BBD56E76-69F5-480F-BF20-A44BA0EA06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73D13EA-19FE-44E0-84F4-A229092744AB}"/>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417021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77128-CE0E-4B75-A69F-0D65898C93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6C0A04-E7CB-4274-9C16-246F2902E0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6DAF3-92CB-4BC4-98C2-32F5FD633057}"/>
              </a:ext>
            </a:extLst>
          </p:cNvPr>
          <p:cNvSpPr>
            <a:spLocks noGrp="1"/>
          </p:cNvSpPr>
          <p:nvPr>
            <p:ph type="dt" sz="half" idx="10"/>
          </p:nvPr>
        </p:nvSpPr>
        <p:spPr/>
        <p:txBody>
          <a:bodyPr/>
          <a:lstStyle/>
          <a:p>
            <a:fld id="{5AFFDC36-999F-4E72-9EE7-6FDD261760F8}" type="datetimeFigureOut">
              <a:rPr lang="en-US" smtClean="0"/>
              <a:t>12/23/2025</a:t>
            </a:fld>
            <a:endParaRPr lang="en-US" dirty="0"/>
          </a:p>
        </p:txBody>
      </p:sp>
      <p:sp>
        <p:nvSpPr>
          <p:cNvPr id="5" name="Footer Placeholder 4">
            <a:extLst>
              <a:ext uri="{FF2B5EF4-FFF2-40B4-BE49-F238E27FC236}">
                <a16:creationId xmlns:a16="http://schemas.microsoft.com/office/drawing/2014/main" id="{D8B209D0-A7BC-4BEC-879E-C119BDC550F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1FF73EC-B810-4F67-AB77-AD9365995062}"/>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85589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894DA-6B15-4F6F-90DD-4456D12765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5E2BC9F-933F-44C3-B228-5E4EE7316E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A4A558-611B-4101-871B-B1216FD79A15}"/>
              </a:ext>
            </a:extLst>
          </p:cNvPr>
          <p:cNvSpPr>
            <a:spLocks noGrp="1"/>
          </p:cNvSpPr>
          <p:nvPr>
            <p:ph type="dt" sz="half" idx="10"/>
          </p:nvPr>
        </p:nvSpPr>
        <p:spPr/>
        <p:txBody>
          <a:bodyPr/>
          <a:lstStyle/>
          <a:p>
            <a:fld id="{5AFFDC36-999F-4E72-9EE7-6FDD261760F8}" type="datetimeFigureOut">
              <a:rPr lang="en-US" smtClean="0"/>
              <a:t>12/23/2025</a:t>
            </a:fld>
            <a:endParaRPr lang="en-US" dirty="0"/>
          </a:p>
        </p:txBody>
      </p:sp>
      <p:sp>
        <p:nvSpPr>
          <p:cNvPr id="5" name="Footer Placeholder 4">
            <a:extLst>
              <a:ext uri="{FF2B5EF4-FFF2-40B4-BE49-F238E27FC236}">
                <a16:creationId xmlns:a16="http://schemas.microsoft.com/office/drawing/2014/main" id="{85012A65-6A45-461A-9378-3B14F1FBA75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4584D3D-CEFD-4F66-98AA-E7AA80248F3D}"/>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293782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9ED09-F382-474C-B816-E5425653F4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C1503E-060E-4CA1-A21B-CF25FDBFDE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40C8-5790-440D-9095-1628C13476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B3C645-E876-41A6-B2FA-81FE80802840}"/>
              </a:ext>
            </a:extLst>
          </p:cNvPr>
          <p:cNvSpPr>
            <a:spLocks noGrp="1"/>
          </p:cNvSpPr>
          <p:nvPr>
            <p:ph type="dt" sz="half" idx="10"/>
          </p:nvPr>
        </p:nvSpPr>
        <p:spPr/>
        <p:txBody>
          <a:bodyPr/>
          <a:lstStyle/>
          <a:p>
            <a:fld id="{5AFFDC36-999F-4E72-9EE7-6FDD261760F8}" type="datetimeFigureOut">
              <a:rPr lang="en-US" smtClean="0"/>
              <a:t>12/23/2025</a:t>
            </a:fld>
            <a:endParaRPr lang="en-US" dirty="0"/>
          </a:p>
        </p:txBody>
      </p:sp>
      <p:sp>
        <p:nvSpPr>
          <p:cNvPr id="6" name="Footer Placeholder 5">
            <a:extLst>
              <a:ext uri="{FF2B5EF4-FFF2-40B4-BE49-F238E27FC236}">
                <a16:creationId xmlns:a16="http://schemas.microsoft.com/office/drawing/2014/main" id="{4BC9B73F-141E-4303-B17F-DD226423728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4762450-6EF0-4D8D-A28F-15951B588EC0}"/>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268485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DE9F7-5DDA-4FC4-9E2D-281D8ED820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E9004D-8F32-42F9-B126-C12FF180F9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FC5DE6-DD52-4E66-99FD-C96A23920EE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1DE3F0-3B3B-474B-9C9A-A4071ECE6C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6BB200-33CB-4CE2-B047-6E13F803CD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D0C0D-EF81-4129-891E-9E773AEA94B5}"/>
              </a:ext>
            </a:extLst>
          </p:cNvPr>
          <p:cNvSpPr>
            <a:spLocks noGrp="1"/>
          </p:cNvSpPr>
          <p:nvPr>
            <p:ph type="dt" sz="half" idx="10"/>
          </p:nvPr>
        </p:nvSpPr>
        <p:spPr/>
        <p:txBody>
          <a:bodyPr/>
          <a:lstStyle/>
          <a:p>
            <a:fld id="{5AFFDC36-999F-4E72-9EE7-6FDD261760F8}" type="datetimeFigureOut">
              <a:rPr lang="en-US" smtClean="0"/>
              <a:t>12/23/2025</a:t>
            </a:fld>
            <a:endParaRPr lang="en-US" dirty="0"/>
          </a:p>
        </p:txBody>
      </p:sp>
      <p:sp>
        <p:nvSpPr>
          <p:cNvPr id="8" name="Footer Placeholder 7">
            <a:extLst>
              <a:ext uri="{FF2B5EF4-FFF2-40B4-BE49-F238E27FC236}">
                <a16:creationId xmlns:a16="http://schemas.microsoft.com/office/drawing/2014/main" id="{22BC4B36-C6B5-4F7D-8C18-521AEAFA827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0848371F-184B-47F0-9CE4-8F4ED4243718}"/>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978865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F5447-1327-4C2A-AF47-D9E948ACEF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D95219-A767-416F-B72A-06DB62B9773A}"/>
              </a:ext>
            </a:extLst>
          </p:cNvPr>
          <p:cNvSpPr>
            <a:spLocks noGrp="1"/>
          </p:cNvSpPr>
          <p:nvPr>
            <p:ph type="dt" sz="half" idx="10"/>
          </p:nvPr>
        </p:nvSpPr>
        <p:spPr/>
        <p:txBody>
          <a:bodyPr/>
          <a:lstStyle/>
          <a:p>
            <a:fld id="{5AFFDC36-999F-4E72-9EE7-6FDD261760F8}" type="datetimeFigureOut">
              <a:rPr lang="en-US" smtClean="0"/>
              <a:t>12/23/2025</a:t>
            </a:fld>
            <a:endParaRPr lang="en-US" dirty="0"/>
          </a:p>
        </p:txBody>
      </p:sp>
      <p:sp>
        <p:nvSpPr>
          <p:cNvPr id="4" name="Footer Placeholder 3">
            <a:extLst>
              <a:ext uri="{FF2B5EF4-FFF2-40B4-BE49-F238E27FC236}">
                <a16:creationId xmlns:a16="http://schemas.microsoft.com/office/drawing/2014/main" id="{06291C2C-57CB-4F57-A11A-AA90EDA0B0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3F7FC7D-3262-40F3-B047-7478067BDE5F}"/>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77882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62A474-DE80-4286-A09A-71AF42E1C005}"/>
              </a:ext>
            </a:extLst>
          </p:cNvPr>
          <p:cNvSpPr>
            <a:spLocks noGrp="1"/>
          </p:cNvSpPr>
          <p:nvPr>
            <p:ph type="dt" sz="half" idx="10"/>
          </p:nvPr>
        </p:nvSpPr>
        <p:spPr/>
        <p:txBody>
          <a:bodyPr/>
          <a:lstStyle/>
          <a:p>
            <a:fld id="{5AFFDC36-999F-4E72-9EE7-6FDD261760F8}" type="datetimeFigureOut">
              <a:rPr lang="en-US" smtClean="0"/>
              <a:t>12/23/2025</a:t>
            </a:fld>
            <a:endParaRPr lang="en-US" dirty="0"/>
          </a:p>
        </p:txBody>
      </p:sp>
      <p:sp>
        <p:nvSpPr>
          <p:cNvPr id="3" name="Footer Placeholder 2">
            <a:extLst>
              <a:ext uri="{FF2B5EF4-FFF2-40B4-BE49-F238E27FC236}">
                <a16:creationId xmlns:a16="http://schemas.microsoft.com/office/drawing/2014/main" id="{404B39E5-DC03-45DE-8DE8-EF1A59D5DFE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289D03B-EBC8-43EC-BC22-9AA9BC1483F8}"/>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667962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3123B-7738-4575-B49B-5EA9A960CA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A01CAF-9B8E-472F-BA60-99C41AEBB0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C8AEFC-F31D-4268-A091-5A407AAFB5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E6FB8B-AE8B-4D98-81B8-9865E2C769FF}"/>
              </a:ext>
            </a:extLst>
          </p:cNvPr>
          <p:cNvSpPr>
            <a:spLocks noGrp="1"/>
          </p:cNvSpPr>
          <p:nvPr>
            <p:ph type="dt" sz="half" idx="10"/>
          </p:nvPr>
        </p:nvSpPr>
        <p:spPr/>
        <p:txBody>
          <a:bodyPr/>
          <a:lstStyle/>
          <a:p>
            <a:fld id="{5AFFDC36-999F-4E72-9EE7-6FDD261760F8}" type="datetimeFigureOut">
              <a:rPr lang="en-US" smtClean="0"/>
              <a:t>12/23/2025</a:t>
            </a:fld>
            <a:endParaRPr lang="en-US" dirty="0"/>
          </a:p>
        </p:txBody>
      </p:sp>
      <p:sp>
        <p:nvSpPr>
          <p:cNvPr id="6" name="Footer Placeholder 5">
            <a:extLst>
              <a:ext uri="{FF2B5EF4-FFF2-40B4-BE49-F238E27FC236}">
                <a16:creationId xmlns:a16="http://schemas.microsoft.com/office/drawing/2014/main" id="{84E66DF0-0D67-41AC-BB70-61A76950E2E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F396EEA-FD9C-4DCA-A6FB-2FE1A0656448}"/>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717683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67593-5515-4AC5-B82B-1F699CBBDA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51F1F2-6EFA-4AF3-A1AC-D1C78AE0A6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F184BB2E-FFD9-4672-AF78-BA32BD74D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CB74BE-7D85-4C6E-8E51-0B402CCFA18E}"/>
              </a:ext>
            </a:extLst>
          </p:cNvPr>
          <p:cNvSpPr>
            <a:spLocks noGrp="1"/>
          </p:cNvSpPr>
          <p:nvPr>
            <p:ph type="dt" sz="half" idx="10"/>
          </p:nvPr>
        </p:nvSpPr>
        <p:spPr/>
        <p:txBody>
          <a:bodyPr/>
          <a:lstStyle/>
          <a:p>
            <a:fld id="{5AFFDC36-999F-4E72-9EE7-6FDD261760F8}" type="datetimeFigureOut">
              <a:rPr lang="en-US" smtClean="0"/>
              <a:t>12/23/2025</a:t>
            </a:fld>
            <a:endParaRPr lang="en-US" dirty="0"/>
          </a:p>
        </p:txBody>
      </p:sp>
      <p:sp>
        <p:nvSpPr>
          <p:cNvPr id="6" name="Footer Placeholder 5">
            <a:extLst>
              <a:ext uri="{FF2B5EF4-FFF2-40B4-BE49-F238E27FC236}">
                <a16:creationId xmlns:a16="http://schemas.microsoft.com/office/drawing/2014/main" id="{DBB9909F-B63D-47C2-8311-51AE096891A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0E84EFE-A407-40EF-9DE3-F65937D71CC4}"/>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088077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C4D141-9878-446A-85B4-15005203F3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C9DE12-7079-4FF3-A138-542B74E3F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6072A-0F0C-4256-AACC-88AFDB9FE2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FFDC36-999F-4E72-9EE7-6FDD261760F8}" type="datetimeFigureOut">
              <a:rPr lang="en-US" smtClean="0"/>
              <a:t>12/23/2025</a:t>
            </a:fld>
            <a:endParaRPr lang="en-US" dirty="0"/>
          </a:p>
        </p:txBody>
      </p:sp>
      <p:sp>
        <p:nvSpPr>
          <p:cNvPr id="5" name="Footer Placeholder 4">
            <a:extLst>
              <a:ext uri="{FF2B5EF4-FFF2-40B4-BE49-F238E27FC236}">
                <a16:creationId xmlns:a16="http://schemas.microsoft.com/office/drawing/2014/main" id="{24ABB613-B724-49E7-B8D9-8531ACEBF3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349E951-E282-409A-91D6-A07EE00EC0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D87B6-34F0-4646-92A5-5FBB0427E19C}" type="slidenum">
              <a:rPr lang="en-US" smtClean="0"/>
              <a:t>‹#›</a:t>
            </a:fld>
            <a:endParaRPr lang="en-US" dirty="0"/>
          </a:p>
        </p:txBody>
      </p:sp>
    </p:spTree>
    <p:extLst>
      <p:ext uri="{BB962C8B-B14F-4D97-AF65-F5344CB8AC3E}">
        <p14:creationId xmlns:p14="http://schemas.microsoft.com/office/powerpoint/2010/main" val="18604048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9BEDAF-33DF-DBD0-10C0-D8C95A99A8BF}"/>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E03D8E8F-687E-2FDD-97EC-F9A7144E022C}"/>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56B4DF1-6108-18D6-897B-13A86CF9E31E}"/>
              </a:ext>
            </a:extLst>
          </p:cNvPr>
          <p:cNvSpPr>
            <a:spLocks noGrp="1"/>
          </p:cNvSpPr>
          <p:nvPr>
            <p:ph type="title"/>
          </p:nvPr>
        </p:nvSpPr>
        <p:spPr>
          <a:xfrm>
            <a:off x="1130157" y="370867"/>
            <a:ext cx="10859784" cy="3087973"/>
          </a:xfrm>
        </p:spPr>
        <p:txBody>
          <a:bodyPr>
            <a:noAutofit/>
          </a:bodyPr>
          <a:lstStyle/>
          <a:p>
            <a:pPr>
              <a:lnSpc>
                <a:spcPct val="100000"/>
              </a:lnSpc>
              <a:spcBef>
                <a:spcPts val="2400"/>
              </a:spcBef>
              <a:spcAft>
                <a:spcPts val="1800"/>
              </a:spcAft>
            </a:pPr>
            <a:r>
              <a:rPr lang="en-US" sz="20000" b="1" i="1" dirty="0">
                <a:blipFill dpi="0" rotWithShape="1">
                  <a:blip r:embed="rId3">
                    <a:extLst>
                      <a:ext uri="{28A0092B-C50C-407E-A947-70E740481C1C}">
                        <a14:useLocalDpi xmlns:a14="http://schemas.microsoft.com/office/drawing/2010/main" val="0"/>
                      </a:ext>
                    </a:extLst>
                  </a:blip>
                  <a:srcRect/>
                  <a:stretch>
                    <a:fillRect/>
                  </a:stretch>
                </a:blipFill>
                <a:effectLst>
                  <a:glow rad="63500">
                    <a:schemeClr val="accent1">
                      <a:satMod val="175000"/>
                      <a:alpha val="40000"/>
                    </a:schemeClr>
                  </a:glow>
                </a:effectLst>
                <a:latin typeface="Fairwater Script" panose="02000507000000020003" pitchFamily="2" charset="0"/>
              </a:rPr>
              <a:t>P</a:t>
            </a:r>
            <a:r>
              <a:rPr lang="en-US" sz="24000" b="1" i="1" dirty="0">
                <a:blipFill dpi="0" rotWithShape="1">
                  <a:blip r:embed="rId3">
                    <a:extLst>
                      <a:ext uri="{28A0092B-C50C-407E-A947-70E740481C1C}">
                        <a14:useLocalDpi xmlns:a14="http://schemas.microsoft.com/office/drawing/2010/main" val="0"/>
                      </a:ext>
                    </a:extLst>
                  </a:blip>
                  <a:srcRect/>
                  <a:stretch>
                    <a:fillRect/>
                  </a:stretch>
                </a:blipFill>
                <a:effectLst>
                  <a:glow rad="63500">
                    <a:schemeClr val="accent1">
                      <a:satMod val="175000"/>
                      <a:alpha val="40000"/>
                    </a:schemeClr>
                  </a:glow>
                </a:effectLst>
                <a:latin typeface="Fairwater Script" panose="02000507000000020003" pitchFamily="2" charset="0"/>
              </a:rPr>
              <a:t>salms</a:t>
            </a:r>
            <a:r>
              <a:rPr lang="en-US" sz="240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rPr>
              <a:t> </a:t>
            </a:r>
            <a:r>
              <a:rPr lang="en-US" sz="200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rPr>
              <a:t> </a:t>
            </a:r>
            <a:r>
              <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rPr>
              <a:t>.      </a:t>
            </a:r>
          </a:p>
        </p:txBody>
      </p:sp>
      <p:sp>
        <p:nvSpPr>
          <p:cNvPr id="3" name="Content Placeholder 2">
            <a:extLst>
              <a:ext uri="{FF2B5EF4-FFF2-40B4-BE49-F238E27FC236}">
                <a16:creationId xmlns:a16="http://schemas.microsoft.com/office/drawing/2014/main" id="{8DD16E29-28DD-CB1B-662E-6562C92ED4A2}"/>
              </a:ext>
            </a:extLst>
          </p:cNvPr>
          <p:cNvSpPr>
            <a:spLocks noGrp="1"/>
          </p:cNvSpPr>
          <p:nvPr>
            <p:ph idx="1"/>
          </p:nvPr>
        </p:nvSpPr>
        <p:spPr>
          <a:xfrm>
            <a:off x="5375096" y="100180"/>
            <a:ext cx="1441808" cy="1132726"/>
          </a:xfrm>
        </p:spPr>
        <p:txBody>
          <a:bodyPr>
            <a:noAutofit/>
          </a:bodyPr>
          <a:lstStyle/>
          <a:p>
            <a:pPr marL="0" indent="0">
              <a:buNone/>
            </a:pPr>
            <a:r>
              <a:rPr lang="en-US" sz="7000" b="1" dirty="0">
                <a:ln>
                  <a:solidFill>
                    <a:sysClr val="windowText" lastClr="000000"/>
                  </a:solidFill>
                </a:ln>
                <a:solidFill>
                  <a:schemeClr val="bg1"/>
                </a:solidFill>
                <a:latin typeface="Gabriola" panose="04040605051002020D02" pitchFamily="82" charset="0"/>
              </a:rPr>
              <a:t>The</a:t>
            </a:r>
          </a:p>
        </p:txBody>
      </p:sp>
      <p:sp>
        <p:nvSpPr>
          <p:cNvPr id="4" name="Content Placeholder 2">
            <a:extLst>
              <a:ext uri="{FF2B5EF4-FFF2-40B4-BE49-F238E27FC236}">
                <a16:creationId xmlns:a16="http://schemas.microsoft.com/office/drawing/2014/main" id="{90E6060E-23DA-2B73-4B50-ED1504016FDC}"/>
              </a:ext>
            </a:extLst>
          </p:cNvPr>
          <p:cNvSpPr txBox="1">
            <a:spLocks/>
          </p:cNvSpPr>
          <p:nvPr/>
        </p:nvSpPr>
        <p:spPr>
          <a:xfrm>
            <a:off x="3617088" y="1822440"/>
            <a:ext cx="6119340" cy="136903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2000" b="1" i="0" u="none" strike="noStrike" kern="1200" cap="none" spc="1000" normalizeH="0" baseline="0" noProof="0" dirty="0">
                <a:ln>
                  <a:solidFill>
                    <a:sysClr val="windowText" lastClr="000000"/>
                  </a:solidFill>
                </a:ln>
                <a:solidFill>
                  <a:prstClr val="white"/>
                </a:solidFill>
                <a:effectLst/>
                <a:uLnTx/>
                <a:uFillTx/>
                <a:latin typeface="Gabriola" panose="04040605051002020D02" pitchFamily="82" charset="0"/>
                <a:ea typeface="+mn-ea"/>
                <a:cs typeface="+mn-cs"/>
              </a:rPr>
              <a:t>138-141</a:t>
            </a:r>
          </a:p>
        </p:txBody>
      </p:sp>
      <p:pic>
        <p:nvPicPr>
          <p:cNvPr id="7" name="Picture 6">
            <a:extLst>
              <a:ext uri="{FF2B5EF4-FFF2-40B4-BE49-F238E27FC236}">
                <a16:creationId xmlns:a16="http://schemas.microsoft.com/office/drawing/2014/main" id="{7516D8A9-90A3-EEDA-3B6D-F23BF426543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65554" y="5723434"/>
            <a:ext cx="1580131" cy="756378"/>
          </a:xfrm>
          <a:prstGeom prst="rect">
            <a:avLst/>
          </a:prstGeom>
        </p:spPr>
      </p:pic>
      <p:sp>
        <p:nvSpPr>
          <p:cNvPr id="8" name="TextBox 7">
            <a:extLst>
              <a:ext uri="{FF2B5EF4-FFF2-40B4-BE49-F238E27FC236}">
                <a16:creationId xmlns:a16="http://schemas.microsoft.com/office/drawing/2014/main" id="{3B866865-4F36-82F4-9D3C-85301709445B}"/>
              </a:ext>
            </a:extLst>
          </p:cNvPr>
          <p:cNvSpPr txBox="1"/>
          <p:nvPr/>
        </p:nvSpPr>
        <p:spPr>
          <a:xfrm>
            <a:off x="31763" y="3993504"/>
            <a:ext cx="6785141" cy="2435282"/>
          </a:xfrm>
          <a:prstGeom prst="rect">
            <a:avLst/>
          </a:prstGeom>
          <a:noFill/>
        </p:spPr>
        <p:txBody>
          <a:bodyPr wrap="square" rtlCol="0">
            <a:spAutoFit/>
          </a:bodyPr>
          <a:lstStyle/>
          <a:p>
            <a:pPr marL="0" marR="0" lvl="0" indent="0" algn="ctr" defTabSz="914400" rtl="0" eaLnBrk="1" fontAlgn="auto" latinLnBrk="0" hangingPunct="1">
              <a:lnSpc>
                <a:spcPts val="9000"/>
              </a:lnSpc>
              <a:spcBef>
                <a:spcPts val="0"/>
              </a:spcBef>
              <a:spcAft>
                <a:spcPts val="0"/>
              </a:spcAft>
              <a:buClrTx/>
              <a:buSzTx/>
              <a:buFontTx/>
              <a:buNone/>
              <a:tabLst/>
              <a:defRPr/>
            </a:pPr>
            <a:r>
              <a:rPr kumimoji="0" lang="en-US" sz="8400" b="1" i="0" u="none" strike="noStrike" kern="1200" cap="none" spc="0" normalizeH="0" baseline="0" noProof="0" dirty="0">
                <a:ln>
                  <a:noFill/>
                </a:ln>
                <a:solidFill>
                  <a:prstClr val="white"/>
                </a:solidFill>
                <a:effectLst/>
                <a:uLnTx/>
                <a:uFillTx/>
                <a:latin typeface="Dubai Medium" panose="020B0603030403030204" pitchFamily="34" charset="-78"/>
                <a:ea typeface="+mn-ea"/>
                <a:cs typeface="Dubai Medium" panose="020B0603030403030204" pitchFamily="34" charset="-78"/>
              </a:rPr>
              <a:t>The Four ‘P’s Of God’s Word</a:t>
            </a:r>
          </a:p>
        </p:txBody>
      </p:sp>
    </p:spTree>
    <p:extLst>
      <p:ext uri="{BB962C8B-B14F-4D97-AF65-F5344CB8AC3E}">
        <p14:creationId xmlns:p14="http://schemas.microsoft.com/office/powerpoint/2010/main" val="24144701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A164D-C45F-C64C-498D-BF567BFBF990}"/>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5BAEE7F5-3A6D-CBB0-8F95-A5E76038BFA6}"/>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4C6FB2F3-D8FF-1908-CAB1-77C0F60D1BB2}"/>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E623AA2-1B6E-FB22-76C0-A2EF55981FE4}"/>
              </a:ext>
            </a:extLst>
          </p:cNvPr>
          <p:cNvSpPr>
            <a:spLocks noGrp="1"/>
          </p:cNvSpPr>
          <p:nvPr>
            <p:ph type="title"/>
          </p:nvPr>
        </p:nvSpPr>
        <p:spPr>
          <a:xfrm>
            <a:off x="6256961" y="5634667"/>
            <a:ext cx="5809999"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Ephesians 4:29</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DF662290-34E3-A2F8-3D05-FCC4546D1A69}"/>
              </a:ext>
            </a:extLst>
          </p:cNvPr>
          <p:cNvSpPr txBox="1">
            <a:spLocks/>
          </p:cNvSpPr>
          <p:nvPr/>
        </p:nvSpPr>
        <p:spPr>
          <a:xfrm>
            <a:off x="125039" y="141668"/>
            <a:ext cx="11941922" cy="646519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70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ea typeface="+mn-ea"/>
                <a:cs typeface="Dubai Medium" panose="020B0603030403030204" pitchFamily="34" charset="-78"/>
              </a:rPr>
              <a:t>“Let no unwholesome word proceed from your mouth, but only such a word as is good for building up what is needed, so that it will give grace to those who hear.”</a:t>
            </a:r>
          </a:p>
        </p:txBody>
      </p:sp>
    </p:spTree>
    <p:extLst>
      <p:ext uri="{BB962C8B-B14F-4D97-AF65-F5344CB8AC3E}">
        <p14:creationId xmlns:p14="http://schemas.microsoft.com/office/powerpoint/2010/main" val="26554536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F7C1C-5486-0213-6826-77EC731D55B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E91CE43B-54ED-511B-5564-C72F3EBF3743}"/>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12F8B47E-C3C5-4417-6679-DDFDFB8403F0}"/>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0D5D097-C343-CB0B-E02F-A92C307BE78B}"/>
              </a:ext>
            </a:extLst>
          </p:cNvPr>
          <p:cNvSpPr>
            <a:spLocks noGrp="1"/>
          </p:cNvSpPr>
          <p:nvPr>
            <p:ph type="title"/>
          </p:nvPr>
        </p:nvSpPr>
        <p:spPr>
          <a:xfrm>
            <a:off x="6349429" y="5634667"/>
            <a:ext cx="5717532"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Proverbs 27:6</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56B07A3B-B22D-8102-46FE-BA3E8A08E4DF}"/>
              </a:ext>
            </a:extLst>
          </p:cNvPr>
          <p:cNvSpPr txBox="1">
            <a:spLocks/>
          </p:cNvSpPr>
          <p:nvPr/>
        </p:nvSpPr>
        <p:spPr>
          <a:xfrm>
            <a:off x="125039" y="1140430"/>
            <a:ext cx="11941922" cy="546643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80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ea typeface="+mn-ea"/>
                <a:cs typeface="Dubai Medium" panose="020B0603030403030204" pitchFamily="34" charset="-78"/>
              </a:rPr>
              <a:t>“Faithful are the wounds of a friend, But deceitful are the kisses of an enemy.”</a:t>
            </a:r>
          </a:p>
        </p:txBody>
      </p:sp>
    </p:spTree>
    <p:extLst>
      <p:ext uri="{BB962C8B-B14F-4D97-AF65-F5344CB8AC3E}">
        <p14:creationId xmlns:p14="http://schemas.microsoft.com/office/powerpoint/2010/main" val="4089477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475C21-9BFB-3BE5-E2E8-4F1C71E3EEF6}"/>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7B801A1C-0F5A-741F-5CAE-5A4B5EBB149D}"/>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AB79F5C6-DA0B-9C0E-970D-A97285485C75}"/>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31FA682-3A46-B651-A7EA-A6E8C0C3ED29}"/>
              </a:ext>
            </a:extLst>
          </p:cNvPr>
          <p:cNvSpPr>
            <a:spLocks noGrp="1"/>
          </p:cNvSpPr>
          <p:nvPr>
            <p:ph type="title"/>
          </p:nvPr>
        </p:nvSpPr>
        <p:spPr>
          <a:xfrm>
            <a:off x="125039" y="193343"/>
            <a:ext cx="12006859" cy="1893874"/>
          </a:xfrm>
        </p:spPr>
        <p:txBody>
          <a:bodyPr>
            <a:noAutofit/>
          </a:bodyPr>
          <a:lstStyle/>
          <a:p>
            <a:pPr>
              <a:lnSpc>
                <a:spcPct val="100000"/>
              </a:lnSpc>
              <a:spcBef>
                <a:spcPts val="0"/>
              </a:spcBef>
            </a:pPr>
            <a:r>
              <a:rPr lang="en-US" sz="6300" b="1" i="1" dirty="0">
                <a:solidFill>
                  <a:schemeClr val="bg1"/>
                </a:solidFill>
                <a:effectLst>
                  <a:glow rad="63500">
                    <a:schemeClr val="accent1">
                      <a:satMod val="175000"/>
                      <a:alpha val="40000"/>
                    </a:schemeClr>
                  </a:glow>
                </a:effectLst>
                <a:latin typeface="Fairwater Script" panose="02000507000000020003" pitchFamily="2" charset="0"/>
              </a:rPr>
              <a:t>Four ‘P’s Of God’s Word</a:t>
            </a:r>
            <a:endParaRPr lang="en-US" sz="63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0B4E3039-4463-F5DB-1628-D00C6AFE3406}"/>
              </a:ext>
            </a:extLst>
          </p:cNvPr>
          <p:cNvSpPr txBox="1">
            <a:spLocks/>
          </p:cNvSpPr>
          <p:nvPr/>
        </p:nvSpPr>
        <p:spPr>
          <a:xfrm>
            <a:off x="62521" y="1952091"/>
            <a:ext cx="12066959" cy="488689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lvl="0" indent="-514350">
              <a:lnSpc>
                <a:spcPts val="5000"/>
              </a:lnSpc>
              <a:spcBef>
                <a:spcPts val="0"/>
              </a:spcBef>
              <a:spcAft>
                <a:spcPts val="4200"/>
              </a:spcAft>
              <a:buFont typeface="+mj-lt"/>
              <a:buAutoNum type="arabicPeriod"/>
              <a:defRPr/>
            </a:pPr>
            <a:r>
              <a:rPr lang="en-US" sz="7200" b="1" u="sng" spc="-150" dirty="0">
                <a:ln>
                  <a:solidFill>
                    <a:sysClr val="windowText" lastClr="000000"/>
                  </a:solidFill>
                </a:ln>
                <a:solidFill>
                  <a:prstClr val="white"/>
                </a:solidFill>
                <a:latin typeface="Gabriola" panose="04040605051002020D02" pitchFamily="82" charset="0"/>
              </a:rPr>
              <a:t>It’s Priority</a:t>
            </a:r>
            <a:r>
              <a:rPr lang="en-US" sz="7200" b="1" spc="-150" dirty="0">
                <a:ln>
                  <a:solidFill>
                    <a:sysClr val="windowText" lastClr="000000"/>
                  </a:solidFill>
                </a:ln>
                <a:solidFill>
                  <a:prstClr val="white"/>
                </a:solidFill>
                <a:latin typeface="Gabriola" panose="04040605051002020D02" pitchFamily="82" charset="0"/>
              </a:rPr>
              <a:t> – It’s higher than even His name</a:t>
            </a:r>
          </a:p>
          <a:p>
            <a:pPr marL="514350" lvl="0" indent="-514350">
              <a:lnSpc>
                <a:spcPts val="5000"/>
              </a:lnSpc>
              <a:spcBef>
                <a:spcPts val="0"/>
              </a:spcBef>
              <a:spcAft>
                <a:spcPts val="4200"/>
              </a:spcAft>
              <a:buFont typeface="+mj-lt"/>
              <a:buAutoNum type="arabicPeriod"/>
              <a:defRPr/>
            </a:pPr>
            <a:r>
              <a:rPr lang="en-US" sz="7200" b="1" u="sng" spc="-150" dirty="0">
                <a:ln>
                  <a:solidFill>
                    <a:sysClr val="windowText" lastClr="000000"/>
                  </a:solidFill>
                </a:ln>
                <a:solidFill>
                  <a:prstClr val="white"/>
                </a:solidFill>
                <a:latin typeface="Gabriola" panose="04040605051002020D02" pitchFamily="82" charset="0"/>
              </a:rPr>
              <a:t>It’s Principle</a:t>
            </a:r>
            <a:r>
              <a:rPr lang="en-US" sz="7200" b="1" spc="-150" dirty="0">
                <a:ln>
                  <a:solidFill>
                    <a:sysClr val="windowText" lastClr="000000"/>
                  </a:solidFill>
                </a:ln>
                <a:solidFill>
                  <a:prstClr val="white"/>
                </a:solidFill>
                <a:latin typeface="Gabriola" panose="04040605051002020D02" pitchFamily="82" charset="0"/>
              </a:rPr>
              <a:t> – It’s the Lord God Himself</a:t>
            </a:r>
          </a:p>
          <a:p>
            <a:pPr marL="514350" lvl="0" indent="-514350">
              <a:lnSpc>
                <a:spcPts val="5000"/>
              </a:lnSpc>
              <a:spcBef>
                <a:spcPts val="0"/>
              </a:spcBef>
              <a:spcAft>
                <a:spcPts val="4200"/>
              </a:spcAft>
              <a:buFont typeface="+mj-lt"/>
              <a:buAutoNum type="arabicPeriod"/>
              <a:defRPr/>
            </a:pPr>
            <a:r>
              <a:rPr lang="en-US" sz="7200" b="1" u="sng" spc="-150" dirty="0">
                <a:ln>
                  <a:solidFill>
                    <a:sysClr val="windowText" lastClr="000000"/>
                  </a:solidFill>
                </a:ln>
                <a:solidFill>
                  <a:prstClr val="white"/>
                </a:solidFill>
                <a:latin typeface="Gabriola" panose="04040605051002020D02" pitchFamily="82" charset="0"/>
              </a:rPr>
              <a:t>It’s Promotion</a:t>
            </a:r>
            <a:r>
              <a:rPr lang="en-US" sz="7200" b="1" spc="-150" dirty="0">
                <a:ln>
                  <a:solidFill>
                    <a:sysClr val="windowText" lastClr="000000"/>
                  </a:solidFill>
                </a:ln>
                <a:solidFill>
                  <a:prstClr val="white"/>
                </a:solidFill>
                <a:latin typeface="Gabriola" panose="04040605051002020D02" pitchFamily="82" charset="0"/>
              </a:rPr>
              <a:t> – It’s given for trusting God</a:t>
            </a:r>
          </a:p>
          <a:p>
            <a:pPr marL="514350" lvl="0" indent="-514350">
              <a:lnSpc>
                <a:spcPts val="5000"/>
              </a:lnSpc>
              <a:spcBef>
                <a:spcPts val="0"/>
              </a:spcBef>
              <a:spcAft>
                <a:spcPts val="4200"/>
              </a:spcAft>
              <a:buFont typeface="+mj-lt"/>
              <a:buAutoNum type="arabicPeriod"/>
              <a:defRPr/>
            </a:pPr>
            <a:r>
              <a:rPr lang="en-US" sz="7200" b="1" u="sng" spc="-150" dirty="0">
                <a:ln>
                  <a:solidFill>
                    <a:sysClr val="windowText" lastClr="000000"/>
                  </a:solidFill>
                </a:ln>
                <a:solidFill>
                  <a:prstClr val="white"/>
                </a:solidFill>
                <a:latin typeface="Gabriola" panose="04040605051002020D02" pitchFamily="82" charset="0"/>
              </a:rPr>
              <a:t>It’s Proposition</a:t>
            </a:r>
            <a:r>
              <a:rPr lang="en-US" sz="7200" b="1" spc="-150" dirty="0">
                <a:ln>
                  <a:solidFill>
                    <a:sysClr val="windowText" lastClr="000000"/>
                  </a:solidFill>
                </a:ln>
                <a:solidFill>
                  <a:prstClr val="white"/>
                </a:solidFill>
                <a:latin typeface="Gabriola" panose="04040605051002020D02" pitchFamily="82" charset="0"/>
              </a:rPr>
              <a:t> – Its substance &gt; its ritual</a:t>
            </a:r>
          </a:p>
        </p:txBody>
      </p:sp>
      <p:pic>
        <p:nvPicPr>
          <p:cNvPr id="7" name="Picture 6">
            <a:extLst>
              <a:ext uri="{FF2B5EF4-FFF2-40B4-BE49-F238E27FC236}">
                <a16:creationId xmlns:a16="http://schemas.microsoft.com/office/drawing/2014/main" id="{D14B378D-9147-9FCB-7D99-3EE098BD6D1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00250" y="525095"/>
            <a:ext cx="1766711" cy="845690"/>
          </a:xfrm>
          <a:prstGeom prst="rect">
            <a:avLst/>
          </a:prstGeom>
        </p:spPr>
      </p:pic>
    </p:spTree>
    <p:extLst>
      <p:ext uri="{BB962C8B-B14F-4D97-AF65-F5344CB8AC3E}">
        <p14:creationId xmlns:p14="http://schemas.microsoft.com/office/powerpoint/2010/main" val="530823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3E4AB8-A5E1-0CF2-908D-6C87A744F94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C655CA72-54A5-A24D-DF0D-C511B4FDE0F5}"/>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11184D6A-6B2B-F85D-643C-F80E297DCC60}"/>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FD16CBF-8580-4492-286E-CD73BE97BA04}"/>
              </a:ext>
            </a:extLst>
          </p:cNvPr>
          <p:cNvSpPr>
            <a:spLocks noGrp="1"/>
          </p:cNvSpPr>
          <p:nvPr>
            <p:ph type="title"/>
          </p:nvPr>
        </p:nvSpPr>
        <p:spPr>
          <a:xfrm>
            <a:off x="125039" y="193343"/>
            <a:ext cx="12006859" cy="1893874"/>
          </a:xfrm>
        </p:spPr>
        <p:txBody>
          <a:bodyPr>
            <a:noAutofit/>
          </a:bodyPr>
          <a:lstStyle/>
          <a:p>
            <a:pPr>
              <a:lnSpc>
                <a:spcPct val="100000"/>
              </a:lnSpc>
              <a:spcBef>
                <a:spcPts val="0"/>
              </a:spcBef>
            </a:pPr>
            <a:r>
              <a:rPr lang="en-US" sz="6300" b="1" i="1" dirty="0">
                <a:solidFill>
                  <a:schemeClr val="bg1"/>
                </a:solidFill>
                <a:effectLst>
                  <a:glow rad="63500">
                    <a:schemeClr val="accent1">
                      <a:satMod val="175000"/>
                      <a:alpha val="40000"/>
                    </a:schemeClr>
                  </a:glow>
                </a:effectLst>
                <a:latin typeface="Fairwater Script" panose="02000507000000020003" pitchFamily="2" charset="0"/>
              </a:rPr>
              <a:t>Four ‘P’s Of God’s Word</a:t>
            </a:r>
            <a:endParaRPr lang="en-US" sz="63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2D0FA465-3301-508C-8279-BB68766177AC}"/>
              </a:ext>
            </a:extLst>
          </p:cNvPr>
          <p:cNvSpPr txBox="1">
            <a:spLocks/>
          </p:cNvSpPr>
          <p:nvPr/>
        </p:nvSpPr>
        <p:spPr>
          <a:xfrm>
            <a:off x="62521" y="1952091"/>
            <a:ext cx="12066959" cy="488689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lvl="0" indent="-514350">
              <a:lnSpc>
                <a:spcPts val="5000"/>
              </a:lnSpc>
              <a:spcBef>
                <a:spcPts val="0"/>
              </a:spcBef>
              <a:spcAft>
                <a:spcPts val="4200"/>
              </a:spcAft>
              <a:buFont typeface="+mj-lt"/>
              <a:buAutoNum type="arabicPeriod"/>
              <a:defRPr/>
            </a:pPr>
            <a:r>
              <a:rPr lang="en-US" sz="7200" b="1" u="sng" spc="-150" dirty="0">
                <a:ln>
                  <a:solidFill>
                    <a:sysClr val="windowText" lastClr="000000"/>
                  </a:solidFill>
                </a:ln>
                <a:solidFill>
                  <a:prstClr val="white"/>
                </a:solidFill>
                <a:latin typeface="Gabriola" panose="04040605051002020D02" pitchFamily="82" charset="0"/>
              </a:rPr>
              <a:t>It’s Priority</a:t>
            </a:r>
            <a:r>
              <a:rPr lang="en-US" sz="7200" b="1" spc="-150" dirty="0">
                <a:ln>
                  <a:solidFill>
                    <a:sysClr val="windowText" lastClr="000000"/>
                  </a:solidFill>
                </a:ln>
                <a:solidFill>
                  <a:prstClr val="white"/>
                </a:solidFill>
                <a:latin typeface="Gabriola" panose="04040605051002020D02" pitchFamily="82" charset="0"/>
              </a:rPr>
              <a:t> – It’s higher than even His name</a:t>
            </a:r>
          </a:p>
        </p:txBody>
      </p:sp>
      <p:pic>
        <p:nvPicPr>
          <p:cNvPr id="7" name="Picture 6">
            <a:extLst>
              <a:ext uri="{FF2B5EF4-FFF2-40B4-BE49-F238E27FC236}">
                <a16:creationId xmlns:a16="http://schemas.microsoft.com/office/drawing/2014/main" id="{73AE17E4-499B-0C21-2B3C-ACA45CE2497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00250" y="525095"/>
            <a:ext cx="1766711" cy="845690"/>
          </a:xfrm>
          <a:prstGeom prst="rect">
            <a:avLst/>
          </a:prstGeom>
        </p:spPr>
      </p:pic>
    </p:spTree>
    <p:extLst>
      <p:ext uri="{BB962C8B-B14F-4D97-AF65-F5344CB8AC3E}">
        <p14:creationId xmlns:p14="http://schemas.microsoft.com/office/powerpoint/2010/main" val="2385145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2F0C10-31B9-591C-2390-0FB92944AE4D}"/>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4241943-A5A5-3E03-7F5D-9F2C4F00C4BC}"/>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7D8F04B4-1415-6E7E-D439-37454787D4A4}"/>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0FFDF10-4561-6C86-7EF8-DF9681B5DEBA}"/>
              </a:ext>
            </a:extLst>
          </p:cNvPr>
          <p:cNvSpPr>
            <a:spLocks noGrp="1"/>
          </p:cNvSpPr>
          <p:nvPr>
            <p:ph type="title"/>
          </p:nvPr>
        </p:nvSpPr>
        <p:spPr>
          <a:xfrm>
            <a:off x="6095999" y="5634667"/>
            <a:ext cx="5970961"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Philippians 1:6</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A2EF2895-5922-01EE-2A38-DC41E7ABC562}"/>
              </a:ext>
            </a:extLst>
          </p:cNvPr>
          <p:cNvSpPr txBox="1">
            <a:spLocks/>
          </p:cNvSpPr>
          <p:nvPr/>
        </p:nvSpPr>
        <p:spPr>
          <a:xfrm>
            <a:off x="125039" y="141668"/>
            <a:ext cx="11941922" cy="646519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78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ea typeface="+mn-ea"/>
                <a:cs typeface="Dubai Medium" panose="020B0603030403030204" pitchFamily="34" charset="-78"/>
              </a:rPr>
              <a:t>“For I am confident of this very thing, that He who began a good work in you will perfect it until the day of Christ Jesus.”</a:t>
            </a:r>
          </a:p>
        </p:txBody>
      </p:sp>
    </p:spTree>
    <p:extLst>
      <p:ext uri="{BB962C8B-B14F-4D97-AF65-F5344CB8AC3E}">
        <p14:creationId xmlns:p14="http://schemas.microsoft.com/office/powerpoint/2010/main" val="3811962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370362-713D-1B21-00F0-E6BFC332853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AD0D091D-4D72-8DE8-3A1B-A9814137F7CD}"/>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14B70A1E-3007-4E33-DC03-A65923701499}"/>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98796D5-9075-3878-F0AE-36D032CF5789}"/>
              </a:ext>
            </a:extLst>
          </p:cNvPr>
          <p:cNvSpPr>
            <a:spLocks noGrp="1"/>
          </p:cNvSpPr>
          <p:nvPr>
            <p:ph type="title"/>
          </p:nvPr>
        </p:nvSpPr>
        <p:spPr>
          <a:xfrm>
            <a:off x="125039" y="193343"/>
            <a:ext cx="12006859" cy="1893874"/>
          </a:xfrm>
        </p:spPr>
        <p:txBody>
          <a:bodyPr>
            <a:noAutofit/>
          </a:bodyPr>
          <a:lstStyle/>
          <a:p>
            <a:pPr>
              <a:lnSpc>
                <a:spcPct val="100000"/>
              </a:lnSpc>
              <a:spcBef>
                <a:spcPts val="0"/>
              </a:spcBef>
            </a:pPr>
            <a:r>
              <a:rPr lang="en-US" sz="6300" b="1" i="1" dirty="0">
                <a:solidFill>
                  <a:schemeClr val="bg1"/>
                </a:solidFill>
                <a:effectLst>
                  <a:glow rad="63500">
                    <a:schemeClr val="accent1">
                      <a:satMod val="175000"/>
                      <a:alpha val="40000"/>
                    </a:schemeClr>
                  </a:glow>
                </a:effectLst>
                <a:latin typeface="Fairwater Script" panose="02000507000000020003" pitchFamily="2" charset="0"/>
              </a:rPr>
              <a:t>Four ‘P’s Of God’s Word</a:t>
            </a:r>
            <a:endParaRPr lang="en-US" sz="63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2CECAD27-D729-1EC1-CB9D-2A6E037023E4}"/>
              </a:ext>
            </a:extLst>
          </p:cNvPr>
          <p:cNvSpPr txBox="1">
            <a:spLocks/>
          </p:cNvSpPr>
          <p:nvPr/>
        </p:nvSpPr>
        <p:spPr>
          <a:xfrm>
            <a:off x="62521" y="1952091"/>
            <a:ext cx="12066959" cy="488689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lvl="0" indent="-514350">
              <a:lnSpc>
                <a:spcPts val="5000"/>
              </a:lnSpc>
              <a:spcBef>
                <a:spcPts val="0"/>
              </a:spcBef>
              <a:spcAft>
                <a:spcPts val="4200"/>
              </a:spcAft>
              <a:buFont typeface="+mj-lt"/>
              <a:buAutoNum type="arabicPeriod"/>
              <a:defRPr/>
            </a:pPr>
            <a:r>
              <a:rPr lang="en-US" sz="7200" b="1" u="sng" spc="-150" dirty="0">
                <a:ln>
                  <a:solidFill>
                    <a:sysClr val="windowText" lastClr="000000"/>
                  </a:solidFill>
                </a:ln>
                <a:solidFill>
                  <a:prstClr val="white"/>
                </a:solidFill>
                <a:latin typeface="Gabriola" panose="04040605051002020D02" pitchFamily="82" charset="0"/>
              </a:rPr>
              <a:t>It’s Priority</a:t>
            </a:r>
            <a:r>
              <a:rPr lang="en-US" sz="7200" b="1" spc="-150" dirty="0">
                <a:ln>
                  <a:solidFill>
                    <a:sysClr val="windowText" lastClr="000000"/>
                  </a:solidFill>
                </a:ln>
                <a:solidFill>
                  <a:prstClr val="white"/>
                </a:solidFill>
                <a:latin typeface="Gabriola" panose="04040605051002020D02" pitchFamily="82" charset="0"/>
              </a:rPr>
              <a:t> – It’s higher than even His name</a:t>
            </a:r>
          </a:p>
          <a:p>
            <a:pPr marL="514350" lvl="0" indent="-514350">
              <a:lnSpc>
                <a:spcPts val="5000"/>
              </a:lnSpc>
              <a:spcBef>
                <a:spcPts val="0"/>
              </a:spcBef>
              <a:spcAft>
                <a:spcPts val="4200"/>
              </a:spcAft>
              <a:buFont typeface="+mj-lt"/>
              <a:buAutoNum type="arabicPeriod"/>
              <a:defRPr/>
            </a:pPr>
            <a:r>
              <a:rPr lang="en-US" sz="7200" b="1" u="sng" spc="-150" dirty="0">
                <a:ln>
                  <a:solidFill>
                    <a:sysClr val="windowText" lastClr="000000"/>
                  </a:solidFill>
                </a:ln>
                <a:solidFill>
                  <a:prstClr val="white"/>
                </a:solidFill>
                <a:latin typeface="Gabriola" panose="04040605051002020D02" pitchFamily="82" charset="0"/>
              </a:rPr>
              <a:t>It’s Principle</a:t>
            </a:r>
            <a:r>
              <a:rPr lang="en-US" sz="7200" b="1" spc="-150" dirty="0">
                <a:ln>
                  <a:solidFill>
                    <a:sysClr val="windowText" lastClr="000000"/>
                  </a:solidFill>
                </a:ln>
                <a:solidFill>
                  <a:prstClr val="white"/>
                </a:solidFill>
                <a:latin typeface="Gabriola" panose="04040605051002020D02" pitchFamily="82" charset="0"/>
              </a:rPr>
              <a:t> – It’s the Lord God Himself</a:t>
            </a:r>
          </a:p>
        </p:txBody>
      </p:sp>
      <p:pic>
        <p:nvPicPr>
          <p:cNvPr id="7" name="Picture 6">
            <a:extLst>
              <a:ext uri="{FF2B5EF4-FFF2-40B4-BE49-F238E27FC236}">
                <a16:creationId xmlns:a16="http://schemas.microsoft.com/office/drawing/2014/main" id="{335094A4-53CD-86E2-3A1A-0AED2A0A0D2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00250" y="525095"/>
            <a:ext cx="1766711" cy="845690"/>
          </a:xfrm>
          <a:prstGeom prst="rect">
            <a:avLst/>
          </a:prstGeom>
        </p:spPr>
      </p:pic>
    </p:spTree>
    <p:extLst>
      <p:ext uri="{BB962C8B-B14F-4D97-AF65-F5344CB8AC3E}">
        <p14:creationId xmlns:p14="http://schemas.microsoft.com/office/powerpoint/2010/main" val="1398268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348E6-79FD-428F-4573-B70DAAE541B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342D7B0-5A36-F9B9-D1CC-0F84CF731799}"/>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040F20A8-A6B8-6B6C-A372-30D986521664}"/>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A30CD4C-F534-742F-D058-2A0C136091C3}"/>
              </a:ext>
            </a:extLst>
          </p:cNvPr>
          <p:cNvSpPr>
            <a:spLocks noGrp="1"/>
          </p:cNvSpPr>
          <p:nvPr>
            <p:ph type="title"/>
          </p:nvPr>
        </p:nvSpPr>
        <p:spPr>
          <a:xfrm>
            <a:off x="6842589" y="5634667"/>
            <a:ext cx="5224371"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John 3:20-21</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B62386CC-D08A-87DE-B46E-5EE678A58F72}"/>
              </a:ext>
            </a:extLst>
          </p:cNvPr>
          <p:cNvSpPr txBox="1">
            <a:spLocks/>
          </p:cNvSpPr>
          <p:nvPr/>
        </p:nvSpPr>
        <p:spPr>
          <a:xfrm>
            <a:off x="125039" y="141668"/>
            <a:ext cx="11941922" cy="646519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just">
              <a:lnSpc>
                <a:spcPct val="100000"/>
              </a:lnSpc>
              <a:buNone/>
              <a:defRPr/>
            </a:pPr>
            <a:r>
              <a:rPr kumimoji="0" lang="en-US" sz="60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ea typeface="+mn-ea"/>
                <a:cs typeface="Dubai Medium" panose="020B0603030403030204" pitchFamily="34" charset="-78"/>
              </a:rPr>
              <a:t>“</a:t>
            </a:r>
            <a:r>
              <a:rPr lang="en-US" sz="6000" b="1" spc="-150" dirty="0">
                <a:ln>
                  <a:solidFill>
                    <a:sysClr val="windowText" lastClr="000000"/>
                  </a:solidFill>
                </a:ln>
                <a:solidFill>
                  <a:prstClr val="white"/>
                </a:solidFill>
                <a:latin typeface="Dubai Medium" panose="020B0603030403030204" pitchFamily="34" charset="-78"/>
                <a:cs typeface="Dubai Medium" panose="020B0603030403030204" pitchFamily="34" charset="-78"/>
              </a:rPr>
              <a:t>For everyone who does evil hates the Light, &amp; does not come to the Light lest his deeds be exposed. But he who practices the truth comes to the Light, so that his deeds may be manifested as having been done by God.”</a:t>
            </a:r>
            <a:endParaRPr kumimoji="0" lang="en-US" sz="60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ea typeface="+mn-ea"/>
              <a:cs typeface="Dubai Medium" panose="020B0603030403030204" pitchFamily="34" charset="-78"/>
            </a:endParaRPr>
          </a:p>
        </p:txBody>
      </p:sp>
    </p:spTree>
    <p:extLst>
      <p:ext uri="{BB962C8B-B14F-4D97-AF65-F5344CB8AC3E}">
        <p14:creationId xmlns:p14="http://schemas.microsoft.com/office/powerpoint/2010/main" val="1067026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7541A9-52EE-A851-A230-B44ABC632B1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282EE143-F4A0-A690-8A91-0A29C278F432}"/>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E4E42394-58A9-4190-8E39-0AD5875C9364}"/>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3128440-1C59-4404-D660-22FF31D98612}"/>
              </a:ext>
            </a:extLst>
          </p:cNvPr>
          <p:cNvSpPr>
            <a:spLocks noGrp="1"/>
          </p:cNvSpPr>
          <p:nvPr>
            <p:ph type="title"/>
          </p:nvPr>
        </p:nvSpPr>
        <p:spPr>
          <a:xfrm>
            <a:off x="125039" y="193343"/>
            <a:ext cx="12006859" cy="1893874"/>
          </a:xfrm>
        </p:spPr>
        <p:txBody>
          <a:bodyPr>
            <a:noAutofit/>
          </a:bodyPr>
          <a:lstStyle/>
          <a:p>
            <a:pPr>
              <a:lnSpc>
                <a:spcPct val="100000"/>
              </a:lnSpc>
              <a:spcBef>
                <a:spcPts val="0"/>
              </a:spcBef>
            </a:pPr>
            <a:r>
              <a:rPr lang="en-US" sz="6300" b="1" i="1" dirty="0">
                <a:solidFill>
                  <a:schemeClr val="bg1"/>
                </a:solidFill>
                <a:effectLst>
                  <a:glow rad="63500">
                    <a:schemeClr val="accent1">
                      <a:satMod val="175000"/>
                      <a:alpha val="40000"/>
                    </a:schemeClr>
                  </a:glow>
                </a:effectLst>
                <a:latin typeface="Fairwater Script" panose="02000507000000020003" pitchFamily="2" charset="0"/>
              </a:rPr>
              <a:t>Four ‘P’s Of God’s Word</a:t>
            </a:r>
            <a:endParaRPr lang="en-US" sz="63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55B4BAE2-A5B6-04DE-DDEA-A92DB5516F15}"/>
              </a:ext>
            </a:extLst>
          </p:cNvPr>
          <p:cNvSpPr txBox="1">
            <a:spLocks/>
          </p:cNvSpPr>
          <p:nvPr/>
        </p:nvSpPr>
        <p:spPr>
          <a:xfrm>
            <a:off x="62521" y="1952091"/>
            <a:ext cx="12066959" cy="488689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lvl="0" indent="-514350">
              <a:lnSpc>
                <a:spcPts val="5000"/>
              </a:lnSpc>
              <a:spcBef>
                <a:spcPts val="0"/>
              </a:spcBef>
              <a:spcAft>
                <a:spcPts val="4200"/>
              </a:spcAft>
              <a:buFont typeface="+mj-lt"/>
              <a:buAutoNum type="arabicPeriod"/>
              <a:defRPr/>
            </a:pPr>
            <a:r>
              <a:rPr lang="en-US" sz="7200" b="1" u="sng" spc="-150" dirty="0">
                <a:ln>
                  <a:solidFill>
                    <a:sysClr val="windowText" lastClr="000000"/>
                  </a:solidFill>
                </a:ln>
                <a:solidFill>
                  <a:prstClr val="white"/>
                </a:solidFill>
                <a:latin typeface="Gabriola" panose="04040605051002020D02" pitchFamily="82" charset="0"/>
              </a:rPr>
              <a:t>It’s Priority</a:t>
            </a:r>
            <a:r>
              <a:rPr lang="en-US" sz="7200" b="1" spc="-150" dirty="0">
                <a:ln>
                  <a:solidFill>
                    <a:sysClr val="windowText" lastClr="000000"/>
                  </a:solidFill>
                </a:ln>
                <a:solidFill>
                  <a:prstClr val="white"/>
                </a:solidFill>
                <a:latin typeface="Gabriola" panose="04040605051002020D02" pitchFamily="82" charset="0"/>
              </a:rPr>
              <a:t> – It’s higher than even His name</a:t>
            </a:r>
          </a:p>
          <a:p>
            <a:pPr marL="514350" lvl="0" indent="-514350">
              <a:lnSpc>
                <a:spcPts val="5000"/>
              </a:lnSpc>
              <a:spcBef>
                <a:spcPts val="0"/>
              </a:spcBef>
              <a:spcAft>
                <a:spcPts val="4200"/>
              </a:spcAft>
              <a:buFont typeface="+mj-lt"/>
              <a:buAutoNum type="arabicPeriod"/>
              <a:defRPr/>
            </a:pPr>
            <a:r>
              <a:rPr lang="en-US" sz="7200" b="1" u="sng" spc="-150" dirty="0">
                <a:ln>
                  <a:solidFill>
                    <a:sysClr val="windowText" lastClr="000000"/>
                  </a:solidFill>
                </a:ln>
                <a:solidFill>
                  <a:prstClr val="white"/>
                </a:solidFill>
                <a:latin typeface="Gabriola" panose="04040605051002020D02" pitchFamily="82" charset="0"/>
              </a:rPr>
              <a:t>It’s Principle</a:t>
            </a:r>
            <a:r>
              <a:rPr lang="en-US" sz="7200" b="1" spc="-150" dirty="0">
                <a:ln>
                  <a:solidFill>
                    <a:sysClr val="windowText" lastClr="000000"/>
                  </a:solidFill>
                </a:ln>
                <a:solidFill>
                  <a:prstClr val="white"/>
                </a:solidFill>
                <a:latin typeface="Gabriola" panose="04040605051002020D02" pitchFamily="82" charset="0"/>
              </a:rPr>
              <a:t> – It’s the Lord God Himself</a:t>
            </a:r>
          </a:p>
          <a:p>
            <a:pPr marL="514350" lvl="0" indent="-514350">
              <a:lnSpc>
                <a:spcPts val="5000"/>
              </a:lnSpc>
              <a:spcBef>
                <a:spcPts val="0"/>
              </a:spcBef>
              <a:spcAft>
                <a:spcPts val="4200"/>
              </a:spcAft>
              <a:buFont typeface="+mj-lt"/>
              <a:buAutoNum type="arabicPeriod"/>
              <a:defRPr/>
            </a:pPr>
            <a:r>
              <a:rPr lang="en-US" sz="7200" b="1" u="sng" spc="-150" dirty="0">
                <a:ln>
                  <a:solidFill>
                    <a:sysClr val="windowText" lastClr="000000"/>
                  </a:solidFill>
                </a:ln>
                <a:solidFill>
                  <a:prstClr val="white"/>
                </a:solidFill>
                <a:latin typeface="Gabriola" panose="04040605051002020D02" pitchFamily="82" charset="0"/>
              </a:rPr>
              <a:t>It’s Promotion</a:t>
            </a:r>
            <a:r>
              <a:rPr lang="en-US" sz="7200" b="1" spc="-150" dirty="0">
                <a:ln>
                  <a:solidFill>
                    <a:sysClr val="windowText" lastClr="000000"/>
                  </a:solidFill>
                </a:ln>
                <a:solidFill>
                  <a:prstClr val="white"/>
                </a:solidFill>
                <a:latin typeface="Gabriola" panose="04040605051002020D02" pitchFamily="82" charset="0"/>
              </a:rPr>
              <a:t> – It’s given for trusting God</a:t>
            </a:r>
          </a:p>
        </p:txBody>
      </p:sp>
      <p:pic>
        <p:nvPicPr>
          <p:cNvPr id="7" name="Picture 6">
            <a:extLst>
              <a:ext uri="{FF2B5EF4-FFF2-40B4-BE49-F238E27FC236}">
                <a16:creationId xmlns:a16="http://schemas.microsoft.com/office/drawing/2014/main" id="{CA040238-D65E-5C66-60C7-3A1D0292C13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00250" y="525095"/>
            <a:ext cx="1766711" cy="845690"/>
          </a:xfrm>
          <a:prstGeom prst="rect">
            <a:avLst/>
          </a:prstGeom>
        </p:spPr>
      </p:pic>
    </p:spTree>
    <p:extLst>
      <p:ext uri="{BB962C8B-B14F-4D97-AF65-F5344CB8AC3E}">
        <p14:creationId xmlns:p14="http://schemas.microsoft.com/office/powerpoint/2010/main" val="2740224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9DDD8C-2929-9350-E3B0-4822CFA578B6}"/>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28FC97F4-697A-F549-3DC6-54E7128BFE0A}"/>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B9BA0E8F-2464-B743-B780-483FD6FCEFFB}"/>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0A1369-DBC3-9529-5B37-D053BA6EADC2}"/>
              </a:ext>
            </a:extLst>
          </p:cNvPr>
          <p:cNvSpPr>
            <a:spLocks noGrp="1"/>
          </p:cNvSpPr>
          <p:nvPr>
            <p:ph type="title"/>
          </p:nvPr>
        </p:nvSpPr>
        <p:spPr>
          <a:xfrm>
            <a:off x="3739793" y="5634667"/>
            <a:ext cx="8327168"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Deuteronomy 19:18-19</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5D4F6650-E664-A0F2-B9A1-1FA09EE3E4AC}"/>
              </a:ext>
            </a:extLst>
          </p:cNvPr>
          <p:cNvSpPr txBox="1">
            <a:spLocks/>
          </p:cNvSpPr>
          <p:nvPr/>
        </p:nvSpPr>
        <p:spPr>
          <a:xfrm>
            <a:off x="125039" y="141668"/>
            <a:ext cx="11941922" cy="646519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58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ea typeface="+mn-ea"/>
                <a:cs typeface="Dubai Medium" panose="020B0603030403030204" pitchFamily="34" charset="-78"/>
              </a:rPr>
              <a:t>“And the judges shall inquire thoroughly, &amp; behold, if the witness is a false witness &amp; he has accused his brother falsely, then you shall do to him just as he had intended to do to his brother. Thus you shall purge the evil from among you.”</a:t>
            </a:r>
            <a:r>
              <a:rPr kumimoji="0" lang="en-US" sz="60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ea typeface="+mn-ea"/>
                <a:cs typeface="Dubai Medium" panose="020B0603030403030204" pitchFamily="34" charset="-78"/>
              </a:rPr>
              <a:t> </a:t>
            </a:r>
          </a:p>
        </p:txBody>
      </p:sp>
    </p:spTree>
    <p:extLst>
      <p:ext uri="{BB962C8B-B14F-4D97-AF65-F5344CB8AC3E}">
        <p14:creationId xmlns:p14="http://schemas.microsoft.com/office/powerpoint/2010/main" val="2808675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982FA7-7788-B6F6-2FE7-E4BF1CEA2AE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0EA0FDE0-024B-D1E9-3C8A-135A804D20F8}"/>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DB97A39C-7CB6-3551-6E66-A0B51494B76A}"/>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27B8E52-D831-1B3D-FC38-5039B44177A4}"/>
              </a:ext>
            </a:extLst>
          </p:cNvPr>
          <p:cNvSpPr>
            <a:spLocks noGrp="1"/>
          </p:cNvSpPr>
          <p:nvPr>
            <p:ph type="title"/>
          </p:nvPr>
        </p:nvSpPr>
        <p:spPr>
          <a:xfrm>
            <a:off x="125039" y="193343"/>
            <a:ext cx="12006859" cy="1893874"/>
          </a:xfrm>
        </p:spPr>
        <p:txBody>
          <a:bodyPr>
            <a:noAutofit/>
          </a:bodyPr>
          <a:lstStyle/>
          <a:p>
            <a:pPr>
              <a:lnSpc>
                <a:spcPct val="100000"/>
              </a:lnSpc>
              <a:spcBef>
                <a:spcPts val="0"/>
              </a:spcBef>
            </a:pPr>
            <a:r>
              <a:rPr lang="en-US" sz="6300" b="1" i="1" dirty="0">
                <a:solidFill>
                  <a:schemeClr val="bg1"/>
                </a:solidFill>
                <a:effectLst>
                  <a:glow rad="63500">
                    <a:schemeClr val="accent1">
                      <a:satMod val="175000"/>
                      <a:alpha val="40000"/>
                    </a:schemeClr>
                  </a:glow>
                </a:effectLst>
                <a:latin typeface="Fairwater Script" panose="02000507000000020003" pitchFamily="2" charset="0"/>
              </a:rPr>
              <a:t>Four ‘P’s Of God’s Word</a:t>
            </a:r>
            <a:endParaRPr lang="en-US" sz="63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1A29491A-DFE0-AE2A-7B44-3078B32BD9E1}"/>
              </a:ext>
            </a:extLst>
          </p:cNvPr>
          <p:cNvSpPr txBox="1">
            <a:spLocks/>
          </p:cNvSpPr>
          <p:nvPr/>
        </p:nvSpPr>
        <p:spPr>
          <a:xfrm>
            <a:off x="62521" y="1952091"/>
            <a:ext cx="12066959" cy="488689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lvl="0" indent="-514350">
              <a:lnSpc>
                <a:spcPts val="5000"/>
              </a:lnSpc>
              <a:spcBef>
                <a:spcPts val="0"/>
              </a:spcBef>
              <a:spcAft>
                <a:spcPts val="4200"/>
              </a:spcAft>
              <a:buFont typeface="+mj-lt"/>
              <a:buAutoNum type="arabicPeriod"/>
              <a:defRPr/>
            </a:pPr>
            <a:r>
              <a:rPr lang="en-US" sz="7200" b="1" u="sng" spc="-150" dirty="0">
                <a:ln>
                  <a:solidFill>
                    <a:sysClr val="windowText" lastClr="000000"/>
                  </a:solidFill>
                </a:ln>
                <a:solidFill>
                  <a:prstClr val="white"/>
                </a:solidFill>
                <a:latin typeface="Gabriola" panose="04040605051002020D02" pitchFamily="82" charset="0"/>
              </a:rPr>
              <a:t>It’s Priority</a:t>
            </a:r>
            <a:r>
              <a:rPr lang="en-US" sz="7200" b="1" spc="-150" dirty="0">
                <a:ln>
                  <a:solidFill>
                    <a:sysClr val="windowText" lastClr="000000"/>
                  </a:solidFill>
                </a:ln>
                <a:solidFill>
                  <a:prstClr val="white"/>
                </a:solidFill>
                <a:latin typeface="Gabriola" panose="04040605051002020D02" pitchFamily="82" charset="0"/>
              </a:rPr>
              <a:t> – It’s higher than even His name</a:t>
            </a:r>
          </a:p>
          <a:p>
            <a:pPr marL="514350" lvl="0" indent="-514350">
              <a:lnSpc>
                <a:spcPts val="5000"/>
              </a:lnSpc>
              <a:spcBef>
                <a:spcPts val="0"/>
              </a:spcBef>
              <a:spcAft>
                <a:spcPts val="4200"/>
              </a:spcAft>
              <a:buFont typeface="+mj-lt"/>
              <a:buAutoNum type="arabicPeriod"/>
              <a:defRPr/>
            </a:pPr>
            <a:r>
              <a:rPr lang="en-US" sz="7200" b="1" u="sng" spc="-150" dirty="0">
                <a:ln>
                  <a:solidFill>
                    <a:sysClr val="windowText" lastClr="000000"/>
                  </a:solidFill>
                </a:ln>
                <a:solidFill>
                  <a:prstClr val="white"/>
                </a:solidFill>
                <a:latin typeface="Gabriola" panose="04040605051002020D02" pitchFamily="82" charset="0"/>
              </a:rPr>
              <a:t>It’s Principle</a:t>
            </a:r>
            <a:r>
              <a:rPr lang="en-US" sz="7200" b="1" spc="-150" dirty="0">
                <a:ln>
                  <a:solidFill>
                    <a:sysClr val="windowText" lastClr="000000"/>
                  </a:solidFill>
                </a:ln>
                <a:solidFill>
                  <a:prstClr val="white"/>
                </a:solidFill>
                <a:latin typeface="Gabriola" panose="04040605051002020D02" pitchFamily="82" charset="0"/>
              </a:rPr>
              <a:t> – It’s the Lord God Himself</a:t>
            </a:r>
          </a:p>
          <a:p>
            <a:pPr marL="514350" lvl="0" indent="-514350">
              <a:lnSpc>
                <a:spcPts val="5000"/>
              </a:lnSpc>
              <a:spcBef>
                <a:spcPts val="0"/>
              </a:spcBef>
              <a:spcAft>
                <a:spcPts val="4200"/>
              </a:spcAft>
              <a:buFont typeface="+mj-lt"/>
              <a:buAutoNum type="arabicPeriod"/>
              <a:defRPr/>
            </a:pPr>
            <a:r>
              <a:rPr lang="en-US" sz="7200" b="1" u="sng" spc="-150" dirty="0">
                <a:ln>
                  <a:solidFill>
                    <a:sysClr val="windowText" lastClr="000000"/>
                  </a:solidFill>
                </a:ln>
                <a:solidFill>
                  <a:prstClr val="white"/>
                </a:solidFill>
                <a:latin typeface="Gabriola" panose="04040605051002020D02" pitchFamily="82" charset="0"/>
              </a:rPr>
              <a:t>It’s Promotion</a:t>
            </a:r>
            <a:r>
              <a:rPr lang="en-US" sz="7200" b="1" spc="-150" dirty="0">
                <a:ln>
                  <a:solidFill>
                    <a:sysClr val="windowText" lastClr="000000"/>
                  </a:solidFill>
                </a:ln>
                <a:solidFill>
                  <a:prstClr val="white"/>
                </a:solidFill>
                <a:latin typeface="Gabriola" panose="04040605051002020D02" pitchFamily="82" charset="0"/>
              </a:rPr>
              <a:t> – It’s given for trusting God</a:t>
            </a:r>
          </a:p>
          <a:p>
            <a:pPr marL="514350" lvl="0" indent="-514350">
              <a:lnSpc>
                <a:spcPts val="5000"/>
              </a:lnSpc>
              <a:spcBef>
                <a:spcPts val="0"/>
              </a:spcBef>
              <a:spcAft>
                <a:spcPts val="4200"/>
              </a:spcAft>
              <a:buFont typeface="+mj-lt"/>
              <a:buAutoNum type="arabicPeriod"/>
              <a:defRPr/>
            </a:pPr>
            <a:r>
              <a:rPr lang="en-US" sz="7200" b="1" u="sng" spc="-150" dirty="0">
                <a:ln>
                  <a:solidFill>
                    <a:sysClr val="windowText" lastClr="000000"/>
                  </a:solidFill>
                </a:ln>
                <a:solidFill>
                  <a:prstClr val="white"/>
                </a:solidFill>
                <a:latin typeface="Gabriola" panose="04040605051002020D02" pitchFamily="82" charset="0"/>
              </a:rPr>
              <a:t>It’s Proposition</a:t>
            </a:r>
            <a:r>
              <a:rPr lang="en-US" sz="7200" b="1" spc="-150" dirty="0">
                <a:ln>
                  <a:solidFill>
                    <a:sysClr val="windowText" lastClr="000000"/>
                  </a:solidFill>
                </a:ln>
                <a:solidFill>
                  <a:prstClr val="white"/>
                </a:solidFill>
                <a:latin typeface="Gabriola" panose="04040605051002020D02" pitchFamily="82" charset="0"/>
              </a:rPr>
              <a:t> – Its substance &gt; its ritual</a:t>
            </a:r>
          </a:p>
        </p:txBody>
      </p:sp>
      <p:pic>
        <p:nvPicPr>
          <p:cNvPr id="7" name="Picture 6">
            <a:extLst>
              <a:ext uri="{FF2B5EF4-FFF2-40B4-BE49-F238E27FC236}">
                <a16:creationId xmlns:a16="http://schemas.microsoft.com/office/drawing/2014/main" id="{5F0D4C5F-D512-BFBD-275B-7F5377FA492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00250" y="525095"/>
            <a:ext cx="1766711" cy="845690"/>
          </a:xfrm>
          <a:prstGeom prst="rect">
            <a:avLst/>
          </a:prstGeom>
        </p:spPr>
      </p:pic>
    </p:spTree>
    <p:extLst>
      <p:ext uri="{BB962C8B-B14F-4D97-AF65-F5344CB8AC3E}">
        <p14:creationId xmlns:p14="http://schemas.microsoft.com/office/powerpoint/2010/main" val="4226093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1000"/>
                                        <p:tgtEl>
                                          <p:spTgt spid="4">
                                            <p:txEl>
                                              <p:pRg st="3" end="3"/>
                                            </p:txEl>
                                          </p:spTgt>
                                        </p:tgtEl>
                                      </p:cBhvr>
                                    </p:animEffect>
                                    <p:anim calcmode="lin" valueType="num">
                                      <p:cBhvr>
                                        <p:cTn id="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A5C482-350C-B18B-7730-CF71CA3AEDE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7DC962C-5609-2F03-8878-067740BBA548}"/>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AD5CD121-547A-2A6D-A83F-3F32C272B7CA}"/>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CD20636-4345-CC97-9590-505FA4D486A6}"/>
              </a:ext>
            </a:extLst>
          </p:cNvPr>
          <p:cNvSpPr>
            <a:spLocks noGrp="1"/>
          </p:cNvSpPr>
          <p:nvPr>
            <p:ph type="title"/>
          </p:nvPr>
        </p:nvSpPr>
        <p:spPr>
          <a:xfrm>
            <a:off x="6863137" y="5634667"/>
            <a:ext cx="5203824"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Psalm 51:17</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87C00D67-4110-E082-74CE-05FCE0F48DCE}"/>
              </a:ext>
            </a:extLst>
          </p:cNvPr>
          <p:cNvSpPr txBox="1">
            <a:spLocks/>
          </p:cNvSpPr>
          <p:nvPr/>
        </p:nvSpPr>
        <p:spPr>
          <a:xfrm>
            <a:off x="125039" y="1027416"/>
            <a:ext cx="11941922" cy="557944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80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ea typeface="+mn-ea"/>
                <a:cs typeface="Dubai Medium" panose="020B0603030403030204" pitchFamily="34" charset="-78"/>
              </a:rPr>
              <a:t>“The sacrifices of God are a broken spirit; A broken and a contrite heart, O God, You will not despise.”</a:t>
            </a:r>
          </a:p>
        </p:txBody>
      </p:sp>
    </p:spTree>
    <p:extLst>
      <p:ext uri="{BB962C8B-B14F-4D97-AF65-F5344CB8AC3E}">
        <p14:creationId xmlns:p14="http://schemas.microsoft.com/office/powerpoint/2010/main" val="124269605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5810</TotalTime>
  <Words>379</Words>
  <Application>Microsoft Office PowerPoint</Application>
  <PresentationFormat>Widescreen</PresentationFormat>
  <Paragraphs>35</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Calibri Light</vt:lpstr>
      <vt:lpstr>Dubai Medium</vt:lpstr>
      <vt:lpstr>Fairwater Script</vt:lpstr>
      <vt:lpstr>Gabriola</vt:lpstr>
      <vt:lpstr>1_Office Theme</vt:lpstr>
      <vt:lpstr>Psalms  .      </vt:lpstr>
      <vt:lpstr>Four ‘P’s Of God’s Word</vt:lpstr>
      <vt:lpstr>Philippians 1:6</vt:lpstr>
      <vt:lpstr>Four ‘P’s Of God’s Word</vt:lpstr>
      <vt:lpstr>John 3:20-21</vt:lpstr>
      <vt:lpstr>Four ‘P’s Of God’s Word</vt:lpstr>
      <vt:lpstr>Deuteronomy 19:18-19</vt:lpstr>
      <vt:lpstr>Four ‘P’s Of God’s Word</vt:lpstr>
      <vt:lpstr>Psalm 51:17</vt:lpstr>
      <vt:lpstr>Ephesians 4:29</vt:lpstr>
      <vt:lpstr>Proverbs 27:6</vt:lpstr>
      <vt:lpstr>Four ‘P’s Of God’s Word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Shunk</dc:creator>
  <cp:lastModifiedBy>Daniel Shunk</cp:lastModifiedBy>
  <cp:revision>16</cp:revision>
  <dcterms:created xsi:type="dcterms:W3CDTF">2025-04-02T01:49:05Z</dcterms:created>
  <dcterms:modified xsi:type="dcterms:W3CDTF">2025-12-24T17:03:39Z</dcterms:modified>
</cp:coreProperties>
</file>