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3" r:id="rId3"/>
    <p:sldId id="555" r:id="rId4"/>
    <p:sldId id="556" r:id="rId5"/>
    <p:sldId id="557" r:id="rId6"/>
    <p:sldId id="559" r:id="rId7"/>
    <p:sldId id="5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FB300D-2FCE-41AA-BA64-0FABB185AAE9}" v="135" dt="2025-12-15T20:02:18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modSld sldOrd">
      <pc:chgData name="Daniel Shunk" userId="8b1a05f26d681f8b" providerId="LiveId" clId="{92551CD1-72E2-4A83-B06E-9F01B71D04EE}" dt="2025-12-15T20:02:22.785" v="269"/>
      <pc:docMkLst>
        <pc:docMk/>
      </pc:docMkLst>
      <pc:sldChg chg="modSp mod">
        <pc:chgData name="Daniel Shunk" userId="8b1a05f26d681f8b" providerId="LiveId" clId="{92551CD1-72E2-4A83-B06E-9F01B71D04EE}" dt="2025-12-15T19:53:06.822" v="28" actId="255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2-15T19:52:42.618" v="2" actId="20577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2-15T19:53:06.822" v="28" actId="255"/>
          <ac:spMkLst>
            <pc:docMk/>
            <pc:sldMk cId="2414470108" sldId="550"/>
            <ac:spMk id="8" creationId="{3B866865-4F36-82F4-9D3C-85301709445B}"/>
          </ac:spMkLst>
        </pc:spChg>
      </pc:sldChg>
      <pc:sldChg chg="modSp mod addAnim delAnim modAnim">
        <pc:chgData name="Daniel Shunk" userId="8b1a05f26d681f8b" providerId="LiveId" clId="{92551CD1-72E2-4A83-B06E-9F01B71D04EE}" dt="2025-12-15T19:57:18.210" v="189" actId="20577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5-12-15T19:54:02.039" v="54" actId="14100"/>
          <ac:spMkLst>
            <pc:docMk/>
            <pc:sldMk cId="2385145443" sldId="553"/>
            <ac:spMk id="2" creationId="{FFD16CBF-8580-4492-286E-CD73BE97BA04}"/>
          </ac:spMkLst>
        </pc:spChg>
        <pc:spChg chg="mod">
          <ac:chgData name="Daniel Shunk" userId="8b1a05f26d681f8b" providerId="LiveId" clId="{92551CD1-72E2-4A83-B06E-9F01B71D04EE}" dt="2025-12-15T19:57:18.210" v="189" actId="20577"/>
          <ac:spMkLst>
            <pc:docMk/>
            <pc:sldMk cId="2385145443" sldId="553"/>
            <ac:spMk id="4" creationId="{2D0FA465-3301-508C-8279-BB68766177AC}"/>
          </ac:spMkLst>
        </pc:spChg>
        <pc:picChg chg="mod">
          <ac:chgData name="Daniel Shunk" userId="8b1a05f26d681f8b" providerId="LiveId" clId="{92551CD1-72E2-4A83-B06E-9F01B71D04EE}" dt="2025-12-15T19:54:09.097" v="57" actId="1076"/>
          <ac:picMkLst>
            <pc:docMk/>
            <pc:sldMk cId="2385145443" sldId="553"/>
            <ac:picMk id="7" creationId="{73AE17E4-499B-0C21-2B3C-ACA45CE2497E}"/>
          </ac:picMkLst>
        </pc:picChg>
      </pc:sldChg>
      <pc:sldChg chg="modSp add mod">
        <pc:chgData name="Daniel Shunk" userId="8b1a05f26d681f8b" providerId="LiveId" clId="{92551CD1-72E2-4A83-B06E-9F01B71D04EE}" dt="2025-12-15T19:58:42.396" v="221" actId="255"/>
        <pc:sldMkLst>
          <pc:docMk/>
          <pc:sldMk cId="3811962606" sldId="555"/>
        </pc:sldMkLst>
        <pc:spChg chg="mod">
          <ac:chgData name="Daniel Shunk" userId="8b1a05f26d681f8b" providerId="LiveId" clId="{92551CD1-72E2-4A83-B06E-9F01B71D04EE}" dt="2025-12-15T19:57:37.685" v="210" actId="14100"/>
          <ac:spMkLst>
            <pc:docMk/>
            <pc:sldMk cId="3811962606" sldId="555"/>
            <ac:spMk id="2" creationId="{90FFDF10-4561-6C86-7EF8-DF9681B5DEBA}"/>
          </ac:spMkLst>
        </pc:spChg>
        <pc:spChg chg="mod">
          <ac:chgData name="Daniel Shunk" userId="8b1a05f26d681f8b" providerId="LiveId" clId="{92551CD1-72E2-4A83-B06E-9F01B71D04EE}" dt="2025-12-15T19:58:42.396" v="221" actId="255"/>
          <ac:spMkLst>
            <pc:docMk/>
            <pc:sldMk cId="3811962606" sldId="555"/>
            <ac:spMk id="4" creationId="{A2EF2895-5922-01EE-2A38-DC41E7ABC562}"/>
          </ac:spMkLst>
        </pc:spChg>
      </pc:sldChg>
      <pc:sldChg chg="add modAnim">
        <pc:chgData name="Daniel Shunk" userId="8b1a05f26d681f8b" providerId="LiveId" clId="{92551CD1-72E2-4A83-B06E-9F01B71D04EE}" dt="2025-12-15T19:59:01.067" v="222"/>
        <pc:sldMkLst>
          <pc:docMk/>
          <pc:sldMk cId="1729643130" sldId="556"/>
        </pc:sldMkLst>
      </pc:sldChg>
      <pc:sldChg chg="modSp add mod replId">
        <pc:chgData name="Daniel Shunk" userId="8b1a05f26d681f8b" providerId="LiveId" clId="{92551CD1-72E2-4A83-B06E-9F01B71D04EE}" dt="2025-12-15T20:00:31.415" v="241" actId="255"/>
        <pc:sldMkLst>
          <pc:docMk/>
          <pc:sldMk cId="1598968195" sldId="557"/>
        </pc:sldMkLst>
        <pc:spChg chg="mod">
          <ac:chgData name="Daniel Shunk" userId="8b1a05f26d681f8b" providerId="LiveId" clId="{92551CD1-72E2-4A83-B06E-9F01B71D04EE}" dt="2025-12-15T19:59:37.481" v="234" actId="20577"/>
          <ac:spMkLst>
            <pc:docMk/>
            <pc:sldMk cId="1598968195" sldId="557"/>
            <ac:spMk id="2" creationId="{734C1A37-C568-B2C1-F825-80C11A2B5556}"/>
          </ac:spMkLst>
        </pc:spChg>
        <pc:spChg chg="mod">
          <ac:chgData name="Daniel Shunk" userId="8b1a05f26d681f8b" providerId="LiveId" clId="{92551CD1-72E2-4A83-B06E-9F01B71D04EE}" dt="2025-12-15T20:00:31.415" v="241" actId="255"/>
          <ac:spMkLst>
            <pc:docMk/>
            <pc:sldMk cId="1598968195" sldId="557"/>
            <ac:spMk id="4" creationId="{52E55162-7EB8-CF4E-962B-D92ED7F1974F}"/>
          </ac:spMkLst>
        </pc:spChg>
      </pc:sldChg>
      <pc:sldChg chg="add addAnim delAnim modAnim">
        <pc:chgData name="Daniel Shunk" userId="8b1a05f26d681f8b" providerId="LiveId" clId="{92551CD1-72E2-4A83-B06E-9F01B71D04EE}" dt="2025-12-15T20:02:22.785" v="269"/>
        <pc:sldMkLst>
          <pc:docMk/>
          <pc:sldMk cId="1644985592" sldId="558"/>
        </pc:sldMkLst>
      </pc:sldChg>
      <pc:sldChg chg="modSp add mod ord replId">
        <pc:chgData name="Daniel Shunk" userId="8b1a05f26d681f8b" providerId="LiveId" clId="{92551CD1-72E2-4A83-B06E-9F01B71D04EE}" dt="2025-12-15T20:01:53.138" v="266" actId="313"/>
        <pc:sldMkLst>
          <pc:docMk/>
          <pc:sldMk cId="1687444742" sldId="559"/>
        </pc:sldMkLst>
        <pc:spChg chg="mod">
          <ac:chgData name="Daniel Shunk" userId="8b1a05f26d681f8b" providerId="LiveId" clId="{92551CD1-72E2-4A83-B06E-9F01B71D04EE}" dt="2025-12-15T20:01:03.033" v="255" actId="14100"/>
          <ac:spMkLst>
            <pc:docMk/>
            <pc:sldMk cId="1687444742" sldId="559"/>
            <ac:spMk id="2" creationId="{70378BF5-B8C4-0294-221B-591FBC79D90D}"/>
          </ac:spMkLst>
        </pc:spChg>
        <pc:spChg chg="mod">
          <ac:chgData name="Daniel Shunk" userId="8b1a05f26d681f8b" providerId="LiveId" clId="{92551CD1-72E2-4A83-B06E-9F01B71D04EE}" dt="2025-12-15T20:01:53.138" v="266" actId="313"/>
          <ac:spMkLst>
            <pc:docMk/>
            <pc:sldMk cId="1687444742" sldId="559"/>
            <ac:spMk id="4" creationId="{709B53DA-99B3-FA28-5A8D-8F516F3A0B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6119340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135-137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31763" y="3993504"/>
            <a:ext cx="6785141" cy="2435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Why We Delight In God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193343"/>
            <a:ext cx="11597425" cy="18938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We Delight In God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125039" y="2264903"/>
            <a:ext cx="11941922" cy="45740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His Innate Character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490" y="576466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F0C10-31B9-591C-2390-0FB92944A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241943-A5A5-3E03-7F5D-9F2C4F00C4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8F04B4-1415-6E7E-D439-37454787D4A4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FFDF10-4561-6C86-7EF8-DF9681B5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8971" y="5634667"/>
            <a:ext cx="7777990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Deuteronomy 7:7-8a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EF2895-5922-01EE-2A38-DC41E7ABC562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“Yahweh did not set His affection on you nor choose you b/c you were more in number than any of the peoples, for you were the fewest of all peoples, but because Yahweh loved you &amp; kept the oath which He swore to your fathers.”</a:t>
            </a:r>
          </a:p>
        </p:txBody>
      </p:sp>
    </p:spTree>
    <p:extLst>
      <p:ext uri="{BB962C8B-B14F-4D97-AF65-F5344CB8AC3E}">
        <p14:creationId xmlns:p14="http://schemas.microsoft.com/office/powerpoint/2010/main" val="381196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1F8B8-05FF-0C4F-6F48-2714567C9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CFC4C5-2B55-1560-180F-8DBF25D747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C3C421-51ED-DE24-5EC8-B75A6CDD6DAA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D0761-A453-59D5-472A-C83ECDE99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193343"/>
            <a:ext cx="11597425" cy="18938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We Delight In God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EAA780-9883-A2D9-7E79-D3DF2AC4E0D8}"/>
              </a:ext>
            </a:extLst>
          </p:cNvPr>
          <p:cNvSpPr txBox="1">
            <a:spLocks/>
          </p:cNvSpPr>
          <p:nvPr/>
        </p:nvSpPr>
        <p:spPr>
          <a:xfrm>
            <a:off x="125039" y="2264903"/>
            <a:ext cx="11941922" cy="45740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His Innate Character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Bringing us from Death into Life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His Grace &amp; Justice toward His Enemies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052B48-7477-DFC4-3405-22E40757E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490" y="576466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64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B1C6E-8161-EA27-DA26-219DDDF95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850335-633E-EB81-F23B-AD4557298F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977DC5-3ABF-343D-D6C1-750D8917B963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4C1A37-C568-B2C1-F825-80C11A2B5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8269" y="5634667"/>
            <a:ext cx="5298692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Ezekiel 33:11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E55162-7EB8-CF4E-962B-D92ED7F1974F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2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“Say to them, ‘As I live!’ declares Lord Yahweh, ‘I take no pleasure in the death of the wicked, but rather that the wicked turn from his way &amp; live. Turn back, turn back from your evil ways! Why then will you die, O house of Israel?’”</a:t>
            </a:r>
          </a:p>
        </p:txBody>
      </p:sp>
    </p:spTree>
    <p:extLst>
      <p:ext uri="{BB962C8B-B14F-4D97-AF65-F5344CB8AC3E}">
        <p14:creationId xmlns:p14="http://schemas.microsoft.com/office/powerpoint/2010/main" val="159896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F7D78-2CD4-DB9F-2C65-05D17A4FF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DE1464-532F-FC76-67A6-D48DE6E822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D3555A6-FD82-8D1F-193F-053DE53A229F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78BF5-B8C4-0294-221B-591FBC79D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6" y="5634667"/>
            <a:ext cx="6950675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Matthew 5:38-39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9B53DA-99B3-FA28-5A8D-8F516F3A0BF5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6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“You have heard that it was said, ‘an eye for an eye, &amp; a tooth for a tooth.’ “But I say to you, do not resist an evil person; but whoever slaps you on your right cheek, turn the other to him also.”</a:t>
            </a:r>
          </a:p>
        </p:txBody>
      </p:sp>
    </p:spTree>
    <p:extLst>
      <p:ext uri="{BB962C8B-B14F-4D97-AF65-F5344CB8AC3E}">
        <p14:creationId xmlns:p14="http://schemas.microsoft.com/office/powerpoint/2010/main" val="1687444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97AFF-5D1B-6C1C-0F10-637B34105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531CBE-CEFD-6F59-CD7B-1C250B5E68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4D002E8-9904-A00F-C3DF-84F04DAC62D1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332830-78FE-B74A-2295-E7137A0F5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193343"/>
            <a:ext cx="11597425" cy="18938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We Delight In God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F5D55A-EFDF-FB54-4D1B-F0A24A715B77}"/>
              </a:ext>
            </a:extLst>
          </p:cNvPr>
          <p:cNvSpPr txBox="1">
            <a:spLocks/>
          </p:cNvSpPr>
          <p:nvPr/>
        </p:nvSpPr>
        <p:spPr>
          <a:xfrm>
            <a:off x="125039" y="2264903"/>
            <a:ext cx="11941922" cy="45740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His Innate Character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Bringing us from Death into Life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8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of His Grace &amp; Justice toward His Enemies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A70917-5CC9-3B9A-55EE-0B2B20F35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490" y="576466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8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4932</TotalTime>
  <Words>253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Dubai Medium</vt:lpstr>
      <vt:lpstr>Fairwater Script</vt:lpstr>
      <vt:lpstr>Gabriola</vt:lpstr>
      <vt:lpstr>1_Office Theme</vt:lpstr>
      <vt:lpstr>Psalms  .      </vt:lpstr>
      <vt:lpstr>We Delight In God</vt:lpstr>
      <vt:lpstr>Deuteronomy 7:7-8a</vt:lpstr>
      <vt:lpstr>We Delight In God</vt:lpstr>
      <vt:lpstr>Ezekiel 33:11</vt:lpstr>
      <vt:lpstr>Matthew 5:38-39</vt:lpstr>
      <vt:lpstr>We Delight In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15</cp:revision>
  <dcterms:created xsi:type="dcterms:W3CDTF">2025-04-02T01:49:05Z</dcterms:created>
  <dcterms:modified xsi:type="dcterms:W3CDTF">2025-12-15T20:02:23Z</dcterms:modified>
</cp:coreProperties>
</file>