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FF0AB-DC77-4690-883F-B66CCDC6FCFE}" v="151" dt="2025-12-12T21:42:5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4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delSld modSld">
      <pc:chgData name="Daniel Shunk" userId="8b1a05f26d681f8b" providerId="LiveId" clId="{92551CD1-72E2-4A83-B06E-9F01B71D04EE}" dt="2025-12-12T21:43:21.914" v="288" actId="14100"/>
      <pc:docMkLst>
        <pc:docMk/>
      </pc:docMkLst>
      <pc:sldChg chg="modSp mod">
        <pc:chgData name="Daniel Shunk" userId="8b1a05f26d681f8b" providerId="LiveId" clId="{92551CD1-72E2-4A83-B06E-9F01B71D04EE}" dt="2025-12-12T21:38:38.643" v="42" actId="20577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12-12T21:38:21.763" v="10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12-12T21:38:38.643" v="42" actId="20577"/>
          <ac:spMkLst>
            <pc:docMk/>
            <pc:sldMk cId="154680115" sldId="256"/>
            <ac:spMk id="10" creationId="{5AD096D1-BEC1-D7B5-1D36-444F0178233D}"/>
          </ac:spMkLst>
        </pc:spChg>
      </pc:sldChg>
      <pc:sldChg chg="modSp mod addAnim delAnim modAnim">
        <pc:chgData name="Daniel Shunk" userId="8b1a05f26d681f8b" providerId="LiveId" clId="{92551CD1-72E2-4A83-B06E-9F01B71D04EE}" dt="2025-12-12T21:43:21.914" v="288" actId="14100"/>
        <pc:sldMkLst>
          <pc:docMk/>
          <pc:sldMk cId="4127929964" sldId="258"/>
        </pc:sldMkLst>
        <pc:spChg chg="mod">
          <ac:chgData name="Daniel Shunk" userId="8b1a05f26d681f8b" providerId="LiveId" clId="{92551CD1-72E2-4A83-B06E-9F01B71D04EE}" dt="2025-12-12T21:40:27.026" v="133" actId="948"/>
          <ac:spMkLst>
            <pc:docMk/>
            <pc:sldMk cId="4127929964" sldId="258"/>
            <ac:spMk id="2" creationId="{E71B11DA-2E68-5295-6A2C-164C3D74E000}"/>
          </ac:spMkLst>
        </pc:spChg>
        <pc:spChg chg="mod">
          <ac:chgData name="Daniel Shunk" userId="8b1a05f26d681f8b" providerId="LiveId" clId="{92551CD1-72E2-4A83-B06E-9F01B71D04EE}" dt="2025-12-12T21:40:12.707" v="132" actId="1076"/>
          <ac:spMkLst>
            <pc:docMk/>
            <pc:sldMk cId="4127929964" sldId="258"/>
            <ac:spMk id="6" creationId="{731E8E52-DDE4-51A3-F266-E5B1417B7F49}"/>
          </ac:spMkLst>
        </pc:spChg>
        <pc:spChg chg="mod">
          <ac:chgData name="Daniel Shunk" userId="8b1a05f26d681f8b" providerId="LiveId" clId="{92551CD1-72E2-4A83-B06E-9F01B71D04EE}" dt="2025-12-12T21:43:21.914" v="288" actId="14100"/>
          <ac:spMkLst>
            <pc:docMk/>
            <pc:sldMk cId="4127929964" sldId="258"/>
            <ac:spMk id="8" creationId="{CB0C6B65-3869-BDB1-BF34-B3C2F3BA93D9}"/>
          </ac:spMkLst>
        </pc:spChg>
      </pc:sldChg>
      <pc:sldChg chg="modSp mod modTransition">
        <pc:chgData name="Daniel Shunk" userId="8b1a05f26d681f8b" providerId="LiveId" clId="{92551CD1-72E2-4A83-B06E-9F01B71D04EE}" dt="2025-12-12T21:34:43.103" v="4" actId="12788"/>
        <pc:sldMkLst>
          <pc:docMk/>
          <pc:sldMk cId="2559608208" sldId="264"/>
        </pc:sldMkLst>
        <pc:picChg chg="mod">
          <ac:chgData name="Daniel Shunk" userId="8b1a05f26d681f8b" providerId="LiveId" clId="{92551CD1-72E2-4A83-B06E-9F01B71D04EE}" dt="2025-12-12T21:34:43.103" v="4" actId="12788"/>
          <ac:picMkLst>
            <pc:docMk/>
            <pc:sldMk cId="2559608208" sldId="264"/>
            <ac:picMk id="9" creationId="{1DBB7D98-ED49-699B-D7E3-A181D33BC077}"/>
          </ac:picMkLst>
        </pc:picChg>
      </pc:sldChg>
      <pc:sldChg chg="modSp mod">
        <pc:chgData name="Daniel Shunk" userId="8b1a05f26d681f8b" providerId="LiveId" clId="{92551CD1-72E2-4A83-B06E-9F01B71D04EE}" dt="2025-12-12T21:36:06.318" v="8" actId="14100"/>
        <pc:sldMkLst>
          <pc:docMk/>
          <pc:sldMk cId="2096562607" sldId="265"/>
        </pc:sldMkLst>
        <pc:spChg chg="mod">
          <ac:chgData name="Daniel Shunk" userId="8b1a05f26d681f8b" providerId="LiveId" clId="{92551CD1-72E2-4A83-B06E-9F01B71D04EE}" dt="2025-12-12T21:36:06.318" v="8" actId="14100"/>
          <ac:spMkLst>
            <pc:docMk/>
            <pc:sldMk cId="2096562607" sldId="265"/>
            <ac:spMk id="2" creationId="{4A00BB43-7337-4D21-AA8B-8B4B19831E29}"/>
          </ac:spMkLst>
        </pc:spChg>
        <pc:picChg chg="mod">
          <ac:chgData name="Daniel Shunk" userId="8b1a05f26d681f8b" providerId="LiveId" clId="{92551CD1-72E2-4A83-B06E-9F01B71D04EE}" dt="2025-12-12T21:35:46.597" v="5" actId="14826"/>
          <ac:picMkLst>
            <pc:docMk/>
            <pc:sldMk cId="2096562607" sldId="265"/>
            <ac:picMk id="9" creationId="{A0529B34-B138-D987-B0DA-CE217E005202}"/>
          </ac:picMkLst>
        </pc:picChg>
      </pc:sldChg>
      <pc:sldChg chg="del">
        <pc:chgData name="Daniel Shunk" userId="8b1a05f26d681f8b" providerId="LiveId" clId="{92551CD1-72E2-4A83-B06E-9F01B71D04EE}" dt="2025-12-12T21:43:15.983" v="287" actId="47"/>
        <pc:sldMkLst>
          <pc:docMk/>
          <pc:sldMk cId="3973674220" sldId="266"/>
        </pc:sldMkLst>
      </pc:sldChg>
      <pc:sldChg chg="del">
        <pc:chgData name="Daniel Shunk" userId="8b1a05f26d681f8b" providerId="LiveId" clId="{92551CD1-72E2-4A83-B06E-9F01B71D04EE}" dt="2025-12-12T21:43:14.812" v="286" actId="47"/>
        <pc:sldMkLst>
          <pc:docMk/>
          <pc:sldMk cId="1099949136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" y="3188597"/>
            <a:ext cx="6483136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1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24-25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-1767" y="588220"/>
            <a:ext cx="966974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-158604" y="294595"/>
            <a:ext cx="9919052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nd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5445303" y="2219101"/>
            <a:ext cx="661199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3175">
                  <a:noFill/>
                </a:ln>
                <a:latin typeface="Papyrus" panose="03070502060502030205" pitchFamily="66" charset="0"/>
                <a:ea typeface="Source Sans Pro SemiBold" panose="020B0603030403020204" pitchFamily="34" charset="0"/>
              </a:rPr>
              <a:t>He Did What Was Right A.N.D….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14" y="5720137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BB7D98-ED49-699B-D7E3-A181D33BC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416" y="1205756"/>
            <a:ext cx="10157168" cy="56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018E-5545-C2F6-232F-257E1246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7DCB62-79F1-8F01-D212-FA93A817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790E4FF-0ABC-4944-5BFA-1E6A69675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269015-9839-A468-49AF-765BE11AEB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3E660B0-9A00-4F8A-4F08-4CF8B6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170150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The Chronicles of the Kings</a:t>
            </a:r>
            <a:endParaRPr lang="en-US" sz="7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29B34-B138-D987-B0DA-CE217E005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" b="2323"/>
          <a:stretch/>
        </p:blipFill>
        <p:spPr>
          <a:xfrm>
            <a:off x="1575371" y="1358411"/>
            <a:ext cx="9041258" cy="53294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0BB43-7337-4D21-AA8B-8B4B19831E29}"/>
              </a:ext>
            </a:extLst>
          </p:cNvPr>
          <p:cNvSpPr/>
          <p:nvPr/>
        </p:nvSpPr>
        <p:spPr>
          <a:xfrm>
            <a:off x="1667838" y="2794571"/>
            <a:ext cx="8811802" cy="2465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2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31477"/>
            <a:ext cx="12192000" cy="4733707"/>
          </a:xfrm>
        </p:spPr>
        <p:txBody>
          <a:bodyPr>
            <a:noAutofit/>
          </a:bodyPr>
          <a:lstStyle/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56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Joash</a:t>
            </a:r>
            <a:r>
              <a:rPr lang="en-US" sz="56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It’s right to follow Godly people 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56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Joash</a:t>
            </a:r>
            <a:r>
              <a:rPr lang="en-US" sz="5600" dirty="0">
                <a:solidFill>
                  <a:schemeClr val="bg1"/>
                </a:solidFill>
                <a:latin typeface="Footlight MT Light" panose="0204060206030A020304" pitchFamily="18" charset="0"/>
              </a:rPr>
              <a:t>: His adultery, narcissism &amp; defeat</a:t>
            </a: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56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Amaziah</a:t>
            </a:r>
            <a:r>
              <a:rPr lang="en-US" sz="5600" dirty="0">
                <a:solidFill>
                  <a:schemeClr val="bg1"/>
                </a:solidFill>
                <a:latin typeface="Footlight MT Light" panose="0204060206030A020304" pitchFamily="18" charset="0"/>
              </a:rPr>
              <a:t>: It’s right to follow God’s Law</a:t>
            </a:r>
            <a:endParaRPr lang="en-US" sz="5600" b="1" dirty="0">
              <a:solidFill>
                <a:schemeClr val="bg1"/>
              </a:solidFill>
              <a:latin typeface="Footlight MT Light" panose="0204060206030A020304" pitchFamily="18" charset="0"/>
            </a:endParaRPr>
          </a:p>
          <a:p>
            <a:pPr marL="631825" indent="-631825">
              <a:lnSpc>
                <a:spcPts val="54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5600" b="1" u="sng" dirty="0">
                <a:solidFill>
                  <a:schemeClr val="bg1"/>
                </a:solidFill>
                <a:latin typeface="Footlight MT Light" panose="0204060206030A020304" pitchFamily="18" charset="0"/>
              </a:rPr>
              <a:t>Amaziah</a:t>
            </a:r>
            <a:r>
              <a:rPr lang="en-US" sz="5600" dirty="0">
                <a:solidFill>
                  <a:schemeClr val="bg1"/>
                </a:solidFill>
                <a:latin typeface="Footlight MT Light" panose="0204060206030A020304" pitchFamily="18" charset="0"/>
              </a:rPr>
              <a:t>: Adultery, narcissism &amp; defeat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919" y="221288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345796" y="290356"/>
            <a:ext cx="11846204" cy="1250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52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He Did What Was Right A.N.D….</a:t>
            </a:r>
          </a:p>
          <a:p>
            <a:pPr>
              <a:lnSpc>
                <a:spcPts val="3000"/>
              </a:lnSpc>
              <a:spcBef>
                <a:spcPts val="0"/>
              </a:spcBef>
              <a:defRPr/>
            </a:pPr>
            <a:r>
              <a:rPr lang="en-US" sz="3000" b="1" u="sng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A</a:t>
            </a: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dultery    -    </a:t>
            </a:r>
            <a:r>
              <a:rPr lang="en-US" sz="3000" b="1" u="sng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N</a:t>
            </a: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arcissism    -    </a:t>
            </a:r>
            <a:r>
              <a:rPr lang="en-US" sz="3000" b="1" u="sng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</a:t>
            </a:r>
            <a:r>
              <a:rPr lang="en-US" sz="3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efeat</a:t>
            </a:r>
            <a:endParaRPr lang="en-US" sz="3100" b="1" dirty="0">
              <a:solidFill>
                <a:schemeClr val="bg1"/>
              </a:solidFill>
              <a:latin typeface="Papyrus" panose="03070502060502030205" pitchFamily="66" charset="0"/>
              <a:ea typeface="Source Sans Pro SemiBold" panose="020B06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72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Footlight MT Light</vt:lpstr>
      <vt:lpstr>Narkisim</vt:lpstr>
      <vt:lpstr>Papyrus</vt:lpstr>
      <vt:lpstr>Office Theme</vt:lpstr>
      <vt:lpstr>Chapters 24-25</vt:lpstr>
      <vt:lpstr>The Chronicles of the Kings</vt:lpstr>
      <vt:lpstr>The Chronicles of the Kings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15</cp:revision>
  <dcterms:created xsi:type="dcterms:W3CDTF">2025-08-29T12:27:13Z</dcterms:created>
  <dcterms:modified xsi:type="dcterms:W3CDTF">2025-12-12T21:43:32Z</dcterms:modified>
</cp:coreProperties>
</file>