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50" r:id="rId2"/>
    <p:sldId id="55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D0C0ED-9B08-49E2-AB10-3A0A0C1ED23C}" v="169" dt="2025-12-09T19:52:40.7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18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6" y="2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Shunk" userId="8b1a05f26d681f8b" providerId="LiveId" clId="{92551CD1-72E2-4A83-B06E-9F01B71D04EE}"/>
    <pc:docChg chg="undo custSel delSld modSld">
      <pc:chgData name="Daniel Shunk" userId="8b1a05f26d681f8b" providerId="LiveId" clId="{92551CD1-72E2-4A83-B06E-9F01B71D04EE}" dt="2025-12-09T19:53:22.225" v="287" actId="1036"/>
      <pc:docMkLst>
        <pc:docMk/>
      </pc:docMkLst>
      <pc:sldChg chg="modSp mod">
        <pc:chgData name="Daniel Shunk" userId="8b1a05f26d681f8b" providerId="LiveId" clId="{92551CD1-72E2-4A83-B06E-9F01B71D04EE}" dt="2025-12-09T19:53:22.225" v="287" actId="1036"/>
        <pc:sldMkLst>
          <pc:docMk/>
          <pc:sldMk cId="2414470108" sldId="550"/>
        </pc:sldMkLst>
        <pc:spChg chg="mod">
          <ac:chgData name="Daniel Shunk" userId="8b1a05f26d681f8b" providerId="LiveId" clId="{92551CD1-72E2-4A83-B06E-9F01B71D04EE}" dt="2025-12-09T19:43:59.212" v="3" actId="20577"/>
          <ac:spMkLst>
            <pc:docMk/>
            <pc:sldMk cId="2414470108" sldId="550"/>
            <ac:spMk id="4" creationId="{90E6060E-23DA-2B73-4B50-ED1504016FDC}"/>
          </ac:spMkLst>
        </pc:spChg>
        <pc:spChg chg="mod">
          <ac:chgData name="Daniel Shunk" userId="8b1a05f26d681f8b" providerId="LiveId" clId="{92551CD1-72E2-4A83-B06E-9F01B71D04EE}" dt="2025-12-09T19:53:22.225" v="287" actId="1036"/>
          <ac:spMkLst>
            <pc:docMk/>
            <pc:sldMk cId="2414470108" sldId="550"/>
            <ac:spMk id="8" creationId="{3B866865-4F36-82F4-9D3C-85301709445B}"/>
          </ac:spMkLst>
        </pc:spChg>
      </pc:sldChg>
      <pc:sldChg chg="del">
        <pc:chgData name="Daniel Shunk" userId="8b1a05f26d681f8b" providerId="LiveId" clId="{92551CD1-72E2-4A83-B06E-9F01B71D04EE}" dt="2025-12-09T19:47:02.674" v="75" actId="47"/>
        <pc:sldMkLst>
          <pc:docMk/>
          <pc:sldMk cId="301639416" sldId="552"/>
        </pc:sldMkLst>
      </pc:sldChg>
      <pc:sldChg chg="modSp mod addAnim delAnim modAnim">
        <pc:chgData name="Daniel Shunk" userId="8b1a05f26d681f8b" providerId="LiveId" clId="{92551CD1-72E2-4A83-B06E-9F01B71D04EE}" dt="2025-12-09T19:53:05.423" v="272"/>
        <pc:sldMkLst>
          <pc:docMk/>
          <pc:sldMk cId="2385145443" sldId="553"/>
        </pc:sldMkLst>
        <pc:spChg chg="mod">
          <ac:chgData name="Daniel Shunk" userId="8b1a05f26d681f8b" providerId="LiveId" clId="{92551CD1-72E2-4A83-B06E-9F01B71D04EE}" dt="2025-12-09T19:46:37.989" v="74" actId="948"/>
          <ac:spMkLst>
            <pc:docMk/>
            <pc:sldMk cId="2385145443" sldId="553"/>
            <ac:spMk id="2" creationId="{FFD16CBF-8580-4492-286E-CD73BE97BA04}"/>
          </ac:spMkLst>
        </pc:spChg>
        <pc:spChg chg="mod">
          <ac:chgData name="Daniel Shunk" userId="8b1a05f26d681f8b" providerId="LiveId" clId="{92551CD1-72E2-4A83-B06E-9F01B71D04EE}" dt="2025-12-09T19:52:55.671" v="270" actId="1036"/>
          <ac:spMkLst>
            <pc:docMk/>
            <pc:sldMk cId="2385145443" sldId="553"/>
            <ac:spMk id="4" creationId="{2D0FA465-3301-508C-8279-BB68766177AC}"/>
          </ac:spMkLst>
        </pc:spChg>
        <pc:picChg chg="mod">
          <ac:chgData name="Daniel Shunk" userId="8b1a05f26d681f8b" providerId="LiveId" clId="{92551CD1-72E2-4A83-B06E-9F01B71D04EE}" dt="2025-12-09T19:52:48.820" v="250" actId="1076"/>
          <ac:picMkLst>
            <pc:docMk/>
            <pc:sldMk cId="2385145443" sldId="553"/>
            <ac:picMk id="7" creationId="{73AE17E4-499B-0C21-2B3C-ACA45CE2497E}"/>
          </ac:picMkLst>
        </pc:picChg>
      </pc:sldChg>
      <pc:sldChg chg="del">
        <pc:chgData name="Daniel Shunk" userId="8b1a05f26d681f8b" providerId="LiveId" clId="{92551CD1-72E2-4A83-B06E-9F01B71D04EE}" dt="2025-12-09T19:47:03.517" v="76" actId="47"/>
        <pc:sldMkLst>
          <pc:docMk/>
          <pc:sldMk cId="2529305986" sldId="554"/>
        </pc:sldMkLst>
      </pc:sldChg>
      <pc:sldChg chg="del">
        <pc:chgData name="Daniel Shunk" userId="8b1a05f26d681f8b" providerId="LiveId" clId="{92551CD1-72E2-4A83-B06E-9F01B71D04EE}" dt="2025-12-09T19:47:03.817" v="77" actId="47"/>
        <pc:sldMkLst>
          <pc:docMk/>
          <pc:sldMk cId="2732593209" sldId="555"/>
        </pc:sldMkLst>
      </pc:sldChg>
      <pc:sldChg chg="del">
        <pc:chgData name="Daniel Shunk" userId="8b1a05f26d681f8b" providerId="LiveId" clId="{92551CD1-72E2-4A83-B06E-9F01B71D04EE}" dt="2025-12-09T19:47:04.133" v="78" actId="47"/>
        <pc:sldMkLst>
          <pc:docMk/>
          <pc:sldMk cId="2920406775" sldId="556"/>
        </pc:sldMkLst>
      </pc:sldChg>
      <pc:sldChg chg="del">
        <pc:chgData name="Daniel Shunk" userId="8b1a05f26d681f8b" providerId="LiveId" clId="{92551CD1-72E2-4A83-B06E-9F01B71D04EE}" dt="2025-12-09T19:47:04.886" v="79" actId="47"/>
        <pc:sldMkLst>
          <pc:docMk/>
          <pc:sldMk cId="2466890518" sldId="557"/>
        </pc:sldMkLst>
      </pc:sldChg>
      <pc:sldChg chg="del">
        <pc:chgData name="Daniel Shunk" userId="8b1a05f26d681f8b" providerId="LiveId" clId="{92551CD1-72E2-4A83-B06E-9F01B71D04EE}" dt="2025-12-09T19:47:06.548" v="80" actId="47"/>
        <pc:sldMkLst>
          <pc:docMk/>
          <pc:sldMk cId="2157426383" sldId="5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9B715-8D04-4D30-95A6-98A05950C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CBFC9-C7C6-4B93-A5C2-C8A360993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23AA1-9ACA-4D56-AA6D-F9D8A6A5F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9B5E8-2305-46C5-8CE7-A103235F1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A8664-77D1-45B6-8692-4BE5BE38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7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395C-497C-4D19-A61E-3C345BFD3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D1B56-9A48-4E63-B02C-40E44CC37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1AC2A-ACE7-4A2B-8674-1D6B668FA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590AC-E2E6-47FD-9B7E-A73A2D1A0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F9282-8815-4187-B572-7A5B8533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957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663258-A567-4ECB-822F-85EC4B7F0E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D94F6F-65A9-44FC-A172-9B03126D1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21B97-FEBD-4CCA-B928-A51F41AF1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56E76-69F5-480F-BF20-A44BA0EA0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D13EA-19FE-44E0-84F4-A22909274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02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77128-CE0E-4B75-A69F-0D65898C9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C0A04-E7CB-4274-9C16-246F2902E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6DAF3-92CB-4BC4-98C2-32F5FD63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209D0-A7BC-4BEC-879E-C119BDC5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F73EC-B810-4F67-AB77-AD9365995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89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894DA-6B15-4F6F-90DD-4456D1276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2BC9F-933F-44C3-B228-5E4EE7316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4A558-611B-4101-871B-B1216FD79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12A65-6A45-461A-9378-3B14F1FB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84D3D-CEFD-4F66-98AA-E7AA80248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782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9ED09-F382-474C-B816-E5425653F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1503E-060E-4CA1-A21B-CF25FDBFD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D40C8-5790-440D-9095-1628C1347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3C645-E876-41A6-B2FA-81FE80802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9B73F-141E-4303-B17F-DD226423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62450-6EF0-4D8D-A28F-15951B588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85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DE9F7-5DDA-4FC4-9E2D-281D8ED82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9004D-8F32-42F9-B126-C12FF180F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FC5DE6-DD52-4E66-99FD-C96A23920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1DE3F0-3B3B-474B-9C9A-A4071ECE6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6BB200-33CB-4CE2-B047-6E13F803C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ED0C0D-EF81-4129-891E-9E773AEA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BC4B36-C6B5-4F7D-8C18-521AEAFA8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48371F-184B-47F0-9CE4-8F4ED4243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86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F5447-1327-4C2A-AF47-D9E948AC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D95219-A767-416F-B72A-06DB62B97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91C2C-57CB-4F57-A11A-AA90EDA0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F7FC7D-3262-40F3-B047-7478067B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8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62A474-DE80-4286-A09A-71AF42E1C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4B39E5-DC03-45DE-8DE8-EF1A59D5D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9D03B-EBC8-43EC-BC22-9AA9BC14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962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123B-7738-4575-B49B-5EA9A960C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01CAF-9B8E-472F-BA60-99C41AEBB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8AEFC-F31D-4268-A091-5A407AAFB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6FB8B-AE8B-4D98-81B8-9865E2C7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66DF0-0D67-41AC-BB70-61A76950E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96EEA-FD9C-4DCA-A6FB-2FE1A0656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683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67593-5515-4AC5-B82B-1F699CBBD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51F1F2-6EFA-4AF3-A1AC-D1C78AE0A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4BB2E-FFD9-4672-AF78-BA32BD74D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B74BE-7D85-4C6E-8E51-0B402CCF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9909F-B63D-47C2-8311-51AE09689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4EFE-A407-40EF-9DE3-F65937D7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077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C4D141-9878-446A-85B4-15005203F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9DE12-7079-4FF3-A138-542B74E3F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6072A-0F0C-4256-AACC-88AFDB9FE2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FDC36-999F-4E72-9EE7-6FDD261760F8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BB613-B724-49E7-B8D9-8531ACEBF3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9E951-E282-409A-91D6-A07EE00EC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404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99BEDAF-33DF-DBD0-10C0-D8C95A99A8B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03D8E8F-687E-2FDD-97EC-F9A7144E022C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6B4DF1-6108-18D6-897B-13A86CF9E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157" y="370867"/>
            <a:ext cx="10859784" cy="30879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20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P</a:t>
            </a:r>
            <a:r>
              <a:rPr lang="en-US" sz="24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salms</a:t>
            </a:r>
            <a:r>
              <a:rPr lang="en-US" sz="24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 </a:t>
            </a:r>
            <a:r>
              <a:rPr lang="en-US" sz="20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 </a:t>
            </a:r>
            <a:r>
              <a:rPr lang="en-US" sz="1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.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16E29-28DD-CB1B-662E-6562C92ED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096" y="100180"/>
            <a:ext cx="1441808" cy="11327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Gabriola" panose="04040605051002020D02" pitchFamily="82" charset="0"/>
              </a:rPr>
              <a:t>The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0E6060E-23DA-2B73-4B50-ED1504016FDC}"/>
              </a:ext>
            </a:extLst>
          </p:cNvPr>
          <p:cNvSpPr txBox="1">
            <a:spLocks/>
          </p:cNvSpPr>
          <p:nvPr/>
        </p:nvSpPr>
        <p:spPr>
          <a:xfrm>
            <a:off x="3617088" y="1822440"/>
            <a:ext cx="6119340" cy="13690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0" b="1" i="0" u="none" strike="noStrike" kern="1200" cap="none" spc="100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Gabriola" panose="04040605051002020D02" pitchFamily="82" charset="0"/>
                <a:ea typeface="+mn-ea"/>
                <a:cs typeface="+mn-cs"/>
              </a:rPr>
              <a:t>120-134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16D8A9-90A3-EEDA-3B6D-F23BF42654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554" y="5723434"/>
            <a:ext cx="1580131" cy="75637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B866865-4F36-82F4-9D3C-85301709445B}"/>
              </a:ext>
            </a:extLst>
          </p:cNvPr>
          <p:cNvSpPr txBox="1"/>
          <p:nvPr/>
        </p:nvSpPr>
        <p:spPr>
          <a:xfrm>
            <a:off x="31763" y="3993504"/>
            <a:ext cx="6785141" cy="2573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ea typeface="+mn-ea"/>
                <a:cs typeface="Dubai Medium" panose="020B0603030403030204" pitchFamily="34" charset="-78"/>
              </a:rPr>
              <a:t>Desiring God</a:t>
            </a:r>
          </a:p>
        </p:txBody>
      </p:sp>
    </p:spTree>
    <p:extLst>
      <p:ext uri="{BB962C8B-B14F-4D97-AF65-F5344CB8AC3E}">
        <p14:creationId xmlns:p14="http://schemas.microsoft.com/office/powerpoint/2010/main" val="241447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E4AB8-A5E1-0CF2-908D-6C87A744F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655CA72-54A5-A24D-DF0D-C511B4FDE0F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1184D6A-6B2B-F85D-643C-F80E297DCC60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D16CBF-8580-4492-286E-CD73BE97B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93343"/>
            <a:ext cx="12131899" cy="2060460"/>
          </a:xfrm>
        </p:spPr>
        <p:txBody>
          <a:bodyPr>
            <a:noAutofit/>
          </a:bodyPr>
          <a:lstStyle/>
          <a:p>
            <a:pPr algn="ctr">
              <a:lnSpc>
                <a:spcPts val="4000"/>
              </a:lnSpc>
              <a:spcBef>
                <a:spcPts val="0"/>
              </a:spcBef>
            </a:pPr>
            <a:r>
              <a:rPr lang="en-US" sz="66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reaming Outloud Pro" panose="03050502040302030504" pitchFamily="66" charset="0"/>
                <a:cs typeface="Dreaming Outloud Pro" panose="03050502040302030504" pitchFamily="66" charset="0"/>
              </a:rPr>
              <a:t>Desiring God</a:t>
            </a:r>
            <a:br>
              <a:rPr lang="en-US" sz="66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reaming Outloud Pro" panose="03050502040302030504" pitchFamily="66" charset="0"/>
                <a:cs typeface="Dreaming Outloud Pro" panose="03050502040302030504" pitchFamily="66" charset="0"/>
              </a:rPr>
            </a:br>
            <a:r>
              <a:rPr lang="en-US" sz="30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reaming Outloud Pro" panose="03050502040302030504" pitchFamily="66" charset="0"/>
                <a:cs typeface="Dreaming Outloud Pro" panose="03050502040302030504" pitchFamily="66" charset="0"/>
              </a:rPr>
              <a:t>with   </a:t>
            </a:r>
            <a:r>
              <a:rPr lang="en-US" sz="2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reaming Outloud Pro" panose="03050502040302030504" pitchFamily="66" charset="0"/>
                <a:cs typeface="Dreaming Outloud Pro" panose="03050502040302030504" pitchFamily="66" charset="0"/>
              </a:rPr>
              <a:t>.</a:t>
            </a:r>
            <a:br>
              <a:rPr lang="en-US" sz="66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</a:br>
            <a:r>
              <a:rPr lang="en-US" sz="66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The Song of Ascent</a:t>
            </a:r>
            <a:endParaRPr lang="en-US" sz="66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D0FA465-3301-508C-8279-BB68766177AC}"/>
              </a:ext>
            </a:extLst>
          </p:cNvPr>
          <p:cNvSpPr txBox="1">
            <a:spLocks/>
          </p:cNvSpPr>
          <p:nvPr/>
        </p:nvSpPr>
        <p:spPr>
          <a:xfrm>
            <a:off x="125039" y="2264903"/>
            <a:ext cx="11941922" cy="45740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8975" lvl="0" indent="-688975">
              <a:lnSpc>
                <a:spcPts val="3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69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Desiring to leave the wicked</a:t>
            </a:r>
          </a:p>
          <a:p>
            <a:pPr marL="688975" lvl="0" indent="-688975">
              <a:lnSpc>
                <a:spcPts val="3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69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Desiring stability</a:t>
            </a:r>
          </a:p>
          <a:p>
            <a:pPr marL="688975" lvl="0" indent="-688975">
              <a:lnSpc>
                <a:spcPts val="3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69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Desiring the fruit of  family</a:t>
            </a:r>
          </a:p>
          <a:p>
            <a:pPr marL="688975" lvl="0" indent="-688975">
              <a:lnSpc>
                <a:spcPts val="3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69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Molded to desire God</a:t>
            </a:r>
          </a:p>
          <a:p>
            <a:pPr marL="688975" lvl="0" indent="-688975">
              <a:lnSpc>
                <a:spcPts val="3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65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Desiring an obedient King to reign in Jerusalem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3AE17E4-499B-0C21-2B3C-ACA45CE249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8130" y="391701"/>
            <a:ext cx="1506980" cy="72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145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4922</TotalTime>
  <Words>40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Dreaming Outloud Pro</vt:lpstr>
      <vt:lpstr>Dubai Medium</vt:lpstr>
      <vt:lpstr>Fairwater Script</vt:lpstr>
      <vt:lpstr>Gabriola</vt:lpstr>
      <vt:lpstr>1_Office Theme</vt:lpstr>
      <vt:lpstr>Psalms  .      </vt:lpstr>
      <vt:lpstr>Desiring God with   . The Song of Ascent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Shunk</dc:creator>
  <cp:lastModifiedBy>Daniel Shunk</cp:lastModifiedBy>
  <cp:revision>14</cp:revision>
  <dcterms:created xsi:type="dcterms:W3CDTF">2025-04-02T01:49:05Z</dcterms:created>
  <dcterms:modified xsi:type="dcterms:W3CDTF">2025-12-09T19:53:23Z</dcterms:modified>
</cp:coreProperties>
</file>