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50" r:id="rId2"/>
    <p:sldId id="553" r:id="rId3"/>
    <p:sldId id="552" r:id="rId4"/>
    <p:sldId id="554" r:id="rId5"/>
    <p:sldId id="555" r:id="rId6"/>
    <p:sldId id="556" r:id="rId7"/>
    <p:sldId id="557" r:id="rId8"/>
    <p:sldId id="5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30CE19-AAED-4AB0-B2D7-183F4FD46FE8}" v="143" dt="2025-11-25T19:35:00.0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8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6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custSel addSld delSld modSld">
      <pc:chgData name="Daniel Shunk" userId="8b1a05f26d681f8b" providerId="LiveId" clId="{92551CD1-72E2-4A83-B06E-9F01B71D04EE}" dt="2025-11-25T19:36:31.339" v="315" actId="47"/>
      <pc:docMkLst>
        <pc:docMk/>
      </pc:docMkLst>
      <pc:sldChg chg="modSp mod">
        <pc:chgData name="Daniel Shunk" userId="8b1a05f26d681f8b" providerId="LiveId" clId="{92551CD1-72E2-4A83-B06E-9F01B71D04EE}" dt="2025-11-25T19:24:33.659" v="32" actId="1076"/>
        <pc:sldMkLst>
          <pc:docMk/>
          <pc:sldMk cId="2414470108" sldId="550"/>
        </pc:sldMkLst>
        <pc:spChg chg="mod">
          <ac:chgData name="Daniel Shunk" userId="8b1a05f26d681f8b" providerId="LiveId" clId="{92551CD1-72E2-4A83-B06E-9F01B71D04EE}" dt="2025-11-25T19:24:17.559" v="5" actId="14100"/>
          <ac:spMkLst>
            <pc:docMk/>
            <pc:sldMk cId="2414470108" sldId="550"/>
            <ac:spMk id="4" creationId="{90E6060E-23DA-2B73-4B50-ED1504016FDC}"/>
          </ac:spMkLst>
        </pc:spChg>
        <pc:spChg chg="mod">
          <ac:chgData name="Daniel Shunk" userId="8b1a05f26d681f8b" providerId="LiveId" clId="{92551CD1-72E2-4A83-B06E-9F01B71D04EE}" dt="2025-11-25T19:24:33.659" v="32" actId="1076"/>
          <ac:spMkLst>
            <pc:docMk/>
            <pc:sldMk cId="2414470108" sldId="550"/>
            <ac:spMk id="8" creationId="{3B866865-4F36-82F4-9D3C-85301709445B}"/>
          </ac:spMkLst>
        </pc:spChg>
      </pc:sldChg>
      <pc:sldChg chg="del">
        <pc:chgData name="Daniel Shunk" userId="8b1a05f26d681f8b" providerId="LiveId" clId="{92551CD1-72E2-4A83-B06E-9F01B71D04EE}" dt="2025-11-25T19:24:42.788" v="33" actId="47"/>
        <pc:sldMkLst>
          <pc:docMk/>
          <pc:sldMk cId="2230769388" sldId="551"/>
        </pc:sldMkLst>
      </pc:sldChg>
      <pc:sldChg chg="modSp mod">
        <pc:chgData name="Daniel Shunk" userId="8b1a05f26d681f8b" providerId="LiveId" clId="{92551CD1-72E2-4A83-B06E-9F01B71D04EE}" dt="2025-11-25T19:32:47.659" v="257" actId="20577"/>
        <pc:sldMkLst>
          <pc:docMk/>
          <pc:sldMk cId="301639416" sldId="552"/>
        </pc:sldMkLst>
        <pc:spChg chg="mod">
          <ac:chgData name="Daniel Shunk" userId="8b1a05f26d681f8b" providerId="LiveId" clId="{92551CD1-72E2-4A83-B06E-9F01B71D04EE}" dt="2025-11-25T19:31:30.538" v="241" actId="14100"/>
          <ac:spMkLst>
            <pc:docMk/>
            <pc:sldMk cId="301639416" sldId="552"/>
            <ac:spMk id="2" creationId="{06212F7A-E6E0-EE44-502A-E274DA1A66E9}"/>
          </ac:spMkLst>
        </pc:spChg>
        <pc:spChg chg="mod">
          <ac:chgData name="Daniel Shunk" userId="8b1a05f26d681f8b" providerId="LiveId" clId="{92551CD1-72E2-4A83-B06E-9F01B71D04EE}" dt="2025-11-25T19:32:47.659" v="257" actId="20577"/>
          <ac:spMkLst>
            <pc:docMk/>
            <pc:sldMk cId="301639416" sldId="552"/>
            <ac:spMk id="4" creationId="{B6C3AB11-DF15-836D-5C6F-CCB9825E9008}"/>
          </ac:spMkLst>
        </pc:spChg>
      </pc:sldChg>
      <pc:sldChg chg="modSp mod addAnim delAnim modAnim">
        <pc:chgData name="Daniel Shunk" userId="8b1a05f26d681f8b" providerId="LiveId" clId="{92551CD1-72E2-4A83-B06E-9F01B71D04EE}" dt="2025-11-25T19:31:12.463" v="222" actId="20577"/>
        <pc:sldMkLst>
          <pc:docMk/>
          <pc:sldMk cId="2385145443" sldId="553"/>
        </pc:sldMkLst>
        <pc:spChg chg="mod">
          <ac:chgData name="Daniel Shunk" userId="8b1a05f26d681f8b" providerId="LiveId" clId="{92551CD1-72E2-4A83-B06E-9F01B71D04EE}" dt="2025-11-25T19:28:37.088" v="75" actId="255"/>
          <ac:spMkLst>
            <pc:docMk/>
            <pc:sldMk cId="2385145443" sldId="553"/>
            <ac:spMk id="2" creationId="{FFD16CBF-8580-4492-286E-CD73BE97BA04}"/>
          </ac:spMkLst>
        </pc:spChg>
        <pc:spChg chg="mod">
          <ac:chgData name="Daniel Shunk" userId="8b1a05f26d681f8b" providerId="LiveId" clId="{92551CD1-72E2-4A83-B06E-9F01B71D04EE}" dt="2025-11-25T19:31:12.463" v="222" actId="20577"/>
          <ac:spMkLst>
            <pc:docMk/>
            <pc:sldMk cId="2385145443" sldId="553"/>
            <ac:spMk id="4" creationId="{2D0FA465-3301-508C-8279-BB68766177AC}"/>
          </ac:spMkLst>
        </pc:spChg>
      </pc:sldChg>
      <pc:sldChg chg="del">
        <pc:chgData name="Daniel Shunk" userId="8b1a05f26d681f8b" providerId="LiveId" clId="{92551CD1-72E2-4A83-B06E-9F01B71D04EE}" dt="2025-11-25T19:28:42.785" v="76" actId="47"/>
        <pc:sldMkLst>
          <pc:docMk/>
          <pc:sldMk cId="63208625" sldId="554"/>
        </pc:sldMkLst>
      </pc:sldChg>
      <pc:sldChg chg="modSp add modAnim">
        <pc:chgData name="Daniel Shunk" userId="8b1a05f26d681f8b" providerId="LiveId" clId="{92551CD1-72E2-4A83-B06E-9F01B71D04EE}" dt="2025-11-25T19:33:16.382" v="260" actId="20577"/>
        <pc:sldMkLst>
          <pc:docMk/>
          <pc:sldMk cId="2529305986" sldId="554"/>
        </pc:sldMkLst>
        <pc:spChg chg="mod">
          <ac:chgData name="Daniel Shunk" userId="8b1a05f26d681f8b" providerId="LiveId" clId="{92551CD1-72E2-4A83-B06E-9F01B71D04EE}" dt="2025-11-25T19:33:16.382" v="260" actId="20577"/>
          <ac:spMkLst>
            <pc:docMk/>
            <pc:sldMk cId="2529305986" sldId="554"/>
            <ac:spMk id="4" creationId="{8AFA4369-BEA0-72DC-11FF-30BD3BA3CE02}"/>
          </ac:spMkLst>
        </pc:spChg>
      </pc:sldChg>
      <pc:sldChg chg="modSp add mod replId">
        <pc:chgData name="Daniel Shunk" userId="8b1a05f26d681f8b" providerId="LiveId" clId="{92551CD1-72E2-4A83-B06E-9F01B71D04EE}" dt="2025-11-25T19:34:25.666" v="284" actId="255"/>
        <pc:sldMkLst>
          <pc:docMk/>
          <pc:sldMk cId="2732593209" sldId="555"/>
        </pc:sldMkLst>
        <pc:spChg chg="mod">
          <ac:chgData name="Daniel Shunk" userId="8b1a05f26d681f8b" providerId="LiveId" clId="{92551CD1-72E2-4A83-B06E-9F01B71D04EE}" dt="2025-11-25T19:33:29.429" v="272" actId="14100"/>
          <ac:spMkLst>
            <pc:docMk/>
            <pc:sldMk cId="2732593209" sldId="555"/>
            <ac:spMk id="2" creationId="{606695BD-9A9A-0B66-1046-D5967CDAE371}"/>
          </ac:spMkLst>
        </pc:spChg>
        <pc:spChg chg="mod">
          <ac:chgData name="Daniel Shunk" userId="8b1a05f26d681f8b" providerId="LiveId" clId="{92551CD1-72E2-4A83-B06E-9F01B71D04EE}" dt="2025-11-25T19:34:25.666" v="284" actId="255"/>
          <ac:spMkLst>
            <pc:docMk/>
            <pc:sldMk cId="2732593209" sldId="555"/>
            <ac:spMk id="4" creationId="{5C79228C-748C-9DB6-289D-544A1F7A831D}"/>
          </ac:spMkLst>
        </pc:spChg>
      </pc:sldChg>
      <pc:sldChg chg="del">
        <pc:chgData name="Daniel Shunk" userId="8b1a05f26d681f8b" providerId="LiveId" clId="{92551CD1-72E2-4A83-B06E-9F01B71D04EE}" dt="2025-11-25T19:28:43.177" v="77" actId="47"/>
        <pc:sldMkLst>
          <pc:docMk/>
          <pc:sldMk cId="3811962606" sldId="555"/>
        </pc:sldMkLst>
      </pc:sldChg>
      <pc:sldChg chg="modSp add modAnim">
        <pc:chgData name="Daniel Shunk" userId="8b1a05f26d681f8b" providerId="LiveId" clId="{92551CD1-72E2-4A83-B06E-9F01B71D04EE}" dt="2025-11-25T19:35:00.065" v="286" actId="20577"/>
        <pc:sldMkLst>
          <pc:docMk/>
          <pc:sldMk cId="2920406775" sldId="556"/>
        </pc:sldMkLst>
        <pc:spChg chg="mod">
          <ac:chgData name="Daniel Shunk" userId="8b1a05f26d681f8b" providerId="LiveId" clId="{92551CD1-72E2-4A83-B06E-9F01B71D04EE}" dt="2025-11-25T19:35:00.065" v="286" actId="20577"/>
          <ac:spMkLst>
            <pc:docMk/>
            <pc:sldMk cId="2920406775" sldId="556"/>
            <ac:spMk id="4" creationId="{85A48AC9-DD1D-F7B2-89BF-1BCEDFC54FEA}"/>
          </ac:spMkLst>
        </pc:spChg>
      </pc:sldChg>
      <pc:sldChg chg="del">
        <pc:chgData name="Daniel Shunk" userId="8b1a05f26d681f8b" providerId="LiveId" clId="{92551CD1-72E2-4A83-B06E-9F01B71D04EE}" dt="2025-11-25T19:28:43.462" v="78" actId="47"/>
        <pc:sldMkLst>
          <pc:docMk/>
          <pc:sldMk cId="4019536776" sldId="556"/>
        </pc:sldMkLst>
      </pc:sldChg>
      <pc:sldChg chg="modSp add mod replId">
        <pc:chgData name="Daniel Shunk" userId="8b1a05f26d681f8b" providerId="LiveId" clId="{92551CD1-72E2-4A83-B06E-9F01B71D04EE}" dt="2025-11-25T19:36:12.263" v="314" actId="255"/>
        <pc:sldMkLst>
          <pc:docMk/>
          <pc:sldMk cId="2466890518" sldId="557"/>
        </pc:sldMkLst>
        <pc:spChg chg="mod">
          <ac:chgData name="Daniel Shunk" userId="8b1a05f26d681f8b" providerId="LiveId" clId="{92551CD1-72E2-4A83-B06E-9F01B71D04EE}" dt="2025-11-25T19:35:22.910" v="303" actId="14100"/>
          <ac:spMkLst>
            <pc:docMk/>
            <pc:sldMk cId="2466890518" sldId="557"/>
            <ac:spMk id="2" creationId="{9E087F3F-C066-7357-5D85-F57B1CB7C7C9}"/>
          </ac:spMkLst>
        </pc:spChg>
        <pc:spChg chg="mod">
          <ac:chgData name="Daniel Shunk" userId="8b1a05f26d681f8b" providerId="LiveId" clId="{92551CD1-72E2-4A83-B06E-9F01B71D04EE}" dt="2025-11-25T19:36:12.263" v="314" actId="255"/>
          <ac:spMkLst>
            <pc:docMk/>
            <pc:sldMk cId="2466890518" sldId="557"/>
            <ac:spMk id="4" creationId="{D29434B8-B815-2382-63B7-95F5AE20437F}"/>
          </ac:spMkLst>
        </pc:spChg>
      </pc:sldChg>
      <pc:sldChg chg="add">
        <pc:chgData name="Daniel Shunk" userId="8b1a05f26d681f8b" providerId="LiveId" clId="{92551CD1-72E2-4A83-B06E-9F01B71D04EE}" dt="2025-11-25T19:34:56.641" v="285" actId="2890"/>
        <pc:sldMkLst>
          <pc:docMk/>
          <pc:sldMk cId="2157426383" sldId="558"/>
        </pc:sldMkLst>
      </pc:sldChg>
      <pc:sldChg chg="add del replId">
        <pc:chgData name="Daniel Shunk" userId="8b1a05f26d681f8b" providerId="LiveId" clId="{92551CD1-72E2-4A83-B06E-9F01B71D04EE}" dt="2025-11-25T19:36:31.339" v="315" actId="47"/>
        <pc:sldMkLst>
          <pc:docMk/>
          <pc:sldMk cId="1278430313" sldId="5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5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02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8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6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6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8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7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0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9BEDAF-33DF-DBD0-10C0-D8C95A99A8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3D8E8F-687E-2FDD-97EC-F9A7144E022C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B4DF1-6108-18D6-897B-13A86CF9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157" y="370867"/>
            <a:ext cx="10859784" cy="30879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P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salms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.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16E29-28DD-CB1B-662E-6562C92ED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096" y="100180"/>
            <a:ext cx="1441808" cy="11327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Gabriola" panose="04040605051002020D02" pitchFamily="82" charset="0"/>
              </a:rPr>
              <a:t>The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E6060E-23DA-2B73-4B50-ED1504016FDC}"/>
              </a:ext>
            </a:extLst>
          </p:cNvPr>
          <p:cNvSpPr txBox="1">
            <a:spLocks/>
          </p:cNvSpPr>
          <p:nvPr/>
        </p:nvSpPr>
        <p:spPr>
          <a:xfrm>
            <a:off x="3617088" y="1822440"/>
            <a:ext cx="6119340" cy="13690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0" b="1" i="0" u="none" strike="noStrike" kern="1200" cap="none" spc="100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abriola" panose="04040605051002020D02" pitchFamily="82" charset="0"/>
                <a:ea typeface="+mn-ea"/>
                <a:cs typeface="+mn-cs"/>
              </a:rPr>
              <a:t>119:89-176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16D8A9-90A3-EEDA-3B6D-F23BF42654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554" y="5723434"/>
            <a:ext cx="1580131" cy="7563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866865-4F36-82F4-9D3C-85301709445B}"/>
              </a:ext>
            </a:extLst>
          </p:cNvPr>
          <p:cNvSpPr txBox="1"/>
          <p:nvPr/>
        </p:nvSpPr>
        <p:spPr>
          <a:xfrm>
            <a:off x="31763" y="3781005"/>
            <a:ext cx="6785141" cy="2419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The Purpose Of God’s Word</a:t>
            </a:r>
          </a:p>
        </p:txBody>
      </p:sp>
    </p:spTree>
    <p:extLst>
      <p:ext uri="{BB962C8B-B14F-4D97-AF65-F5344CB8AC3E}">
        <p14:creationId xmlns:p14="http://schemas.microsoft.com/office/powerpoint/2010/main" val="241447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E4AB8-A5E1-0CF2-908D-6C87A744F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55CA72-54A5-A24D-DF0D-C511B4FDE0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1184D6A-6B2B-F85D-643C-F80E297DCC60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16CBF-8580-4492-286E-CD73BE97B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343"/>
            <a:ext cx="1213189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6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The Purpose of God’s Word</a:t>
            </a:r>
            <a:endParaRPr lang="en-US" sz="66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D0FA465-3301-508C-8279-BB68766177AC}"/>
              </a:ext>
            </a:extLst>
          </p:cNvPr>
          <p:cNvSpPr txBox="1">
            <a:spLocks/>
          </p:cNvSpPr>
          <p:nvPr/>
        </p:nvSpPr>
        <p:spPr>
          <a:xfrm>
            <a:off x="125039" y="2141414"/>
            <a:ext cx="11941922" cy="44654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It’s powerful for wisdom to light the way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AE17E4-499B-0C21-2B3C-ACA45CE249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450" y="6011069"/>
            <a:ext cx="1506980" cy="72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4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627D4-CB2F-3CE4-84EF-0FF23AB54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1E1785-27BA-974D-45C3-D0A1B2A18D5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61BC565-8042-41C7-B848-FBA57420E056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212F7A-E6E0-EE44-502A-E274DA1A6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6376" y="5634667"/>
            <a:ext cx="6780586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Colossians 1:16-17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C3AB11-DF15-836D-5C6F-CCB9825E9008}"/>
              </a:ext>
            </a:extLst>
          </p:cNvPr>
          <p:cNvSpPr txBox="1">
            <a:spLocks/>
          </p:cNvSpPr>
          <p:nvPr/>
        </p:nvSpPr>
        <p:spPr>
          <a:xfrm>
            <a:off x="125039" y="247650"/>
            <a:ext cx="11941922" cy="63592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58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cs typeface="Dubai Medium" panose="020B0603030403030204" pitchFamily="34" charset="-78"/>
              </a:rPr>
              <a:t>“For in Him all things were created, both in the heavens &amp; on earth, visible &amp; invisible, whether thrones or dominions or rulers or authorities—all things have been created through Him &amp; for Him. He is before all things, &amp; in Him all things hold together.”</a:t>
            </a:r>
          </a:p>
        </p:txBody>
      </p:sp>
    </p:spTree>
    <p:extLst>
      <p:ext uri="{BB962C8B-B14F-4D97-AF65-F5344CB8AC3E}">
        <p14:creationId xmlns:p14="http://schemas.microsoft.com/office/powerpoint/2010/main" val="301639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997E8-C3DA-D415-4658-D108F9297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9C3D7D-A9EC-F0EE-562E-3DF7D816B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43A5979-9AAE-EFCD-F3DA-A5720D755EC2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ACA25F-AB4B-D5D6-FD44-C69AEFCE4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343"/>
            <a:ext cx="1213189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6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The Purpose of God’s Word</a:t>
            </a:r>
            <a:endParaRPr lang="en-US" sz="66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AFA4369-BEA0-72DC-11FF-30BD3BA3CE02}"/>
              </a:ext>
            </a:extLst>
          </p:cNvPr>
          <p:cNvSpPr txBox="1">
            <a:spLocks/>
          </p:cNvSpPr>
          <p:nvPr/>
        </p:nvSpPr>
        <p:spPr>
          <a:xfrm>
            <a:off x="125039" y="2141414"/>
            <a:ext cx="11941922" cy="44654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It’s powerful for wisdom to light the way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24122CF-DAE8-5226-A5BB-E6979C6275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450" y="6011069"/>
            <a:ext cx="1506980" cy="72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305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60EF19-5B93-C7F3-BB6A-1535C04A3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D27E418-E67E-99D7-D7EC-17B2DA80758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2ECFC7C-E7C8-F160-0D70-31A1B3B9458E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6695BD-9A9A-0B66-1046-D5967CDAE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8925" y="5634667"/>
            <a:ext cx="5428036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Psalm 8:3-4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C79228C-748C-9DB6-289D-544A1F7A831D}"/>
              </a:ext>
            </a:extLst>
          </p:cNvPr>
          <p:cNvSpPr txBox="1">
            <a:spLocks/>
          </p:cNvSpPr>
          <p:nvPr/>
        </p:nvSpPr>
        <p:spPr>
          <a:xfrm>
            <a:off x="125039" y="142876"/>
            <a:ext cx="11941922" cy="64639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66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cs typeface="Dubai Medium" panose="020B0603030403030204" pitchFamily="34" charset="-78"/>
              </a:rPr>
              <a:t>“When I see Your heavens, the work of Your fingers, the moon &amp; the stars, which You have established; What is man that You remember him, &amp; the son of man that You care for him?”</a:t>
            </a:r>
          </a:p>
        </p:txBody>
      </p:sp>
    </p:spTree>
    <p:extLst>
      <p:ext uri="{BB962C8B-B14F-4D97-AF65-F5344CB8AC3E}">
        <p14:creationId xmlns:p14="http://schemas.microsoft.com/office/powerpoint/2010/main" val="2732593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9A42C-F780-C5B5-1C92-F0C7E84A2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6707B14-C457-4A57-67C7-0667780CD7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2CE9357-12D3-20AB-9D4B-0B828EDF0898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8FB8FA-EE3A-1A6B-080A-D2BDB5193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343"/>
            <a:ext cx="1213189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6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The Purpose of God’s Word</a:t>
            </a:r>
            <a:endParaRPr lang="en-US" sz="66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5A48AC9-DD1D-F7B2-89BF-1BCEDFC54FEA}"/>
              </a:ext>
            </a:extLst>
          </p:cNvPr>
          <p:cNvSpPr txBox="1">
            <a:spLocks/>
          </p:cNvSpPr>
          <p:nvPr/>
        </p:nvSpPr>
        <p:spPr>
          <a:xfrm>
            <a:off x="125039" y="2141414"/>
            <a:ext cx="11941922" cy="44654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It’s powerful for wisdom to light the way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F177734-C8C8-2FD4-729D-A46AC09525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450" y="6011069"/>
            <a:ext cx="1506980" cy="72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406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48F67-695B-1DD6-A929-721DFE02A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9F12060-2E65-6E4B-678E-E0D8F865A1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CF87EF8-9350-4F2A-6C3A-1B6C0D40AC24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087F3F-C066-7357-5D85-F57B1CB7C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2550" y="5634667"/>
            <a:ext cx="6904411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Deuteronomy 7:22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29434B8-B815-2382-63B7-95F5AE20437F}"/>
              </a:ext>
            </a:extLst>
          </p:cNvPr>
          <p:cNvSpPr txBox="1">
            <a:spLocks/>
          </p:cNvSpPr>
          <p:nvPr/>
        </p:nvSpPr>
        <p:spPr>
          <a:xfrm>
            <a:off x="125039" y="238126"/>
            <a:ext cx="11941922" cy="63687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68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cs typeface="Dubai Medium" panose="020B0603030403030204" pitchFamily="34" charset="-78"/>
              </a:rPr>
              <a:t>“Yahweh your God will clear away these nations before you little by little; you will not be able to put an end to them quickly, lest the wild beasts become too numerous for you.”</a:t>
            </a:r>
          </a:p>
        </p:txBody>
      </p:sp>
    </p:spTree>
    <p:extLst>
      <p:ext uri="{BB962C8B-B14F-4D97-AF65-F5344CB8AC3E}">
        <p14:creationId xmlns:p14="http://schemas.microsoft.com/office/powerpoint/2010/main" val="2466890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1FBC1-3F02-6D6E-D5E6-C7BEBA39E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22A187-6443-8485-6BED-1ED9B72ADB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16E82B6-BADC-4A58-3444-BEDA64275554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FEAF5D-74F5-D394-3981-F506B0242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343"/>
            <a:ext cx="1213189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6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The Purpose of God’s Word</a:t>
            </a:r>
            <a:endParaRPr lang="en-US" sz="66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47ADCAD-6A1E-2C67-DD4E-427CDB41F448}"/>
              </a:ext>
            </a:extLst>
          </p:cNvPr>
          <p:cNvSpPr txBox="1">
            <a:spLocks/>
          </p:cNvSpPr>
          <p:nvPr/>
        </p:nvSpPr>
        <p:spPr>
          <a:xfrm>
            <a:off x="125039" y="2141414"/>
            <a:ext cx="11941922" cy="44654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It’s powerful for wisdom to light the way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It’s pure for bringing eternal security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7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It’s perfect for producing the fruit of the Spirit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BA2172-EECB-80BE-4207-9DDF043DD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450" y="6011069"/>
            <a:ext cx="1506980" cy="72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42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4913</TotalTime>
  <Words>218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Dubai Medium</vt:lpstr>
      <vt:lpstr>Fairwater Script</vt:lpstr>
      <vt:lpstr>Gabriola</vt:lpstr>
      <vt:lpstr>1_Office Theme</vt:lpstr>
      <vt:lpstr>Psalms  .      </vt:lpstr>
      <vt:lpstr>The Purpose of God’s Word</vt:lpstr>
      <vt:lpstr>Colossians 1:16-17</vt:lpstr>
      <vt:lpstr>The Purpose of God’s Word</vt:lpstr>
      <vt:lpstr>Psalm 8:3-4</vt:lpstr>
      <vt:lpstr>The Purpose of God’s Word</vt:lpstr>
      <vt:lpstr>Deuteronomy 7:22</vt:lpstr>
      <vt:lpstr>The Purpose of God’s Word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13</cp:revision>
  <dcterms:created xsi:type="dcterms:W3CDTF">2025-04-02T01:49:05Z</dcterms:created>
  <dcterms:modified xsi:type="dcterms:W3CDTF">2025-11-25T19:36:39Z</dcterms:modified>
</cp:coreProperties>
</file>