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8B5A2-08B9-4A46-8D0E-173858806D76}" v="163" dt="2025-11-29T16:57:10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modSld">
      <pc:chgData name="Daniel Shunk" userId="8b1a05f26d681f8b" providerId="LiveId" clId="{92551CD1-72E2-4A83-B06E-9F01B71D04EE}" dt="2025-11-29T16:58:05.145" v="336"/>
      <pc:docMkLst>
        <pc:docMk/>
      </pc:docMkLst>
      <pc:sldChg chg="modSp mod">
        <pc:chgData name="Daniel Shunk" userId="8b1a05f26d681f8b" providerId="LiveId" clId="{92551CD1-72E2-4A83-B06E-9F01B71D04EE}" dt="2025-11-29T16:48:45.533" v="31" actId="20577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5-11-29T16:48:30.355" v="2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5-11-29T16:48:45.533" v="31" actId="20577"/>
          <ac:spMkLst>
            <pc:docMk/>
            <pc:sldMk cId="154680115" sldId="256"/>
            <ac:spMk id="10" creationId="{5AD096D1-BEC1-D7B5-1D36-444F0178233D}"/>
          </ac:spMkLst>
        </pc:spChg>
      </pc:sldChg>
      <pc:sldChg chg="modSp mod addAnim delAnim modAnim">
        <pc:chgData name="Daniel Shunk" userId="8b1a05f26d681f8b" providerId="LiveId" clId="{92551CD1-72E2-4A83-B06E-9F01B71D04EE}" dt="2025-11-29T16:58:05.145" v="336"/>
        <pc:sldMkLst>
          <pc:docMk/>
          <pc:sldMk cId="4127929964" sldId="258"/>
        </pc:sldMkLst>
        <pc:spChg chg="mod">
          <ac:chgData name="Daniel Shunk" userId="8b1a05f26d681f8b" providerId="LiveId" clId="{92551CD1-72E2-4A83-B06E-9F01B71D04EE}" dt="2025-11-29T16:55:06.357" v="116" actId="255"/>
          <ac:spMkLst>
            <pc:docMk/>
            <pc:sldMk cId="4127929964" sldId="258"/>
            <ac:spMk id="2" creationId="{E71B11DA-2E68-5295-6A2C-164C3D74E000}"/>
          </ac:spMkLst>
        </pc:spChg>
        <pc:spChg chg="mod">
          <ac:chgData name="Daniel Shunk" userId="8b1a05f26d681f8b" providerId="LiveId" clId="{92551CD1-72E2-4A83-B06E-9F01B71D04EE}" dt="2025-11-29T16:57:23.843" v="335" actId="1036"/>
          <ac:spMkLst>
            <pc:docMk/>
            <pc:sldMk cId="4127929964" sldId="258"/>
            <ac:spMk id="8" creationId="{CB0C6B65-3869-BDB1-BF34-B3C2F3BA93D9}"/>
          </ac:spMkLst>
        </pc:spChg>
        <pc:picChg chg="mod">
          <ac:chgData name="Daniel Shunk" userId="8b1a05f26d681f8b" providerId="LiveId" clId="{92551CD1-72E2-4A83-B06E-9F01B71D04EE}" dt="2025-11-29T16:55:13.632" v="139" actId="1038"/>
          <ac:picMkLst>
            <pc:docMk/>
            <pc:sldMk cId="4127929964" sldId="258"/>
            <ac:picMk id="11" creationId="{373E2715-FCE6-4291-24BF-0638F7E556F5}"/>
          </ac:picMkLst>
        </pc:picChg>
      </pc:sldChg>
      <pc:sldChg chg="modSp mod">
        <pc:chgData name="Daniel Shunk" userId="8b1a05f26d681f8b" providerId="LiveId" clId="{92551CD1-72E2-4A83-B06E-9F01B71D04EE}" dt="2025-11-29T16:51:34.185" v="34" actId="12788"/>
        <pc:sldMkLst>
          <pc:docMk/>
          <pc:sldMk cId="2559608208" sldId="264"/>
        </pc:sldMkLst>
        <pc:picChg chg="mod">
          <ac:chgData name="Daniel Shunk" userId="8b1a05f26d681f8b" providerId="LiveId" clId="{92551CD1-72E2-4A83-B06E-9F01B71D04EE}" dt="2025-11-29T16:51:34.185" v="34" actId="12788"/>
          <ac:picMkLst>
            <pc:docMk/>
            <pc:sldMk cId="2559608208" sldId="264"/>
            <ac:picMk id="9" creationId="{1DBB7D98-ED49-699B-D7E3-A181D33BC077}"/>
          </ac:picMkLst>
        </pc:picChg>
      </pc:sldChg>
      <pc:sldChg chg="modSp mod">
        <pc:chgData name="Daniel Shunk" userId="8b1a05f26d681f8b" providerId="LiveId" clId="{92551CD1-72E2-4A83-B06E-9F01B71D04EE}" dt="2025-11-29T16:52:43.074" v="84" actId="1036"/>
        <pc:sldMkLst>
          <pc:docMk/>
          <pc:sldMk cId="2096562607" sldId="265"/>
        </pc:sldMkLst>
        <pc:spChg chg="mod">
          <ac:chgData name="Daniel Shunk" userId="8b1a05f26d681f8b" providerId="LiveId" clId="{92551CD1-72E2-4A83-B06E-9F01B71D04EE}" dt="2025-11-29T16:52:43.074" v="84" actId="1036"/>
          <ac:spMkLst>
            <pc:docMk/>
            <pc:sldMk cId="2096562607" sldId="265"/>
            <ac:spMk id="2" creationId="{4A00BB43-7337-4D21-AA8B-8B4B19831E29}"/>
          </ac:spMkLst>
        </pc:spChg>
        <pc:picChg chg="mod">
          <ac:chgData name="Daniel Shunk" userId="8b1a05f26d681f8b" providerId="LiveId" clId="{92551CD1-72E2-4A83-B06E-9F01B71D04EE}" dt="2025-11-29T16:52:30.310" v="35" actId="14826"/>
          <ac:picMkLst>
            <pc:docMk/>
            <pc:sldMk cId="2096562607" sldId="265"/>
            <ac:picMk id="9" creationId="{A0529B34-B138-D987-B0DA-CE217E0052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3188597"/>
            <a:ext cx="6483136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17-20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-1767" y="588220"/>
            <a:ext cx="966974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-158604" y="294595"/>
            <a:ext cx="9919052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nd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5445303" y="2219101"/>
            <a:ext cx="661199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3175">
                  <a:noFill/>
                </a:ln>
                <a:latin typeface="Papyrus" panose="03070502060502030205" pitchFamily="66" charset="0"/>
                <a:ea typeface="Source Sans Pro SemiBold" panose="020B0603030403020204" pitchFamily="34" charset="0"/>
              </a:rPr>
              <a:t>Jehoshaphat’s Pursuit Of God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4" y="5720137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5880-C106-52B3-D1E4-326F668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E79B5-8728-6B4E-1F19-E55C5EBB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5690461-3A08-685C-A57F-13888184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CFCEA-DB23-C3A9-73B4-FE1A2EB41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7EF38F3-907D-79B7-2E38-3169A6DE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The Chronicles of the Kings</a:t>
            </a:r>
            <a:endParaRPr lang="en-US" sz="7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B7D98-ED49-699B-D7E3-A181D33BC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3" y="1738555"/>
            <a:ext cx="12181375" cy="44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018E-5545-C2F6-232F-257E1246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7DCB62-79F1-8F01-D212-FA93A817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790E4FF-0ABC-4944-5BFA-1E6A69675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269015-9839-A468-49AF-765BE11AEB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3E660B0-9A00-4F8A-4F08-4CF8B671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The Chronicles of the Kings</a:t>
            </a:r>
            <a:endParaRPr lang="en-US" sz="7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529B34-B138-D987-B0DA-CE217E005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9926"/>
          <a:stretch/>
        </p:blipFill>
        <p:spPr>
          <a:xfrm>
            <a:off x="1921431" y="1358411"/>
            <a:ext cx="8349138" cy="53294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00BB43-7337-4D21-AA8B-8B4B19831E29}"/>
              </a:ext>
            </a:extLst>
          </p:cNvPr>
          <p:cNvSpPr/>
          <p:nvPr/>
        </p:nvSpPr>
        <p:spPr>
          <a:xfrm>
            <a:off x="1921268" y="5000939"/>
            <a:ext cx="8328916" cy="9580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2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25205"/>
            <a:ext cx="12192000" cy="4939980"/>
          </a:xfrm>
        </p:spPr>
        <p:txBody>
          <a:bodyPr>
            <a:noAutofit/>
          </a:bodyPr>
          <a:lstStyle/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300" dirty="0">
                <a:solidFill>
                  <a:schemeClr val="bg1"/>
                </a:solidFill>
                <a:latin typeface="Footlight MT Light" panose="0204060206030A020304" pitchFamily="18" charset="0"/>
              </a:rPr>
              <a:t>Teaching The Word To Everyone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300" dirty="0">
                <a:solidFill>
                  <a:schemeClr val="bg1"/>
                </a:solidFill>
                <a:latin typeface="Footlight MT Light" panose="0204060206030A020304" pitchFamily="18" charset="0"/>
              </a:rPr>
              <a:t>Applying The Word That You Hear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300" dirty="0">
                <a:solidFill>
                  <a:schemeClr val="bg1"/>
                </a:solidFill>
                <a:latin typeface="Footlight MT Light" panose="0204060206030A020304" pitchFamily="18" charset="0"/>
              </a:rPr>
              <a:t>Growing From Chastisement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300" dirty="0">
                <a:solidFill>
                  <a:schemeClr val="bg1"/>
                </a:solidFill>
                <a:latin typeface="Footlight MT Light" panose="0204060206030A020304" pitchFamily="18" charset="0"/>
              </a:rPr>
              <a:t>Growing Thru The Trials Of Our Faith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19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71B11DA-2E68-5295-6A2C-164C3D74E000}"/>
              </a:ext>
            </a:extLst>
          </p:cNvPr>
          <p:cNvSpPr txBox="1">
            <a:spLocks/>
          </p:cNvSpPr>
          <p:nvPr/>
        </p:nvSpPr>
        <p:spPr>
          <a:xfrm>
            <a:off x="345796" y="290356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52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Habits That Show Pursuit of God</a:t>
            </a: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45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17-20</vt:lpstr>
      <vt:lpstr>The Chronicles of the Kings</vt:lpstr>
      <vt:lpstr>The Chronicles of the Kings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13</cp:revision>
  <dcterms:created xsi:type="dcterms:W3CDTF">2025-08-29T12:27:13Z</dcterms:created>
  <dcterms:modified xsi:type="dcterms:W3CDTF">2025-11-29T16:58:15Z</dcterms:modified>
</cp:coreProperties>
</file>