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50" r:id="rId2"/>
    <p:sldId id="551" r:id="rId3"/>
    <p:sldId id="553" r:id="rId4"/>
    <p:sldId id="552" r:id="rId5"/>
    <p:sldId id="554" r:id="rId6"/>
    <p:sldId id="555" r:id="rId7"/>
    <p:sldId id="5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F2ECBE-DC2E-44DA-9D67-464E4E254E6D}" v="315" dt="2025-11-25T15:35:21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18" autoAdjust="0"/>
    <p:restoredTop sz="94660"/>
  </p:normalViewPr>
  <p:slideViewPr>
    <p:cSldViewPr snapToGrid="0">
      <p:cViewPr varScale="1">
        <p:scale>
          <a:sx n="56" d="100"/>
          <a:sy n="56" d="100"/>
        </p:scale>
        <p:origin x="21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92551CD1-72E2-4A83-B06E-9F01B71D04EE}"/>
    <pc:docChg chg="undo custSel addSld delSld modSld">
      <pc:chgData name="Daniel Shunk" userId="8b1a05f26d681f8b" providerId="LiveId" clId="{92551CD1-72E2-4A83-B06E-9F01B71D04EE}" dt="2025-11-25T15:35:34.313" v="479" actId="47"/>
      <pc:docMkLst>
        <pc:docMk/>
      </pc:docMkLst>
      <pc:sldChg chg="modSp mod">
        <pc:chgData name="Daniel Shunk" userId="8b1a05f26d681f8b" providerId="LiveId" clId="{92551CD1-72E2-4A83-B06E-9F01B71D04EE}" dt="2025-11-25T15:20:21.889" v="48" actId="1076"/>
        <pc:sldMkLst>
          <pc:docMk/>
          <pc:sldMk cId="2414470108" sldId="550"/>
        </pc:sldMkLst>
        <pc:spChg chg="mod">
          <ac:chgData name="Daniel Shunk" userId="8b1a05f26d681f8b" providerId="LiveId" clId="{92551CD1-72E2-4A83-B06E-9F01B71D04EE}" dt="2025-11-25T15:19:43.746" v="6" actId="14100"/>
          <ac:spMkLst>
            <pc:docMk/>
            <pc:sldMk cId="2414470108" sldId="550"/>
            <ac:spMk id="4" creationId="{90E6060E-23DA-2B73-4B50-ED1504016FDC}"/>
          </ac:spMkLst>
        </pc:spChg>
        <pc:spChg chg="mod">
          <ac:chgData name="Daniel Shunk" userId="8b1a05f26d681f8b" providerId="LiveId" clId="{92551CD1-72E2-4A83-B06E-9F01B71D04EE}" dt="2025-11-25T15:20:21.889" v="48" actId="1076"/>
          <ac:spMkLst>
            <pc:docMk/>
            <pc:sldMk cId="2414470108" sldId="550"/>
            <ac:spMk id="8" creationId="{3B866865-4F36-82F4-9D3C-85301709445B}"/>
          </ac:spMkLst>
        </pc:spChg>
      </pc:sldChg>
      <pc:sldChg chg="modSp mod addAnim delAnim modAnim">
        <pc:chgData name="Daniel Shunk" userId="8b1a05f26d681f8b" providerId="LiveId" clId="{92551CD1-72E2-4A83-B06E-9F01B71D04EE}" dt="2025-11-25T15:31:26.603" v="428"/>
        <pc:sldMkLst>
          <pc:docMk/>
          <pc:sldMk cId="2230769388" sldId="551"/>
        </pc:sldMkLst>
        <pc:spChg chg="mod">
          <ac:chgData name="Daniel Shunk" userId="8b1a05f26d681f8b" providerId="LiveId" clId="{92551CD1-72E2-4A83-B06E-9F01B71D04EE}" dt="2025-11-25T15:27:44.808" v="353" actId="1035"/>
          <ac:spMkLst>
            <pc:docMk/>
            <pc:sldMk cId="2230769388" sldId="551"/>
            <ac:spMk id="2" creationId="{B5CC1A2F-F38D-131E-CE61-54AF9C825D28}"/>
          </ac:spMkLst>
        </pc:spChg>
        <pc:spChg chg="mod">
          <ac:chgData name="Daniel Shunk" userId="8b1a05f26d681f8b" providerId="LiveId" clId="{92551CD1-72E2-4A83-B06E-9F01B71D04EE}" dt="2025-11-25T15:31:08.028" v="427" actId="1035"/>
          <ac:spMkLst>
            <pc:docMk/>
            <pc:sldMk cId="2230769388" sldId="551"/>
            <ac:spMk id="4" creationId="{45C2C303-35BF-D6D2-DE33-69E8DE2B8872}"/>
          </ac:spMkLst>
        </pc:spChg>
        <pc:picChg chg="mod">
          <ac:chgData name="Daniel Shunk" userId="8b1a05f26d681f8b" providerId="LiveId" clId="{92551CD1-72E2-4A83-B06E-9F01B71D04EE}" dt="2025-11-25T15:24:38.151" v="94" actId="1076"/>
          <ac:picMkLst>
            <pc:docMk/>
            <pc:sldMk cId="2230769388" sldId="551"/>
            <ac:picMk id="7" creationId="{1285DAD6-4F09-070A-F45C-708D9FE0F03D}"/>
          </ac:picMkLst>
        </pc:picChg>
      </pc:sldChg>
      <pc:sldChg chg="modSp mod">
        <pc:chgData name="Daniel Shunk" userId="8b1a05f26d681f8b" providerId="LiveId" clId="{92551CD1-72E2-4A83-B06E-9F01B71D04EE}" dt="2025-11-25T15:33:25.395" v="452" actId="14100"/>
        <pc:sldMkLst>
          <pc:docMk/>
          <pc:sldMk cId="301639416" sldId="552"/>
        </pc:sldMkLst>
        <pc:spChg chg="mod">
          <ac:chgData name="Daniel Shunk" userId="8b1a05f26d681f8b" providerId="LiveId" clId="{92551CD1-72E2-4A83-B06E-9F01B71D04EE}" dt="2025-11-25T15:32:46.924" v="446" actId="14100"/>
          <ac:spMkLst>
            <pc:docMk/>
            <pc:sldMk cId="301639416" sldId="552"/>
            <ac:spMk id="2" creationId="{06212F7A-E6E0-EE44-502A-E274DA1A66E9}"/>
          </ac:spMkLst>
        </pc:spChg>
        <pc:spChg chg="mod">
          <ac:chgData name="Daniel Shunk" userId="8b1a05f26d681f8b" providerId="LiveId" clId="{92551CD1-72E2-4A83-B06E-9F01B71D04EE}" dt="2025-11-25T15:33:25.395" v="452" actId="14100"/>
          <ac:spMkLst>
            <pc:docMk/>
            <pc:sldMk cId="301639416" sldId="552"/>
            <ac:spMk id="4" creationId="{B6C3AB11-DF15-836D-5C6F-CCB9825E9008}"/>
          </ac:spMkLst>
        </pc:spChg>
      </pc:sldChg>
      <pc:sldChg chg="modSp add modAnim">
        <pc:chgData name="Daniel Shunk" userId="8b1a05f26d681f8b" providerId="LiveId" clId="{92551CD1-72E2-4A83-B06E-9F01B71D04EE}" dt="2025-11-25T15:32:29.092" v="430" actId="20577"/>
        <pc:sldMkLst>
          <pc:docMk/>
          <pc:sldMk cId="2385145443" sldId="553"/>
        </pc:sldMkLst>
        <pc:spChg chg="mod">
          <ac:chgData name="Daniel Shunk" userId="8b1a05f26d681f8b" providerId="LiveId" clId="{92551CD1-72E2-4A83-B06E-9F01B71D04EE}" dt="2025-11-25T15:32:29.092" v="430" actId="20577"/>
          <ac:spMkLst>
            <pc:docMk/>
            <pc:sldMk cId="2385145443" sldId="553"/>
            <ac:spMk id="4" creationId="{2D0FA465-3301-508C-8279-BB68766177AC}"/>
          </ac:spMkLst>
        </pc:spChg>
      </pc:sldChg>
      <pc:sldChg chg="del">
        <pc:chgData name="Daniel Shunk" userId="8b1a05f26d681f8b" providerId="LiveId" clId="{92551CD1-72E2-4A83-B06E-9F01B71D04EE}" dt="2025-11-25T15:20:33.221" v="49" actId="47"/>
        <pc:sldMkLst>
          <pc:docMk/>
          <pc:sldMk cId="2835076614" sldId="553"/>
        </pc:sldMkLst>
      </pc:sldChg>
      <pc:sldChg chg="modSp add del modAnim">
        <pc:chgData name="Daniel Shunk" userId="8b1a05f26d681f8b" providerId="LiveId" clId="{92551CD1-72E2-4A83-B06E-9F01B71D04EE}" dt="2025-11-25T15:34:13.237" v="457" actId="20577"/>
        <pc:sldMkLst>
          <pc:docMk/>
          <pc:sldMk cId="63208625" sldId="554"/>
        </pc:sldMkLst>
        <pc:spChg chg="mod">
          <ac:chgData name="Daniel Shunk" userId="8b1a05f26d681f8b" providerId="LiveId" clId="{92551CD1-72E2-4A83-B06E-9F01B71D04EE}" dt="2025-11-25T15:34:13.237" v="457" actId="20577"/>
          <ac:spMkLst>
            <pc:docMk/>
            <pc:sldMk cId="63208625" sldId="554"/>
            <ac:spMk id="4" creationId="{30A2EBA5-5D87-61BB-AB1F-89A96D1CF442}"/>
          </ac:spMkLst>
        </pc:spChg>
      </pc:sldChg>
      <pc:sldChg chg="del">
        <pc:chgData name="Daniel Shunk" userId="8b1a05f26d681f8b" providerId="LiveId" clId="{92551CD1-72E2-4A83-B06E-9F01B71D04EE}" dt="2025-11-25T15:20:33.386" v="50" actId="47"/>
        <pc:sldMkLst>
          <pc:docMk/>
          <pc:sldMk cId="1945622739" sldId="554"/>
        </pc:sldMkLst>
      </pc:sldChg>
      <pc:sldChg chg="del">
        <pc:chgData name="Daniel Shunk" userId="8b1a05f26d681f8b" providerId="LiveId" clId="{92551CD1-72E2-4A83-B06E-9F01B71D04EE}" dt="2025-11-25T15:20:33.593" v="51" actId="47"/>
        <pc:sldMkLst>
          <pc:docMk/>
          <pc:sldMk cId="1022299852" sldId="555"/>
        </pc:sldMkLst>
      </pc:sldChg>
      <pc:sldChg chg="modSp add mod replId">
        <pc:chgData name="Daniel Shunk" userId="8b1a05f26d681f8b" providerId="LiveId" clId="{92551CD1-72E2-4A83-B06E-9F01B71D04EE}" dt="2025-11-25T15:35:05.856" v="477" actId="255"/>
        <pc:sldMkLst>
          <pc:docMk/>
          <pc:sldMk cId="3811962606" sldId="555"/>
        </pc:sldMkLst>
        <pc:spChg chg="mod">
          <ac:chgData name="Daniel Shunk" userId="8b1a05f26d681f8b" providerId="LiveId" clId="{92551CD1-72E2-4A83-B06E-9F01B71D04EE}" dt="2025-11-25T15:34:27.482" v="468" actId="14100"/>
          <ac:spMkLst>
            <pc:docMk/>
            <pc:sldMk cId="3811962606" sldId="555"/>
            <ac:spMk id="2" creationId="{90FFDF10-4561-6C86-7EF8-DF9681B5DEBA}"/>
          </ac:spMkLst>
        </pc:spChg>
        <pc:spChg chg="mod">
          <ac:chgData name="Daniel Shunk" userId="8b1a05f26d681f8b" providerId="LiveId" clId="{92551CD1-72E2-4A83-B06E-9F01B71D04EE}" dt="2025-11-25T15:35:05.856" v="477" actId="255"/>
          <ac:spMkLst>
            <pc:docMk/>
            <pc:sldMk cId="3811962606" sldId="555"/>
            <ac:spMk id="4" creationId="{A2EF2895-5922-01EE-2A38-DC41E7ABC562}"/>
          </ac:spMkLst>
        </pc:spChg>
      </pc:sldChg>
      <pc:sldChg chg="del">
        <pc:chgData name="Daniel Shunk" userId="8b1a05f26d681f8b" providerId="LiveId" clId="{92551CD1-72E2-4A83-B06E-9F01B71D04EE}" dt="2025-11-25T15:20:33.857" v="52" actId="47"/>
        <pc:sldMkLst>
          <pc:docMk/>
          <pc:sldMk cId="1179795849" sldId="556"/>
        </pc:sldMkLst>
      </pc:sldChg>
      <pc:sldChg chg="add modAnim">
        <pc:chgData name="Daniel Shunk" userId="8b1a05f26d681f8b" providerId="LiveId" clId="{92551CD1-72E2-4A83-B06E-9F01B71D04EE}" dt="2025-11-25T15:35:21.078" v="478"/>
        <pc:sldMkLst>
          <pc:docMk/>
          <pc:sldMk cId="4019536776" sldId="556"/>
        </pc:sldMkLst>
      </pc:sldChg>
      <pc:sldChg chg="add del replId">
        <pc:chgData name="Daniel Shunk" userId="8b1a05f26d681f8b" providerId="LiveId" clId="{92551CD1-72E2-4A83-B06E-9F01B71D04EE}" dt="2025-11-25T15:35:34.313" v="479" actId="47"/>
        <pc:sldMkLst>
          <pc:docMk/>
          <pc:sldMk cId="3606677873" sldId="557"/>
        </pc:sldMkLst>
      </pc:sldChg>
      <pc:sldChg chg="del">
        <pc:chgData name="Daniel Shunk" userId="8b1a05f26d681f8b" providerId="LiveId" clId="{92551CD1-72E2-4A83-B06E-9F01B71D04EE}" dt="2025-11-25T15:20:34.071" v="53" actId="47"/>
        <pc:sldMkLst>
          <pc:docMk/>
          <pc:sldMk cId="3925618640" sldId="557"/>
        </pc:sldMkLst>
      </pc:sldChg>
      <pc:sldChg chg="del">
        <pc:chgData name="Daniel Shunk" userId="8b1a05f26d681f8b" providerId="LiveId" clId="{92551CD1-72E2-4A83-B06E-9F01B71D04EE}" dt="2025-11-25T15:20:34.531" v="54" actId="47"/>
        <pc:sldMkLst>
          <pc:docMk/>
          <pc:sldMk cId="19858885" sldId="558"/>
        </pc:sldMkLst>
      </pc:sldChg>
      <pc:sldChg chg="del">
        <pc:chgData name="Daniel Shunk" userId="8b1a05f26d681f8b" providerId="LiveId" clId="{92551CD1-72E2-4A83-B06E-9F01B71D04EE}" dt="2025-11-25T15:20:35.075" v="55" actId="47"/>
        <pc:sldMkLst>
          <pc:docMk/>
          <pc:sldMk cId="626825368" sldId="559"/>
        </pc:sldMkLst>
      </pc:sldChg>
      <pc:sldChg chg="del">
        <pc:chgData name="Daniel Shunk" userId="8b1a05f26d681f8b" providerId="LiveId" clId="{92551CD1-72E2-4A83-B06E-9F01B71D04EE}" dt="2025-11-25T15:20:35.349" v="56" actId="47"/>
        <pc:sldMkLst>
          <pc:docMk/>
          <pc:sldMk cId="1389070426" sldId="560"/>
        </pc:sldMkLst>
      </pc:sldChg>
      <pc:sldChg chg="del">
        <pc:chgData name="Daniel Shunk" userId="8b1a05f26d681f8b" providerId="LiveId" clId="{92551CD1-72E2-4A83-B06E-9F01B71D04EE}" dt="2025-11-25T15:20:36.052" v="57" actId="47"/>
        <pc:sldMkLst>
          <pc:docMk/>
          <pc:sldMk cId="523704091" sldId="5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5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02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8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6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6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8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7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11/25/2025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0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99BEDAF-33DF-DBD0-10C0-D8C95A99A8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3D8E8F-687E-2FDD-97EC-F9A7144E022C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6B4DF1-6108-18D6-897B-13A86CF9E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157" y="370867"/>
            <a:ext cx="10859784" cy="30879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P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salms</a:t>
            </a:r>
            <a:r>
              <a:rPr lang="en-US" sz="24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200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 </a:t>
            </a:r>
            <a:r>
              <a:rPr lang="en-US" sz="100" b="1" i="1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Fairwater Script" panose="02000507000000020003" pitchFamily="2" charset="0"/>
              </a:rPr>
              <a:t>.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16E29-28DD-CB1B-662E-6562C92ED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5096" y="100180"/>
            <a:ext cx="1441808" cy="113272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0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Gabriola" panose="04040605051002020D02" pitchFamily="82" charset="0"/>
              </a:rPr>
              <a:t>The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0E6060E-23DA-2B73-4B50-ED1504016FDC}"/>
              </a:ext>
            </a:extLst>
          </p:cNvPr>
          <p:cNvSpPr txBox="1">
            <a:spLocks/>
          </p:cNvSpPr>
          <p:nvPr/>
        </p:nvSpPr>
        <p:spPr>
          <a:xfrm>
            <a:off x="3617088" y="1822440"/>
            <a:ext cx="4721982" cy="13690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0" b="1" i="0" u="none" strike="noStrike" kern="1200" cap="none" spc="100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Gabriola" panose="04040605051002020D02" pitchFamily="82" charset="0"/>
                <a:ea typeface="+mn-ea"/>
                <a:cs typeface="+mn-cs"/>
              </a:rPr>
              <a:t>119:1-88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16D8A9-90A3-EEDA-3B6D-F23BF42654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5554" y="5723434"/>
            <a:ext cx="1580131" cy="7563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866865-4F36-82F4-9D3C-85301709445B}"/>
              </a:ext>
            </a:extLst>
          </p:cNvPr>
          <p:cNvSpPr txBox="1"/>
          <p:nvPr/>
        </p:nvSpPr>
        <p:spPr>
          <a:xfrm>
            <a:off x="-135228" y="3458840"/>
            <a:ext cx="6785141" cy="3574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ea typeface="+mn-ea"/>
                <a:cs typeface="Dubai Medium" panose="020B0603030403030204" pitchFamily="34" charset="-78"/>
              </a:rPr>
              <a:t>How Far Can God’s Word Take Us?</a:t>
            </a:r>
          </a:p>
        </p:txBody>
      </p:sp>
    </p:spTree>
    <p:extLst>
      <p:ext uri="{BB962C8B-B14F-4D97-AF65-F5344CB8AC3E}">
        <p14:creationId xmlns:p14="http://schemas.microsoft.com/office/powerpoint/2010/main" val="241447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DB3126-8604-9002-2F52-550C40BB5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7A0D96-AE0E-4E6A-984F-8E7F6C7F5A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EC1AAC9-2DAD-62F9-5F71-3BCF052F5E8F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CC1A2F-F38D-131E-CE61-54AF9C82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99337"/>
            <a:ext cx="1213189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90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Dreaming Outloud Pro" panose="03050502040302030504" pitchFamily="66" charset="0"/>
                <a:cs typeface="Dreaming Outloud Pro" panose="03050502040302030504" pitchFamily="66" charset="0"/>
              </a:rPr>
              <a:t>The Words For “Word”</a:t>
            </a:r>
            <a:endParaRPr lang="en-US" sz="90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Dreaming Outloud Pro" panose="03050502040302030504" pitchFamily="66" charset="0"/>
              <a:cs typeface="Dreaming Outloud Pro" panose="03050502040302030504" pitchFamily="66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5C2C303-35BF-D6D2-DE33-69E8DE2B8872}"/>
              </a:ext>
            </a:extLst>
          </p:cNvPr>
          <p:cNvSpPr txBox="1">
            <a:spLocks/>
          </p:cNvSpPr>
          <p:nvPr/>
        </p:nvSpPr>
        <p:spPr>
          <a:xfrm>
            <a:off x="125039" y="1455672"/>
            <a:ext cx="11941922" cy="50742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5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Law (</a:t>
            </a:r>
            <a:r>
              <a:rPr lang="en-US" sz="5600" b="1" i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torah</a:t>
            </a: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) – to teach or direct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Word (</a:t>
            </a:r>
            <a:r>
              <a:rPr lang="en-US" sz="5600" b="1" i="1" spc="-150" dirty="0" err="1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dabar</a:t>
            </a: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) – the spoken word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Judgements (</a:t>
            </a:r>
            <a:r>
              <a:rPr lang="en-US" sz="5600" b="1" i="1" spc="-150" dirty="0" err="1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mispatim</a:t>
            </a: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) – to determine or discern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Testimonies (</a:t>
            </a:r>
            <a:r>
              <a:rPr lang="en-US" sz="5600" b="1" i="1" spc="-150" dirty="0" err="1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edut</a:t>
            </a: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) – to witness or obey 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Commandments (</a:t>
            </a:r>
            <a:r>
              <a:rPr lang="en-US" sz="5600" b="1" i="1" spc="-150" dirty="0" err="1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miswah</a:t>
            </a: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) – have authority to say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Statutes (</a:t>
            </a:r>
            <a:r>
              <a:rPr lang="en-US" sz="5600" b="1" i="1" spc="-150" dirty="0" err="1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huqqim</a:t>
            </a: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) – engrave/ inscribe, written word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Precepts (</a:t>
            </a:r>
            <a:r>
              <a:rPr lang="en-US" sz="5600" b="1" i="1" spc="-150" dirty="0" err="1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piqqudim</a:t>
            </a: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) – specific instructions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Word (</a:t>
            </a:r>
            <a:r>
              <a:rPr lang="en-US" sz="5600" b="1" i="1" spc="-150" dirty="0" err="1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imrah</a:t>
            </a:r>
            <a:r>
              <a:rPr lang="en-US" sz="5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) – any general word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85DAD6-4F09-070A-F45C-708D9FE0F0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450" y="6011069"/>
            <a:ext cx="1506980" cy="72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76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E4AB8-A5E1-0CF2-908D-6C87A744F9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55CA72-54A5-A24D-DF0D-C511B4FDE0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1184D6A-6B2B-F85D-643C-F80E297DCC60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16CBF-8580-4492-286E-CD73BE97B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343"/>
            <a:ext cx="12131899" cy="14744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5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How Far Can God’s Word Take Us?</a:t>
            </a:r>
            <a:endParaRPr lang="en-US" sz="54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D0FA465-3301-508C-8279-BB68766177AC}"/>
              </a:ext>
            </a:extLst>
          </p:cNvPr>
          <p:cNvSpPr txBox="1">
            <a:spLocks/>
          </p:cNvSpPr>
          <p:nvPr/>
        </p:nvSpPr>
        <p:spPr>
          <a:xfrm>
            <a:off x="125039" y="1532586"/>
            <a:ext cx="11941922" cy="50742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6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God’s Word has the power to change our very nature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AE17E4-499B-0C21-2B3C-ACA45CE249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450" y="6011069"/>
            <a:ext cx="1506980" cy="72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145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627D4-CB2F-3CE4-84EF-0FF23AB54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31E1785-27BA-974D-45C3-D0A1B2A18D5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61BC565-8042-41C7-B848-FBA57420E056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212F7A-E6E0-EE44-502A-E274DA1A6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712" y="5634667"/>
            <a:ext cx="5589249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Matthew 5:6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C3AB11-DF15-836D-5C6F-CCB9825E9008}"/>
              </a:ext>
            </a:extLst>
          </p:cNvPr>
          <p:cNvSpPr txBox="1">
            <a:spLocks/>
          </p:cNvSpPr>
          <p:nvPr/>
        </p:nvSpPr>
        <p:spPr>
          <a:xfrm>
            <a:off x="125039" y="726392"/>
            <a:ext cx="11941922" cy="588046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cs typeface="Dubai Medium" panose="020B0603030403030204" pitchFamily="34" charset="-78"/>
              </a:rPr>
              <a:t>“Blessed are those who hunger and thirst for righteousness, for they shall be satisfied.”</a:t>
            </a:r>
          </a:p>
        </p:txBody>
      </p:sp>
    </p:spTree>
    <p:extLst>
      <p:ext uri="{BB962C8B-B14F-4D97-AF65-F5344CB8AC3E}">
        <p14:creationId xmlns:p14="http://schemas.microsoft.com/office/powerpoint/2010/main" val="301639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139079-3134-CDD0-A1BA-D6406BE3F6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48097D9-1236-FC38-55DC-D793D99E870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4E7897B-826D-896E-3C8B-FBA0FE79E635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25A0D1-A0D7-7793-750A-5A5803BCC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343"/>
            <a:ext cx="12131899" cy="14744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5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How Far Can God’s Word Take Us?</a:t>
            </a:r>
            <a:endParaRPr lang="en-US" sz="54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A2EBA5-5D87-61BB-AB1F-89A96D1CF442}"/>
              </a:ext>
            </a:extLst>
          </p:cNvPr>
          <p:cNvSpPr txBox="1">
            <a:spLocks/>
          </p:cNvSpPr>
          <p:nvPr/>
        </p:nvSpPr>
        <p:spPr>
          <a:xfrm>
            <a:off x="125039" y="1532586"/>
            <a:ext cx="11941922" cy="50742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6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God’s Word has the power to change our very nature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6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The Holy Spirit discerns the Word to bring answers and hope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4878D80-82A5-846E-7504-A179C2BFD5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450" y="6011069"/>
            <a:ext cx="1506980" cy="72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08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2F0C10-31B9-591C-2390-0FB92944A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4241943-A5A5-3E03-7F5D-9F2C4F00C4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D8F04B4-1415-6E7E-D439-37454787D4A4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FFDF10-4561-6C86-7EF8-DF9681B5D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8269" y="5634667"/>
            <a:ext cx="5298692" cy="14744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6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I Peter 3:15</a:t>
            </a:r>
            <a:endParaRPr lang="en-US" sz="1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2EF2895-5922-01EE-2A38-DC41E7ABC562}"/>
              </a:ext>
            </a:extLst>
          </p:cNvPr>
          <p:cNvSpPr txBox="1">
            <a:spLocks/>
          </p:cNvSpPr>
          <p:nvPr/>
        </p:nvSpPr>
        <p:spPr>
          <a:xfrm>
            <a:off x="125039" y="141668"/>
            <a:ext cx="11941922" cy="6465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6600" b="1" i="0" u="none" strike="noStrike" kern="1200" cap="none" spc="-15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Dubai Medium" panose="020B0603030403030204" pitchFamily="34" charset="-78"/>
                <a:cs typeface="Dubai Medium" panose="020B0603030403030204" pitchFamily="34" charset="-78"/>
              </a:rPr>
              <a:t>“But sanctify Christ as Lord in your hearts, always being ready to make a defense to everyone who asks you to give an account for the hope that is in you, yet with gentleness and fear.”</a:t>
            </a:r>
          </a:p>
        </p:txBody>
      </p:sp>
    </p:spTree>
    <p:extLst>
      <p:ext uri="{BB962C8B-B14F-4D97-AF65-F5344CB8AC3E}">
        <p14:creationId xmlns:p14="http://schemas.microsoft.com/office/powerpoint/2010/main" val="3811962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7A8A7-004E-4F09-D635-460FA6003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7BE28A7-9CF9-B672-B949-0C11355030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578"/>
          <a:stretch>
            <a:fillRect/>
          </a:stretch>
        </p:blipFill>
        <p:spPr>
          <a:xfrm>
            <a:off x="1" y="-1"/>
            <a:ext cx="12192000" cy="686185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1EA6F00-5E6A-E967-29D5-DEEAD6F12D1C}"/>
              </a:ext>
            </a:extLst>
          </p:cNvPr>
          <p:cNvSpPr/>
          <p:nvPr/>
        </p:nvSpPr>
        <p:spPr>
          <a:xfrm>
            <a:off x="-1" y="0"/>
            <a:ext cx="12191999" cy="6858000"/>
          </a:xfrm>
          <a:prstGeom prst="rect">
            <a:avLst/>
          </a:prstGeom>
          <a:solidFill>
            <a:schemeClr val="tx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F9CC23-EFFA-15AF-0566-1A6483439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93343"/>
            <a:ext cx="12131899" cy="147447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2400"/>
              </a:spcBef>
              <a:spcAft>
                <a:spcPts val="1800"/>
              </a:spcAft>
            </a:pPr>
            <a:r>
              <a:rPr lang="en-US" sz="5400" b="1" i="1" dirty="0">
                <a:solidFill>
                  <a:schemeClr val="bg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Fairwater Script" panose="02000507000000020003" pitchFamily="2" charset="0"/>
              </a:rPr>
              <a:t>How Far Can God’s Word Take Us?</a:t>
            </a:r>
            <a:endParaRPr lang="en-US" sz="5400" b="1" i="1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Fairwater Script" panose="02000507000000020003" pitchFamily="2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2237B27-2FCE-7B10-E4BC-693A841C1F5B}"/>
              </a:ext>
            </a:extLst>
          </p:cNvPr>
          <p:cNvSpPr txBox="1">
            <a:spLocks/>
          </p:cNvSpPr>
          <p:nvPr/>
        </p:nvSpPr>
        <p:spPr>
          <a:xfrm>
            <a:off x="125039" y="1532586"/>
            <a:ext cx="11941922" cy="50742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6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God’s Word has the power to change our very nature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6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The Holy Spirit discerns the Word to bring answers and hope</a:t>
            </a:r>
          </a:p>
          <a:p>
            <a:pPr marL="688975" lvl="0" indent="-688975">
              <a:lnSpc>
                <a:spcPts val="5000"/>
              </a:lnSpc>
              <a:spcBef>
                <a:spcPts val="0"/>
              </a:spcBef>
              <a:spcAft>
                <a:spcPts val="4200"/>
              </a:spcAft>
              <a:buFont typeface="+mj-lt"/>
              <a:buAutoNum type="arabicPeriod"/>
              <a:defRPr/>
            </a:pPr>
            <a:r>
              <a:rPr lang="en-US" sz="6600" b="1" spc="-150" dirty="0">
                <a:ln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Gabriola" panose="04040605051002020D02" pitchFamily="82" charset="0"/>
              </a:rPr>
              <a:t>The individual becomes active within God’s protective home of God’s Word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2E95A0-8D0E-BF63-E90A-08D58F7545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2450" y="6011069"/>
            <a:ext cx="1506980" cy="72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53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4899</TotalTime>
  <Words>237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Dreaming Outloud Pro</vt:lpstr>
      <vt:lpstr>Dubai Medium</vt:lpstr>
      <vt:lpstr>Fairwater Script</vt:lpstr>
      <vt:lpstr>Gabriola</vt:lpstr>
      <vt:lpstr>1_Office Theme</vt:lpstr>
      <vt:lpstr>Psalms  .      </vt:lpstr>
      <vt:lpstr>The Words For “Word”</vt:lpstr>
      <vt:lpstr>How Far Can God’s Word Take Us?</vt:lpstr>
      <vt:lpstr>Matthew 5:6</vt:lpstr>
      <vt:lpstr>How Far Can God’s Word Take Us?</vt:lpstr>
      <vt:lpstr>I Peter 3:15</vt:lpstr>
      <vt:lpstr>How Far Can God’s Word Take Us?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12</cp:revision>
  <dcterms:created xsi:type="dcterms:W3CDTF">2025-04-02T01:49:05Z</dcterms:created>
  <dcterms:modified xsi:type="dcterms:W3CDTF">2025-11-25T15:35:43Z</dcterms:modified>
</cp:coreProperties>
</file>