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50" r:id="rId2"/>
    <p:sldId id="551" r:id="rId3"/>
    <p:sldId id="552" r:id="rId4"/>
    <p:sldId id="553" r:id="rId5"/>
    <p:sldId id="554" r:id="rId6"/>
    <p:sldId id="555" r:id="rId7"/>
    <p:sldId id="556" r:id="rId8"/>
    <p:sldId id="557" r:id="rId9"/>
    <p:sldId id="558" r:id="rId10"/>
    <p:sldId id="559" r:id="rId11"/>
    <p:sldId id="560" r:id="rId12"/>
    <p:sldId id="56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577774-D402-43DA-846D-18BD3EE51A16}" v="219" dt="2025-11-18T18:21:06.10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18" autoAdjust="0"/>
    <p:restoredTop sz="94660"/>
  </p:normalViewPr>
  <p:slideViewPr>
    <p:cSldViewPr snapToGrid="0">
      <p:cViewPr varScale="1">
        <p:scale>
          <a:sx n="49" d="100"/>
          <a:sy n="49" d="100"/>
        </p:scale>
        <p:origin x="78" y="69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Shunk" userId="8b1a05f26d681f8b" providerId="LiveId" clId="{92551CD1-72E2-4A83-B06E-9F01B71D04EE}"/>
    <pc:docChg chg="custSel addSld delSld modSld">
      <pc:chgData name="Daniel Shunk" userId="8b1a05f26d681f8b" providerId="LiveId" clId="{92551CD1-72E2-4A83-B06E-9F01B71D04EE}" dt="2025-11-18T18:21:14.834" v="389" actId="47"/>
      <pc:docMkLst>
        <pc:docMk/>
      </pc:docMkLst>
      <pc:sldChg chg="modSp mod">
        <pc:chgData name="Daniel Shunk" userId="8b1a05f26d681f8b" providerId="LiveId" clId="{92551CD1-72E2-4A83-B06E-9F01B71D04EE}" dt="2025-11-18T18:07:47.290" v="19" actId="948"/>
        <pc:sldMkLst>
          <pc:docMk/>
          <pc:sldMk cId="2414470108" sldId="550"/>
        </pc:sldMkLst>
        <pc:spChg chg="mod">
          <ac:chgData name="Daniel Shunk" userId="8b1a05f26d681f8b" providerId="LiveId" clId="{92551CD1-72E2-4A83-B06E-9F01B71D04EE}" dt="2025-11-18T18:07:18.058" v="1" actId="20577"/>
          <ac:spMkLst>
            <pc:docMk/>
            <pc:sldMk cId="2414470108" sldId="550"/>
            <ac:spMk id="4" creationId="{90E6060E-23DA-2B73-4B50-ED1504016FDC}"/>
          </ac:spMkLst>
        </pc:spChg>
        <pc:spChg chg="mod">
          <ac:chgData name="Daniel Shunk" userId="8b1a05f26d681f8b" providerId="LiveId" clId="{92551CD1-72E2-4A83-B06E-9F01B71D04EE}" dt="2025-11-18T18:07:47.290" v="19" actId="948"/>
          <ac:spMkLst>
            <pc:docMk/>
            <pc:sldMk cId="2414470108" sldId="550"/>
            <ac:spMk id="8" creationId="{3B866865-4F36-82F4-9D3C-85301709445B}"/>
          </ac:spMkLst>
        </pc:spChg>
      </pc:sldChg>
      <pc:sldChg chg="modSp mod addAnim delAnim modAnim">
        <pc:chgData name="Daniel Shunk" userId="8b1a05f26d681f8b" providerId="LiveId" clId="{92551CD1-72E2-4A83-B06E-9F01B71D04EE}" dt="2025-11-18T18:12:26.865" v="268" actId="20577"/>
        <pc:sldMkLst>
          <pc:docMk/>
          <pc:sldMk cId="2230769388" sldId="551"/>
        </pc:sldMkLst>
        <pc:spChg chg="mod">
          <ac:chgData name="Daniel Shunk" userId="8b1a05f26d681f8b" providerId="LiveId" clId="{92551CD1-72E2-4A83-B06E-9F01B71D04EE}" dt="2025-11-18T18:08:05.295" v="52" actId="20577"/>
          <ac:spMkLst>
            <pc:docMk/>
            <pc:sldMk cId="2230769388" sldId="551"/>
            <ac:spMk id="2" creationId="{B5CC1A2F-F38D-131E-CE61-54AF9C825D28}"/>
          </ac:spMkLst>
        </pc:spChg>
        <pc:spChg chg="mod">
          <ac:chgData name="Daniel Shunk" userId="8b1a05f26d681f8b" providerId="LiveId" clId="{92551CD1-72E2-4A83-B06E-9F01B71D04EE}" dt="2025-11-18T18:12:26.865" v="268" actId="20577"/>
          <ac:spMkLst>
            <pc:docMk/>
            <pc:sldMk cId="2230769388" sldId="551"/>
            <ac:spMk id="4" creationId="{45C2C303-35BF-D6D2-DE33-69E8DE2B8872}"/>
          </ac:spMkLst>
        </pc:spChg>
      </pc:sldChg>
      <pc:sldChg chg="modSp mod">
        <pc:chgData name="Daniel Shunk" userId="8b1a05f26d681f8b" providerId="LiveId" clId="{92551CD1-72E2-4A83-B06E-9F01B71D04EE}" dt="2025-11-18T18:13:27.580" v="293" actId="255"/>
        <pc:sldMkLst>
          <pc:docMk/>
          <pc:sldMk cId="301639416" sldId="552"/>
        </pc:sldMkLst>
        <pc:spChg chg="mod">
          <ac:chgData name="Daniel Shunk" userId="8b1a05f26d681f8b" providerId="LiveId" clId="{92551CD1-72E2-4A83-B06E-9F01B71D04EE}" dt="2025-11-18T18:12:48.466" v="288" actId="14100"/>
          <ac:spMkLst>
            <pc:docMk/>
            <pc:sldMk cId="301639416" sldId="552"/>
            <ac:spMk id="2" creationId="{06212F7A-E6E0-EE44-502A-E274DA1A66E9}"/>
          </ac:spMkLst>
        </pc:spChg>
        <pc:spChg chg="mod">
          <ac:chgData name="Daniel Shunk" userId="8b1a05f26d681f8b" providerId="LiveId" clId="{92551CD1-72E2-4A83-B06E-9F01B71D04EE}" dt="2025-11-18T18:13:27.580" v="293" actId="255"/>
          <ac:spMkLst>
            <pc:docMk/>
            <pc:sldMk cId="301639416" sldId="552"/>
            <ac:spMk id="4" creationId="{B6C3AB11-DF15-836D-5C6F-CCB9825E9008}"/>
          </ac:spMkLst>
        </pc:spChg>
      </pc:sldChg>
      <pc:sldChg chg="del">
        <pc:chgData name="Daniel Shunk" userId="8b1a05f26d681f8b" providerId="LiveId" clId="{92551CD1-72E2-4A83-B06E-9F01B71D04EE}" dt="2025-11-18T18:08:16.711" v="54" actId="47"/>
        <pc:sldMkLst>
          <pc:docMk/>
          <pc:sldMk cId="197591082" sldId="553"/>
        </pc:sldMkLst>
      </pc:sldChg>
      <pc:sldChg chg="modSp add modAnim">
        <pc:chgData name="Daniel Shunk" userId="8b1a05f26d681f8b" providerId="LiveId" clId="{92551CD1-72E2-4A83-B06E-9F01B71D04EE}" dt="2025-11-18T18:14:12.122" v="296" actId="20577"/>
        <pc:sldMkLst>
          <pc:docMk/>
          <pc:sldMk cId="2835076614" sldId="553"/>
        </pc:sldMkLst>
        <pc:spChg chg="mod">
          <ac:chgData name="Daniel Shunk" userId="8b1a05f26d681f8b" providerId="LiveId" clId="{92551CD1-72E2-4A83-B06E-9F01B71D04EE}" dt="2025-11-18T18:14:12.122" v="296" actId="20577"/>
          <ac:spMkLst>
            <pc:docMk/>
            <pc:sldMk cId="2835076614" sldId="553"/>
            <ac:spMk id="4" creationId="{230F609C-9A59-E25D-849C-ABB0372BAA57}"/>
          </ac:spMkLst>
        </pc:spChg>
      </pc:sldChg>
      <pc:sldChg chg="modSp add mod">
        <pc:chgData name="Daniel Shunk" userId="8b1a05f26d681f8b" providerId="LiveId" clId="{92551CD1-72E2-4A83-B06E-9F01B71D04EE}" dt="2025-11-18T18:15:35.237" v="338" actId="20577"/>
        <pc:sldMkLst>
          <pc:docMk/>
          <pc:sldMk cId="1945622739" sldId="554"/>
        </pc:sldMkLst>
        <pc:spChg chg="mod">
          <ac:chgData name="Daniel Shunk" userId="8b1a05f26d681f8b" providerId="LiveId" clId="{92551CD1-72E2-4A83-B06E-9F01B71D04EE}" dt="2025-11-18T18:14:32.686" v="315" actId="14100"/>
          <ac:spMkLst>
            <pc:docMk/>
            <pc:sldMk cId="1945622739" sldId="554"/>
            <ac:spMk id="2" creationId="{1F07877A-F81A-540F-7947-1AFBA313830A}"/>
          </ac:spMkLst>
        </pc:spChg>
        <pc:spChg chg="mod">
          <ac:chgData name="Daniel Shunk" userId="8b1a05f26d681f8b" providerId="LiveId" clId="{92551CD1-72E2-4A83-B06E-9F01B71D04EE}" dt="2025-11-18T18:15:35.237" v="338" actId="20577"/>
          <ac:spMkLst>
            <pc:docMk/>
            <pc:sldMk cId="1945622739" sldId="554"/>
            <ac:spMk id="4" creationId="{467E30AD-64E8-DD2B-E53C-ED3EEF4E70EB}"/>
          </ac:spMkLst>
        </pc:spChg>
      </pc:sldChg>
      <pc:sldChg chg="del">
        <pc:chgData name="Daniel Shunk" userId="8b1a05f26d681f8b" providerId="LiveId" clId="{92551CD1-72E2-4A83-B06E-9F01B71D04EE}" dt="2025-11-18T18:08:17.079" v="55" actId="47"/>
        <pc:sldMkLst>
          <pc:docMk/>
          <pc:sldMk cId="3179772543" sldId="554"/>
        </pc:sldMkLst>
      </pc:sldChg>
      <pc:sldChg chg="modSp add modAnim">
        <pc:chgData name="Daniel Shunk" userId="8b1a05f26d681f8b" providerId="LiveId" clId="{92551CD1-72E2-4A83-B06E-9F01B71D04EE}" dt="2025-11-18T18:16:25.097" v="340" actId="20577"/>
        <pc:sldMkLst>
          <pc:docMk/>
          <pc:sldMk cId="1022299852" sldId="555"/>
        </pc:sldMkLst>
        <pc:spChg chg="mod">
          <ac:chgData name="Daniel Shunk" userId="8b1a05f26d681f8b" providerId="LiveId" clId="{92551CD1-72E2-4A83-B06E-9F01B71D04EE}" dt="2025-11-18T18:16:25.097" v="340" actId="20577"/>
          <ac:spMkLst>
            <pc:docMk/>
            <pc:sldMk cId="1022299852" sldId="555"/>
            <ac:spMk id="4" creationId="{5A95F5F9-2EC3-A090-DA98-8B40F2E00980}"/>
          </ac:spMkLst>
        </pc:spChg>
      </pc:sldChg>
      <pc:sldChg chg="del">
        <pc:chgData name="Daniel Shunk" userId="8b1a05f26d681f8b" providerId="LiveId" clId="{92551CD1-72E2-4A83-B06E-9F01B71D04EE}" dt="2025-11-18T18:08:16.139" v="53" actId="47"/>
        <pc:sldMkLst>
          <pc:docMk/>
          <pc:sldMk cId="1502574175" sldId="555"/>
        </pc:sldMkLst>
      </pc:sldChg>
      <pc:sldChg chg="del">
        <pc:chgData name="Daniel Shunk" userId="8b1a05f26d681f8b" providerId="LiveId" clId="{92551CD1-72E2-4A83-B06E-9F01B71D04EE}" dt="2025-11-18T18:08:18.023" v="57" actId="47"/>
        <pc:sldMkLst>
          <pc:docMk/>
          <pc:sldMk cId="210466668" sldId="556"/>
        </pc:sldMkLst>
      </pc:sldChg>
      <pc:sldChg chg="modSp add mod">
        <pc:chgData name="Daniel Shunk" userId="8b1a05f26d681f8b" providerId="LiveId" clId="{92551CD1-72E2-4A83-B06E-9F01B71D04EE}" dt="2025-11-18T18:18:21.656" v="364" actId="313"/>
        <pc:sldMkLst>
          <pc:docMk/>
          <pc:sldMk cId="1179795849" sldId="556"/>
        </pc:sldMkLst>
        <pc:spChg chg="mod">
          <ac:chgData name="Daniel Shunk" userId="8b1a05f26d681f8b" providerId="LiveId" clId="{92551CD1-72E2-4A83-B06E-9F01B71D04EE}" dt="2025-11-18T18:16:44.903" v="343" actId="20577"/>
          <ac:spMkLst>
            <pc:docMk/>
            <pc:sldMk cId="1179795849" sldId="556"/>
            <ac:spMk id="2" creationId="{48DEB377-134F-B353-5537-68FB97FC2353}"/>
          </ac:spMkLst>
        </pc:spChg>
        <pc:spChg chg="mod">
          <ac:chgData name="Daniel Shunk" userId="8b1a05f26d681f8b" providerId="LiveId" clId="{92551CD1-72E2-4A83-B06E-9F01B71D04EE}" dt="2025-11-18T18:18:21.656" v="364" actId="313"/>
          <ac:spMkLst>
            <pc:docMk/>
            <pc:sldMk cId="1179795849" sldId="556"/>
            <ac:spMk id="4" creationId="{4102E4F1-CD51-C964-B263-04D9B8318754}"/>
          </ac:spMkLst>
        </pc:spChg>
      </pc:sldChg>
      <pc:sldChg chg="modSp add modAnim">
        <pc:chgData name="Daniel Shunk" userId="8b1a05f26d681f8b" providerId="LiveId" clId="{92551CD1-72E2-4A83-B06E-9F01B71D04EE}" dt="2025-11-18T18:17:37.883" v="346" actId="20577"/>
        <pc:sldMkLst>
          <pc:docMk/>
          <pc:sldMk cId="3925618640" sldId="557"/>
        </pc:sldMkLst>
        <pc:spChg chg="mod">
          <ac:chgData name="Daniel Shunk" userId="8b1a05f26d681f8b" providerId="LiveId" clId="{92551CD1-72E2-4A83-B06E-9F01B71D04EE}" dt="2025-11-18T18:17:37.883" v="346" actId="20577"/>
          <ac:spMkLst>
            <pc:docMk/>
            <pc:sldMk cId="3925618640" sldId="557"/>
            <ac:spMk id="4" creationId="{92E61415-9899-104A-BD1F-814D0C9B4852}"/>
          </ac:spMkLst>
        </pc:spChg>
      </pc:sldChg>
      <pc:sldChg chg="modSp add mod">
        <pc:chgData name="Daniel Shunk" userId="8b1a05f26d681f8b" providerId="LiveId" clId="{92551CD1-72E2-4A83-B06E-9F01B71D04EE}" dt="2025-11-18T18:18:30.933" v="365" actId="255"/>
        <pc:sldMkLst>
          <pc:docMk/>
          <pc:sldMk cId="19858885" sldId="558"/>
        </pc:sldMkLst>
        <pc:spChg chg="mod">
          <ac:chgData name="Daniel Shunk" userId="8b1a05f26d681f8b" providerId="LiveId" clId="{92551CD1-72E2-4A83-B06E-9F01B71D04EE}" dt="2025-11-18T18:17:53.525" v="357" actId="14100"/>
          <ac:spMkLst>
            <pc:docMk/>
            <pc:sldMk cId="19858885" sldId="558"/>
            <ac:spMk id="2" creationId="{5D56C274-5C4C-E1F6-096D-31CEACAA19F7}"/>
          </ac:spMkLst>
        </pc:spChg>
        <pc:spChg chg="mod">
          <ac:chgData name="Daniel Shunk" userId="8b1a05f26d681f8b" providerId="LiveId" clId="{92551CD1-72E2-4A83-B06E-9F01B71D04EE}" dt="2025-11-18T18:18:30.933" v="365" actId="255"/>
          <ac:spMkLst>
            <pc:docMk/>
            <pc:sldMk cId="19858885" sldId="558"/>
            <ac:spMk id="4" creationId="{745E9ED0-38E6-4429-3FD9-E81FDE3D700B}"/>
          </ac:spMkLst>
        </pc:spChg>
      </pc:sldChg>
      <pc:sldChg chg="del">
        <pc:chgData name="Daniel Shunk" userId="8b1a05f26d681f8b" providerId="LiveId" clId="{92551CD1-72E2-4A83-B06E-9F01B71D04EE}" dt="2025-11-18T18:08:17.510" v="56" actId="47"/>
        <pc:sldMkLst>
          <pc:docMk/>
          <pc:sldMk cId="3316149313" sldId="558"/>
        </pc:sldMkLst>
      </pc:sldChg>
      <pc:sldChg chg="modSp add addAnim delAnim modAnim">
        <pc:chgData name="Daniel Shunk" userId="8b1a05f26d681f8b" providerId="LiveId" clId="{92551CD1-72E2-4A83-B06E-9F01B71D04EE}" dt="2025-11-18T18:19:21.901" v="369" actId="20577"/>
        <pc:sldMkLst>
          <pc:docMk/>
          <pc:sldMk cId="626825368" sldId="559"/>
        </pc:sldMkLst>
        <pc:spChg chg="mod">
          <ac:chgData name="Daniel Shunk" userId="8b1a05f26d681f8b" providerId="LiveId" clId="{92551CD1-72E2-4A83-B06E-9F01B71D04EE}" dt="2025-11-18T18:19:21.901" v="369" actId="20577"/>
          <ac:spMkLst>
            <pc:docMk/>
            <pc:sldMk cId="626825368" sldId="559"/>
            <ac:spMk id="4" creationId="{5D7FDDCD-6E0B-2106-5E37-23D919D2B0F9}"/>
          </ac:spMkLst>
        </pc:spChg>
      </pc:sldChg>
      <pc:sldChg chg="modSp add mod">
        <pc:chgData name="Daniel Shunk" userId="8b1a05f26d681f8b" providerId="LiveId" clId="{92551CD1-72E2-4A83-B06E-9F01B71D04EE}" dt="2025-11-18T18:20:51.974" v="387" actId="255"/>
        <pc:sldMkLst>
          <pc:docMk/>
          <pc:sldMk cId="1389070426" sldId="560"/>
        </pc:sldMkLst>
        <pc:spChg chg="mod">
          <ac:chgData name="Daniel Shunk" userId="8b1a05f26d681f8b" providerId="LiveId" clId="{92551CD1-72E2-4A83-B06E-9F01B71D04EE}" dt="2025-11-18T18:19:36.569" v="374" actId="14100"/>
          <ac:spMkLst>
            <pc:docMk/>
            <pc:sldMk cId="1389070426" sldId="560"/>
            <ac:spMk id="2" creationId="{6771E7F1-FC77-5914-4CD9-77E7563BBB86}"/>
          </ac:spMkLst>
        </pc:spChg>
        <pc:spChg chg="mod">
          <ac:chgData name="Daniel Shunk" userId="8b1a05f26d681f8b" providerId="LiveId" clId="{92551CD1-72E2-4A83-B06E-9F01B71D04EE}" dt="2025-11-18T18:20:51.974" v="387" actId="255"/>
          <ac:spMkLst>
            <pc:docMk/>
            <pc:sldMk cId="1389070426" sldId="560"/>
            <ac:spMk id="4" creationId="{C59A5A6C-4508-1EC8-C6F7-64F4F96C826E}"/>
          </ac:spMkLst>
        </pc:spChg>
      </pc:sldChg>
      <pc:sldChg chg="add modAnim">
        <pc:chgData name="Daniel Shunk" userId="8b1a05f26d681f8b" providerId="LiveId" clId="{92551CD1-72E2-4A83-B06E-9F01B71D04EE}" dt="2025-11-18T18:21:06.100" v="388"/>
        <pc:sldMkLst>
          <pc:docMk/>
          <pc:sldMk cId="523704091" sldId="561"/>
        </pc:sldMkLst>
      </pc:sldChg>
      <pc:sldChg chg="add del replId">
        <pc:chgData name="Daniel Shunk" userId="8b1a05f26d681f8b" providerId="LiveId" clId="{92551CD1-72E2-4A83-B06E-9F01B71D04EE}" dt="2025-11-18T18:21:14.834" v="389" actId="47"/>
        <pc:sldMkLst>
          <pc:docMk/>
          <pc:sldMk cId="344076176" sldId="56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9B715-8D04-4D30-95A6-98A05950CF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8CBFC9-C7C6-4B93-A5C2-C8A360993F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23AA1-9ACA-4D56-AA6D-F9D8A6A5FB80}"/>
              </a:ext>
            </a:extLst>
          </p:cNvPr>
          <p:cNvSpPr>
            <a:spLocks noGrp="1"/>
          </p:cNvSpPr>
          <p:nvPr>
            <p:ph type="dt" sz="half" idx="10"/>
          </p:nvPr>
        </p:nvSpPr>
        <p:spPr/>
        <p:txBody>
          <a:bodyPr/>
          <a:lstStyle/>
          <a:p>
            <a:fld id="{5AFFDC36-999F-4E72-9EE7-6FDD261760F8}" type="datetimeFigureOut">
              <a:rPr lang="en-US" smtClean="0"/>
              <a:t>11/18/2025</a:t>
            </a:fld>
            <a:endParaRPr lang="en-US" dirty="0"/>
          </a:p>
        </p:txBody>
      </p:sp>
      <p:sp>
        <p:nvSpPr>
          <p:cNvPr id="5" name="Footer Placeholder 4">
            <a:extLst>
              <a:ext uri="{FF2B5EF4-FFF2-40B4-BE49-F238E27FC236}">
                <a16:creationId xmlns:a16="http://schemas.microsoft.com/office/drawing/2014/main" id="{8B39B5E8-2305-46C5-8CE7-A103235F1CF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30A8664-77D1-45B6-8692-4BE5BE381BE0}"/>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54277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1395C-497C-4D19-A61E-3C345BFD31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CD1B56-9A48-4E63-B02C-40E44CC377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1AC2A-ACE7-4A2B-8674-1D6B668FA6A5}"/>
              </a:ext>
            </a:extLst>
          </p:cNvPr>
          <p:cNvSpPr>
            <a:spLocks noGrp="1"/>
          </p:cNvSpPr>
          <p:nvPr>
            <p:ph type="dt" sz="half" idx="10"/>
          </p:nvPr>
        </p:nvSpPr>
        <p:spPr/>
        <p:txBody>
          <a:bodyPr/>
          <a:lstStyle/>
          <a:p>
            <a:fld id="{5AFFDC36-999F-4E72-9EE7-6FDD261760F8}" type="datetimeFigureOut">
              <a:rPr lang="en-US" smtClean="0"/>
              <a:t>11/18/2025</a:t>
            </a:fld>
            <a:endParaRPr lang="en-US" dirty="0"/>
          </a:p>
        </p:txBody>
      </p:sp>
      <p:sp>
        <p:nvSpPr>
          <p:cNvPr id="5" name="Footer Placeholder 4">
            <a:extLst>
              <a:ext uri="{FF2B5EF4-FFF2-40B4-BE49-F238E27FC236}">
                <a16:creationId xmlns:a16="http://schemas.microsoft.com/office/drawing/2014/main" id="{0C2590AC-E2E6-47FD-9B7E-A73A2D1A00C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6EF9282-8815-4187-B572-7A5B85330562}"/>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456957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63258-A567-4ECB-822F-85EC4B7F0EE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D94F6F-65A9-44FC-A172-9B03126D1E0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621B97-FEBD-4CCA-B928-A51F41AF1393}"/>
              </a:ext>
            </a:extLst>
          </p:cNvPr>
          <p:cNvSpPr>
            <a:spLocks noGrp="1"/>
          </p:cNvSpPr>
          <p:nvPr>
            <p:ph type="dt" sz="half" idx="10"/>
          </p:nvPr>
        </p:nvSpPr>
        <p:spPr/>
        <p:txBody>
          <a:bodyPr/>
          <a:lstStyle/>
          <a:p>
            <a:fld id="{5AFFDC36-999F-4E72-9EE7-6FDD261760F8}" type="datetimeFigureOut">
              <a:rPr lang="en-US" smtClean="0"/>
              <a:t>11/18/2025</a:t>
            </a:fld>
            <a:endParaRPr lang="en-US" dirty="0"/>
          </a:p>
        </p:txBody>
      </p:sp>
      <p:sp>
        <p:nvSpPr>
          <p:cNvPr id="5" name="Footer Placeholder 4">
            <a:extLst>
              <a:ext uri="{FF2B5EF4-FFF2-40B4-BE49-F238E27FC236}">
                <a16:creationId xmlns:a16="http://schemas.microsoft.com/office/drawing/2014/main" id="{BBD56E76-69F5-480F-BF20-A44BA0EA06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73D13EA-19FE-44E0-84F4-A229092744AB}"/>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417021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7128-CE0E-4B75-A69F-0D65898C93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6C0A04-E7CB-4274-9C16-246F2902E0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6DAF3-92CB-4BC4-98C2-32F5FD633057}"/>
              </a:ext>
            </a:extLst>
          </p:cNvPr>
          <p:cNvSpPr>
            <a:spLocks noGrp="1"/>
          </p:cNvSpPr>
          <p:nvPr>
            <p:ph type="dt" sz="half" idx="10"/>
          </p:nvPr>
        </p:nvSpPr>
        <p:spPr/>
        <p:txBody>
          <a:bodyPr/>
          <a:lstStyle/>
          <a:p>
            <a:fld id="{5AFFDC36-999F-4E72-9EE7-6FDD261760F8}" type="datetimeFigureOut">
              <a:rPr lang="en-US" smtClean="0"/>
              <a:t>11/18/2025</a:t>
            </a:fld>
            <a:endParaRPr lang="en-US" dirty="0"/>
          </a:p>
        </p:txBody>
      </p:sp>
      <p:sp>
        <p:nvSpPr>
          <p:cNvPr id="5" name="Footer Placeholder 4">
            <a:extLst>
              <a:ext uri="{FF2B5EF4-FFF2-40B4-BE49-F238E27FC236}">
                <a16:creationId xmlns:a16="http://schemas.microsoft.com/office/drawing/2014/main" id="{D8B209D0-A7BC-4BEC-879E-C119BDC550F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1FF73EC-B810-4F67-AB77-AD9365995062}"/>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85589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894DA-6B15-4F6F-90DD-4456D12765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E2BC9F-933F-44C3-B228-5E4EE7316E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A4A558-611B-4101-871B-B1216FD79A15}"/>
              </a:ext>
            </a:extLst>
          </p:cNvPr>
          <p:cNvSpPr>
            <a:spLocks noGrp="1"/>
          </p:cNvSpPr>
          <p:nvPr>
            <p:ph type="dt" sz="half" idx="10"/>
          </p:nvPr>
        </p:nvSpPr>
        <p:spPr/>
        <p:txBody>
          <a:bodyPr/>
          <a:lstStyle/>
          <a:p>
            <a:fld id="{5AFFDC36-999F-4E72-9EE7-6FDD261760F8}" type="datetimeFigureOut">
              <a:rPr lang="en-US" smtClean="0"/>
              <a:t>11/18/2025</a:t>
            </a:fld>
            <a:endParaRPr lang="en-US" dirty="0"/>
          </a:p>
        </p:txBody>
      </p:sp>
      <p:sp>
        <p:nvSpPr>
          <p:cNvPr id="5" name="Footer Placeholder 4">
            <a:extLst>
              <a:ext uri="{FF2B5EF4-FFF2-40B4-BE49-F238E27FC236}">
                <a16:creationId xmlns:a16="http://schemas.microsoft.com/office/drawing/2014/main" id="{85012A65-6A45-461A-9378-3B14F1FBA75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4584D3D-CEFD-4F66-98AA-E7AA80248F3D}"/>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293782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9ED09-F382-474C-B816-E5425653F4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C1503E-060E-4CA1-A21B-CF25FDBFDE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40C8-5790-440D-9095-1628C13476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B3C645-E876-41A6-B2FA-81FE80802840}"/>
              </a:ext>
            </a:extLst>
          </p:cNvPr>
          <p:cNvSpPr>
            <a:spLocks noGrp="1"/>
          </p:cNvSpPr>
          <p:nvPr>
            <p:ph type="dt" sz="half" idx="10"/>
          </p:nvPr>
        </p:nvSpPr>
        <p:spPr/>
        <p:txBody>
          <a:bodyPr/>
          <a:lstStyle/>
          <a:p>
            <a:fld id="{5AFFDC36-999F-4E72-9EE7-6FDD261760F8}" type="datetimeFigureOut">
              <a:rPr lang="en-US" smtClean="0"/>
              <a:t>11/18/2025</a:t>
            </a:fld>
            <a:endParaRPr lang="en-US" dirty="0"/>
          </a:p>
        </p:txBody>
      </p:sp>
      <p:sp>
        <p:nvSpPr>
          <p:cNvPr id="6" name="Footer Placeholder 5">
            <a:extLst>
              <a:ext uri="{FF2B5EF4-FFF2-40B4-BE49-F238E27FC236}">
                <a16:creationId xmlns:a16="http://schemas.microsoft.com/office/drawing/2014/main" id="{4BC9B73F-141E-4303-B17F-DD226423728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4762450-6EF0-4D8D-A28F-15951B588EC0}"/>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268485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DE9F7-5DDA-4FC4-9E2D-281D8ED820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9004D-8F32-42F9-B126-C12FF180F9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FC5DE6-DD52-4E66-99FD-C96A23920E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1DE3F0-3B3B-474B-9C9A-A4071ECE6C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6BB200-33CB-4CE2-B047-6E13F803CD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D0C0D-EF81-4129-891E-9E773AEA94B5}"/>
              </a:ext>
            </a:extLst>
          </p:cNvPr>
          <p:cNvSpPr>
            <a:spLocks noGrp="1"/>
          </p:cNvSpPr>
          <p:nvPr>
            <p:ph type="dt" sz="half" idx="10"/>
          </p:nvPr>
        </p:nvSpPr>
        <p:spPr/>
        <p:txBody>
          <a:bodyPr/>
          <a:lstStyle/>
          <a:p>
            <a:fld id="{5AFFDC36-999F-4E72-9EE7-6FDD261760F8}" type="datetimeFigureOut">
              <a:rPr lang="en-US" smtClean="0"/>
              <a:t>11/18/2025</a:t>
            </a:fld>
            <a:endParaRPr lang="en-US" dirty="0"/>
          </a:p>
        </p:txBody>
      </p:sp>
      <p:sp>
        <p:nvSpPr>
          <p:cNvPr id="8" name="Footer Placeholder 7">
            <a:extLst>
              <a:ext uri="{FF2B5EF4-FFF2-40B4-BE49-F238E27FC236}">
                <a16:creationId xmlns:a16="http://schemas.microsoft.com/office/drawing/2014/main" id="{22BC4B36-C6B5-4F7D-8C18-521AEAFA827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848371F-184B-47F0-9CE4-8F4ED4243718}"/>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978865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F5447-1327-4C2A-AF47-D9E948ACEF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D95219-A767-416F-B72A-06DB62B9773A}"/>
              </a:ext>
            </a:extLst>
          </p:cNvPr>
          <p:cNvSpPr>
            <a:spLocks noGrp="1"/>
          </p:cNvSpPr>
          <p:nvPr>
            <p:ph type="dt" sz="half" idx="10"/>
          </p:nvPr>
        </p:nvSpPr>
        <p:spPr/>
        <p:txBody>
          <a:bodyPr/>
          <a:lstStyle/>
          <a:p>
            <a:fld id="{5AFFDC36-999F-4E72-9EE7-6FDD261760F8}" type="datetimeFigureOut">
              <a:rPr lang="en-US" smtClean="0"/>
              <a:t>11/18/2025</a:t>
            </a:fld>
            <a:endParaRPr lang="en-US" dirty="0"/>
          </a:p>
        </p:txBody>
      </p:sp>
      <p:sp>
        <p:nvSpPr>
          <p:cNvPr id="4" name="Footer Placeholder 3">
            <a:extLst>
              <a:ext uri="{FF2B5EF4-FFF2-40B4-BE49-F238E27FC236}">
                <a16:creationId xmlns:a16="http://schemas.microsoft.com/office/drawing/2014/main" id="{06291C2C-57CB-4F57-A11A-AA90EDA0B0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3F7FC7D-3262-40F3-B047-7478067BDE5F}"/>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177882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A474-DE80-4286-A09A-71AF42E1C005}"/>
              </a:ext>
            </a:extLst>
          </p:cNvPr>
          <p:cNvSpPr>
            <a:spLocks noGrp="1"/>
          </p:cNvSpPr>
          <p:nvPr>
            <p:ph type="dt" sz="half" idx="10"/>
          </p:nvPr>
        </p:nvSpPr>
        <p:spPr/>
        <p:txBody>
          <a:bodyPr/>
          <a:lstStyle/>
          <a:p>
            <a:fld id="{5AFFDC36-999F-4E72-9EE7-6FDD261760F8}" type="datetimeFigureOut">
              <a:rPr lang="en-US" smtClean="0"/>
              <a:t>11/18/2025</a:t>
            </a:fld>
            <a:endParaRPr lang="en-US" dirty="0"/>
          </a:p>
        </p:txBody>
      </p:sp>
      <p:sp>
        <p:nvSpPr>
          <p:cNvPr id="3" name="Footer Placeholder 2">
            <a:extLst>
              <a:ext uri="{FF2B5EF4-FFF2-40B4-BE49-F238E27FC236}">
                <a16:creationId xmlns:a16="http://schemas.microsoft.com/office/drawing/2014/main" id="{404B39E5-DC03-45DE-8DE8-EF1A59D5DFE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289D03B-EBC8-43EC-BC22-9AA9BC1483F8}"/>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667962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3123B-7738-4575-B49B-5EA9A960CA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A01CAF-9B8E-472F-BA60-99C41AEBB0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C8AEFC-F31D-4268-A091-5A407AAFB5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E6FB8B-AE8B-4D98-81B8-9865E2C769FF}"/>
              </a:ext>
            </a:extLst>
          </p:cNvPr>
          <p:cNvSpPr>
            <a:spLocks noGrp="1"/>
          </p:cNvSpPr>
          <p:nvPr>
            <p:ph type="dt" sz="half" idx="10"/>
          </p:nvPr>
        </p:nvSpPr>
        <p:spPr/>
        <p:txBody>
          <a:bodyPr/>
          <a:lstStyle/>
          <a:p>
            <a:fld id="{5AFFDC36-999F-4E72-9EE7-6FDD261760F8}" type="datetimeFigureOut">
              <a:rPr lang="en-US" smtClean="0"/>
              <a:t>11/18/2025</a:t>
            </a:fld>
            <a:endParaRPr lang="en-US" dirty="0"/>
          </a:p>
        </p:txBody>
      </p:sp>
      <p:sp>
        <p:nvSpPr>
          <p:cNvPr id="6" name="Footer Placeholder 5">
            <a:extLst>
              <a:ext uri="{FF2B5EF4-FFF2-40B4-BE49-F238E27FC236}">
                <a16:creationId xmlns:a16="http://schemas.microsoft.com/office/drawing/2014/main" id="{84E66DF0-0D67-41AC-BB70-61A76950E2E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F396EEA-FD9C-4DCA-A6FB-2FE1A0656448}"/>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717683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7593-5515-4AC5-B82B-1F699CBBD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51F1F2-6EFA-4AF3-A1AC-D1C78AE0A6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184BB2E-FFD9-4672-AF78-BA32BD74D1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CB74BE-7D85-4C6E-8E51-0B402CCFA18E}"/>
              </a:ext>
            </a:extLst>
          </p:cNvPr>
          <p:cNvSpPr>
            <a:spLocks noGrp="1"/>
          </p:cNvSpPr>
          <p:nvPr>
            <p:ph type="dt" sz="half" idx="10"/>
          </p:nvPr>
        </p:nvSpPr>
        <p:spPr/>
        <p:txBody>
          <a:bodyPr/>
          <a:lstStyle/>
          <a:p>
            <a:fld id="{5AFFDC36-999F-4E72-9EE7-6FDD261760F8}" type="datetimeFigureOut">
              <a:rPr lang="en-US" smtClean="0"/>
              <a:t>11/18/2025</a:t>
            </a:fld>
            <a:endParaRPr lang="en-US" dirty="0"/>
          </a:p>
        </p:txBody>
      </p:sp>
      <p:sp>
        <p:nvSpPr>
          <p:cNvPr id="6" name="Footer Placeholder 5">
            <a:extLst>
              <a:ext uri="{FF2B5EF4-FFF2-40B4-BE49-F238E27FC236}">
                <a16:creationId xmlns:a16="http://schemas.microsoft.com/office/drawing/2014/main" id="{DBB9909F-B63D-47C2-8311-51AE096891A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0E84EFE-A407-40EF-9DE3-F65937D71CC4}"/>
              </a:ext>
            </a:extLst>
          </p:cNvPr>
          <p:cNvSpPr>
            <a:spLocks noGrp="1"/>
          </p:cNvSpPr>
          <p:nvPr>
            <p:ph type="sldNum" sz="quarter" idx="12"/>
          </p:nvPr>
        </p:nvSpPr>
        <p:spPr/>
        <p:txBody>
          <a:bodyPr/>
          <a:lstStyle/>
          <a:p>
            <a:fld id="{09CD87B6-34F0-4646-92A5-5FBB0427E19C}" type="slidenum">
              <a:rPr lang="en-US" smtClean="0"/>
              <a:t>‹#›</a:t>
            </a:fld>
            <a:endParaRPr lang="en-US" dirty="0"/>
          </a:p>
        </p:txBody>
      </p:sp>
    </p:spTree>
    <p:extLst>
      <p:ext uri="{BB962C8B-B14F-4D97-AF65-F5344CB8AC3E}">
        <p14:creationId xmlns:p14="http://schemas.microsoft.com/office/powerpoint/2010/main" val="3088077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C4D141-9878-446A-85B4-15005203F3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C9DE12-7079-4FF3-A138-542B74E3F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6072A-0F0C-4256-AACC-88AFDB9FE2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FFDC36-999F-4E72-9EE7-6FDD261760F8}" type="datetimeFigureOut">
              <a:rPr lang="en-US" smtClean="0"/>
              <a:t>11/18/2025</a:t>
            </a:fld>
            <a:endParaRPr lang="en-US" dirty="0"/>
          </a:p>
        </p:txBody>
      </p:sp>
      <p:sp>
        <p:nvSpPr>
          <p:cNvPr id="5" name="Footer Placeholder 4">
            <a:extLst>
              <a:ext uri="{FF2B5EF4-FFF2-40B4-BE49-F238E27FC236}">
                <a16:creationId xmlns:a16="http://schemas.microsoft.com/office/drawing/2014/main" id="{24ABB613-B724-49E7-B8D9-8531ACEBF3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349E951-E282-409A-91D6-A07EE00EC0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D87B6-34F0-4646-92A5-5FBB0427E19C}" type="slidenum">
              <a:rPr lang="en-US" smtClean="0"/>
              <a:t>‹#›</a:t>
            </a:fld>
            <a:endParaRPr lang="en-US" dirty="0"/>
          </a:p>
        </p:txBody>
      </p:sp>
    </p:spTree>
    <p:extLst>
      <p:ext uri="{BB962C8B-B14F-4D97-AF65-F5344CB8AC3E}">
        <p14:creationId xmlns:p14="http://schemas.microsoft.com/office/powerpoint/2010/main" val="1860404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99BEDAF-33DF-DBD0-10C0-D8C95A99A8BF}"/>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E03D8E8F-687E-2FDD-97EC-F9A7144E022C}"/>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56B4DF1-6108-18D6-897B-13A86CF9E31E}"/>
              </a:ext>
            </a:extLst>
          </p:cNvPr>
          <p:cNvSpPr>
            <a:spLocks noGrp="1"/>
          </p:cNvSpPr>
          <p:nvPr>
            <p:ph type="title"/>
          </p:nvPr>
        </p:nvSpPr>
        <p:spPr>
          <a:xfrm>
            <a:off x="1130157" y="370867"/>
            <a:ext cx="10859784" cy="3087973"/>
          </a:xfrm>
        </p:spPr>
        <p:txBody>
          <a:bodyPr>
            <a:noAutofit/>
          </a:bodyPr>
          <a:lstStyle/>
          <a:p>
            <a:pPr>
              <a:lnSpc>
                <a:spcPct val="100000"/>
              </a:lnSpc>
              <a:spcBef>
                <a:spcPts val="2400"/>
              </a:spcBef>
              <a:spcAft>
                <a:spcPts val="1800"/>
              </a:spcAft>
            </a:pPr>
            <a:r>
              <a:rPr lang="en-US" sz="20000" b="1" i="1" dirty="0">
                <a:blipFill dpi="0" rotWithShape="1">
                  <a:blip r:embed="rId3">
                    <a:extLst>
                      <a:ext uri="{28A0092B-C50C-407E-A947-70E740481C1C}">
                        <a14:useLocalDpi xmlns:a14="http://schemas.microsoft.com/office/drawing/2010/main" val="0"/>
                      </a:ext>
                    </a:extLst>
                  </a:blip>
                  <a:srcRect/>
                  <a:stretch>
                    <a:fillRect/>
                  </a:stretch>
                </a:blipFill>
                <a:effectLst>
                  <a:glow rad="63500">
                    <a:schemeClr val="accent1">
                      <a:satMod val="175000"/>
                      <a:alpha val="40000"/>
                    </a:schemeClr>
                  </a:glow>
                </a:effectLst>
                <a:latin typeface="Fairwater Script" panose="02000507000000020003" pitchFamily="2" charset="0"/>
              </a:rPr>
              <a:t>P</a:t>
            </a:r>
            <a:r>
              <a:rPr lang="en-US" sz="24000" b="1" i="1" dirty="0">
                <a:blipFill dpi="0" rotWithShape="1">
                  <a:blip r:embed="rId3">
                    <a:extLst>
                      <a:ext uri="{28A0092B-C50C-407E-A947-70E740481C1C}">
                        <a14:useLocalDpi xmlns:a14="http://schemas.microsoft.com/office/drawing/2010/main" val="0"/>
                      </a:ext>
                    </a:extLst>
                  </a:blip>
                  <a:srcRect/>
                  <a:stretch>
                    <a:fillRect/>
                  </a:stretch>
                </a:blipFill>
                <a:effectLst>
                  <a:glow rad="63500">
                    <a:schemeClr val="accent1">
                      <a:satMod val="175000"/>
                      <a:alpha val="40000"/>
                    </a:schemeClr>
                  </a:glow>
                </a:effectLst>
                <a:latin typeface="Fairwater Script" panose="02000507000000020003" pitchFamily="2" charset="0"/>
              </a:rPr>
              <a:t>salms</a:t>
            </a:r>
            <a:r>
              <a:rPr lang="en-US" sz="240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rPr>
              <a:t> </a:t>
            </a:r>
            <a:r>
              <a:rPr lang="en-US" sz="200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rPr>
              <a:t> </a:t>
            </a:r>
            <a:r>
              <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rPr>
              <a:t>.      </a:t>
            </a:r>
          </a:p>
        </p:txBody>
      </p:sp>
      <p:sp>
        <p:nvSpPr>
          <p:cNvPr id="3" name="Content Placeholder 2">
            <a:extLst>
              <a:ext uri="{FF2B5EF4-FFF2-40B4-BE49-F238E27FC236}">
                <a16:creationId xmlns:a16="http://schemas.microsoft.com/office/drawing/2014/main" id="{8DD16E29-28DD-CB1B-662E-6562C92ED4A2}"/>
              </a:ext>
            </a:extLst>
          </p:cNvPr>
          <p:cNvSpPr>
            <a:spLocks noGrp="1"/>
          </p:cNvSpPr>
          <p:nvPr>
            <p:ph idx="1"/>
          </p:nvPr>
        </p:nvSpPr>
        <p:spPr>
          <a:xfrm>
            <a:off x="5375096" y="100180"/>
            <a:ext cx="1441808" cy="1132726"/>
          </a:xfrm>
        </p:spPr>
        <p:txBody>
          <a:bodyPr>
            <a:noAutofit/>
          </a:bodyPr>
          <a:lstStyle/>
          <a:p>
            <a:pPr marL="0" indent="0">
              <a:buNone/>
            </a:pPr>
            <a:r>
              <a:rPr lang="en-US" sz="7000" b="1" dirty="0">
                <a:ln>
                  <a:solidFill>
                    <a:sysClr val="windowText" lastClr="000000"/>
                  </a:solidFill>
                </a:ln>
                <a:solidFill>
                  <a:schemeClr val="bg1"/>
                </a:solidFill>
                <a:latin typeface="Gabriola" panose="04040605051002020D02" pitchFamily="82" charset="0"/>
              </a:rPr>
              <a:t>The</a:t>
            </a:r>
          </a:p>
        </p:txBody>
      </p:sp>
      <p:sp>
        <p:nvSpPr>
          <p:cNvPr id="4" name="Content Placeholder 2">
            <a:extLst>
              <a:ext uri="{FF2B5EF4-FFF2-40B4-BE49-F238E27FC236}">
                <a16:creationId xmlns:a16="http://schemas.microsoft.com/office/drawing/2014/main" id="{90E6060E-23DA-2B73-4B50-ED1504016FDC}"/>
              </a:ext>
            </a:extLst>
          </p:cNvPr>
          <p:cNvSpPr txBox="1">
            <a:spLocks/>
          </p:cNvSpPr>
          <p:nvPr/>
        </p:nvSpPr>
        <p:spPr>
          <a:xfrm>
            <a:off x="3617088" y="1822440"/>
            <a:ext cx="4584336" cy="136903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2000" b="1" i="0" u="none" strike="noStrike" kern="1200" cap="none" spc="1000" normalizeH="0" baseline="0" noProof="0" dirty="0">
                <a:ln>
                  <a:solidFill>
                    <a:sysClr val="windowText" lastClr="000000"/>
                  </a:solidFill>
                </a:ln>
                <a:solidFill>
                  <a:prstClr val="white"/>
                </a:solidFill>
                <a:effectLst/>
                <a:uLnTx/>
                <a:uFillTx/>
                <a:latin typeface="Gabriola" panose="04040605051002020D02" pitchFamily="82" charset="0"/>
                <a:ea typeface="+mn-ea"/>
                <a:cs typeface="+mn-cs"/>
              </a:rPr>
              <a:t>116-118</a:t>
            </a:r>
          </a:p>
        </p:txBody>
      </p:sp>
      <p:pic>
        <p:nvPicPr>
          <p:cNvPr id="7" name="Picture 6">
            <a:extLst>
              <a:ext uri="{FF2B5EF4-FFF2-40B4-BE49-F238E27FC236}">
                <a16:creationId xmlns:a16="http://schemas.microsoft.com/office/drawing/2014/main" id="{7516D8A9-90A3-EEDA-3B6D-F23BF426543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65554" y="5723434"/>
            <a:ext cx="1580131" cy="756378"/>
          </a:xfrm>
          <a:prstGeom prst="rect">
            <a:avLst/>
          </a:prstGeom>
        </p:spPr>
      </p:pic>
      <p:sp>
        <p:nvSpPr>
          <p:cNvPr id="8" name="TextBox 7">
            <a:extLst>
              <a:ext uri="{FF2B5EF4-FFF2-40B4-BE49-F238E27FC236}">
                <a16:creationId xmlns:a16="http://schemas.microsoft.com/office/drawing/2014/main" id="{3B866865-4F36-82F4-9D3C-85301709445B}"/>
              </a:ext>
            </a:extLst>
          </p:cNvPr>
          <p:cNvSpPr txBox="1"/>
          <p:nvPr/>
        </p:nvSpPr>
        <p:spPr>
          <a:xfrm>
            <a:off x="0" y="3889086"/>
            <a:ext cx="6785141" cy="2496837"/>
          </a:xfrm>
          <a:prstGeom prst="rect">
            <a:avLst/>
          </a:prstGeom>
          <a:noFill/>
        </p:spPr>
        <p:txBody>
          <a:bodyPr wrap="square" rtlCol="0">
            <a:spAutoFit/>
          </a:bodyPr>
          <a:lstStyle/>
          <a:p>
            <a:pPr marL="0" marR="0" lvl="0" indent="0" algn="ctr" defTabSz="914400" rtl="0" eaLnBrk="1" fontAlgn="auto" latinLnBrk="0" hangingPunct="1">
              <a:lnSpc>
                <a:spcPts val="9000"/>
              </a:lnSpc>
              <a:spcBef>
                <a:spcPts val="0"/>
              </a:spcBef>
              <a:spcAft>
                <a:spcPts val="0"/>
              </a:spcAft>
              <a:buClrTx/>
              <a:buSzTx/>
              <a:buFontTx/>
              <a:buNone/>
              <a:tabLst/>
              <a:defRPr/>
            </a:pPr>
            <a:r>
              <a:rPr kumimoji="0" lang="en-US" sz="10000" b="1" i="0" u="none" strike="noStrike" kern="1200" cap="none" spc="0" normalizeH="0" baseline="0" noProof="0" dirty="0">
                <a:ln>
                  <a:noFill/>
                </a:ln>
                <a:solidFill>
                  <a:prstClr val="white"/>
                </a:solidFill>
                <a:effectLst/>
                <a:uLnTx/>
                <a:uFillTx/>
                <a:latin typeface="Dubai Medium" panose="020B0603030403030204" pitchFamily="34" charset="-78"/>
                <a:ea typeface="+mn-ea"/>
                <a:cs typeface="Dubai Medium" panose="020B0603030403030204" pitchFamily="34" charset="-78"/>
              </a:rPr>
              <a:t>Willing And Able</a:t>
            </a:r>
          </a:p>
        </p:txBody>
      </p:sp>
    </p:spTree>
    <p:extLst>
      <p:ext uri="{BB962C8B-B14F-4D97-AF65-F5344CB8AC3E}">
        <p14:creationId xmlns:p14="http://schemas.microsoft.com/office/powerpoint/2010/main" val="24144701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E900E6-4A5D-849E-AFCE-D97AD068754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DE04CE0-3688-DCD3-0720-8B5FE5F4A9D7}"/>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285367C7-DB66-69D3-FEB1-9F3BFC68FB61}"/>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2DB50A08-735C-4716-A1EB-7999B21034B1}"/>
              </a:ext>
            </a:extLst>
          </p:cNvPr>
          <p:cNvSpPr>
            <a:spLocks noGrp="1"/>
          </p:cNvSpPr>
          <p:nvPr>
            <p:ph type="title"/>
          </p:nvPr>
        </p:nvSpPr>
        <p:spPr>
          <a:xfrm>
            <a:off x="-1" y="193343"/>
            <a:ext cx="12131899" cy="1474472"/>
          </a:xfrm>
        </p:spPr>
        <p:txBody>
          <a:bodyPr>
            <a:noAutofit/>
          </a:bodyPr>
          <a:lstStyle/>
          <a:p>
            <a:pP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Our God Is Willing &amp; Able</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5D7FDDCD-6E0B-2106-5E37-23D919D2B0F9}"/>
              </a:ext>
            </a:extLst>
          </p:cNvPr>
          <p:cNvSpPr txBox="1">
            <a:spLocks/>
          </p:cNvSpPr>
          <p:nvPr/>
        </p:nvSpPr>
        <p:spPr>
          <a:xfrm>
            <a:off x="125039" y="1532586"/>
            <a:ext cx="11941922" cy="50742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88975" marR="0" lvl="0" indent="-688975" algn="l" defTabSz="914400" rtl="0" eaLnBrk="1" fontAlgn="auto" latinLnBrk="0" hangingPunct="1">
              <a:lnSpc>
                <a:spcPts val="5000"/>
              </a:lnSpc>
              <a:spcBef>
                <a:spcPts val="0"/>
              </a:spcBef>
              <a:spcAft>
                <a:spcPts val="4200"/>
              </a:spcAft>
              <a:buClrTx/>
              <a:buSzTx/>
              <a:buFont typeface="+mj-lt"/>
              <a:buAutoNum type="arabicPeriod"/>
              <a:tabLst/>
              <a:defRPr/>
            </a:pPr>
            <a:r>
              <a:rPr kumimoji="0" lang="en-US" sz="6600" b="1" i="0" u="none" strike="noStrike" kern="1200" cap="none" spc="-150" normalizeH="0" baseline="0" noProof="0" dirty="0">
                <a:ln>
                  <a:solidFill>
                    <a:sysClr val="windowText" lastClr="000000"/>
                  </a:solidFill>
                </a:ln>
                <a:solidFill>
                  <a:prstClr val="white"/>
                </a:solidFill>
                <a:effectLst/>
                <a:uLnTx/>
                <a:uFillTx/>
                <a:latin typeface="Gabriola" panose="04040605051002020D02" pitchFamily="82" charset="0"/>
                <a:ea typeface="+mn-ea"/>
                <a:cs typeface="+mn-cs"/>
              </a:rPr>
              <a:t>Willing to give grace &amp; able b/c He’s righteous</a:t>
            </a:r>
          </a:p>
          <a:p>
            <a:pPr marL="688975" marR="0" lvl="0" indent="-688975" algn="l" defTabSz="914400" rtl="0" eaLnBrk="1" fontAlgn="auto" latinLnBrk="0" hangingPunct="1">
              <a:lnSpc>
                <a:spcPts val="5000"/>
              </a:lnSpc>
              <a:spcBef>
                <a:spcPts val="0"/>
              </a:spcBef>
              <a:spcAft>
                <a:spcPts val="4200"/>
              </a:spcAft>
              <a:buClrTx/>
              <a:buSzTx/>
              <a:buFont typeface="+mj-lt"/>
              <a:buAutoNum type="arabicPeriod"/>
              <a:tabLst/>
              <a:defRPr/>
            </a:pPr>
            <a:r>
              <a:rPr kumimoji="0" lang="en-US" sz="6600" b="1" i="0" u="none" strike="noStrike" kern="1200" cap="none" spc="-150" normalizeH="0" baseline="0" noProof="0" dirty="0">
                <a:ln>
                  <a:solidFill>
                    <a:sysClr val="windowText" lastClr="000000"/>
                  </a:solidFill>
                </a:ln>
                <a:solidFill>
                  <a:prstClr val="white"/>
                </a:solidFill>
                <a:effectLst/>
                <a:uLnTx/>
                <a:uFillTx/>
                <a:latin typeface="Gabriola" panose="04040605051002020D02" pitchFamily="82" charset="0"/>
                <a:ea typeface="+mn-ea"/>
                <a:cs typeface="+mn-cs"/>
              </a:rPr>
              <a:t>Willing to give lovingkindness &amp; able b/c He is truth</a:t>
            </a:r>
          </a:p>
          <a:p>
            <a:pPr marL="688975" marR="0" lvl="0" indent="-688975" algn="l" defTabSz="914400" rtl="0" eaLnBrk="1" fontAlgn="auto" latinLnBrk="0" hangingPunct="1">
              <a:lnSpc>
                <a:spcPts val="5000"/>
              </a:lnSpc>
              <a:spcBef>
                <a:spcPts val="0"/>
              </a:spcBef>
              <a:spcAft>
                <a:spcPts val="4200"/>
              </a:spcAft>
              <a:buClrTx/>
              <a:buSzTx/>
              <a:buFont typeface="+mj-lt"/>
              <a:buAutoNum type="arabicPeriod"/>
              <a:tabLst/>
              <a:defRPr/>
            </a:pPr>
            <a:r>
              <a:rPr kumimoji="0" lang="en-US" sz="6600" b="1" i="0" u="none" strike="noStrike" kern="1200" cap="none" spc="-150" normalizeH="0" baseline="0" noProof="0" dirty="0">
                <a:ln>
                  <a:solidFill>
                    <a:sysClr val="windowText" lastClr="000000"/>
                  </a:solidFill>
                </a:ln>
                <a:solidFill>
                  <a:prstClr val="white"/>
                </a:solidFill>
                <a:effectLst/>
                <a:uLnTx/>
                <a:uFillTx/>
                <a:latin typeface="Gabriola" panose="04040605051002020D02" pitchFamily="82" charset="0"/>
                <a:ea typeface="+mn-ea"/>
                <a:cs typeface="+mn-cs"/>
              </a:rPr>
              <a:t>Willing to give salvation &amp; able b/c He’s strong</a:t>
            </a:r>
          </a:p>
        </p:txBody>
      </p:sp>
      <p:pic>
        <p:nvPicPr>
          <p:cNvPr id="7" name="Picture 6">
            <a:extLst>
              <a:ext uri="{FF2B5EF4-FFF2-40B4-BE49-F238E27FC236}">
                <a16:creationId xmlns:a16="http://schemas.microsoft.com/office/drawing/2014/main" id="{ED4BC27A-CED8-C581-4D81-33A52448517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25448" y="353872"/>
            <a:ext cx="1506980" cy="721362"/>
          </a:xfrm>
          <a:prstGeom prst="rect">
            <a:avLst/>
          </a:prstGeom>
        </p:spPr>
      </p:pic>
    </p:spTree>
    <p:extLst>
      <p:ext uri="{BB962C8B-B14F-4D97-AF65-F5344CB8AC3E}">
        <p14:creationId xmlns:p14="http://schemas.microsoft.com/office/powerpoint/2010/main" val="626825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8AE06F-7C5A-FE46-4379-1F6245BD124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A94AD51A-5C59-BDCD-7B40-57E9FD6C4BD8}"/>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18C0447B-E7E2-6A00-DB7A-3F55D6F132AA}"/>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771E7F1-FC77-5914-4CD9-77E7563BBB86}"/>
              </a:ext>
            </a:extLst>
          </p:cNvPr>
          <p:cNvSpPr>
            <a:spLocks noGrp="1"/>
          </p:cNvSpPr>
          <p:nvPr>
            <p:ph type="title"/>
          </p:nvPr>
        </p:nvSpPr>
        <p:spPr>
          <a:xfrm>
            <a:off x="5904690" y="5634667"/>
            <a:ext cx="6162272"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Hebrews 12:2-3</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C59A5A6C-4508-1EC8-C6F7-64F4F96C826E}"/>
              </a:ext>
            </a:extLst>
          </p:cNvPr>
          <p:cNvSpPr txBox="1">
            <a:spLocks/>
          </p:cNvSpPr>
          <p:nvPr/>
        </p:nvSpPr>
        <p:spPr>
          <a:xfrm>
            <a:off x="125039" y="141668"/>
            <a:ext cx="11941922" cy="64651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52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ea typeface="+mn-ea"/>
                <a:cs typeface="Dubai Medium" panose="020B0603030403030204" pitchFamily="34" charset="-78"/>
              </a:rPr>
              <a:t>“Fixing our eyes on Jesus, the author &amp; perfecter of faith, who for the joy set before Him endured the cross, despising the shame, &amp; has sat down at the right hand of the throne of God. For consider Him who has endured such hostility by sinners against Himself, so that you will not grow weary, fainting in heart.”</a:t>
            </a:r>
          </a:p>
        </p:txBody>
      </p:sp>
    </p:spTree>
    <p:extLst>
      <p:ext uri="{BB962C8B-B14F-4D97-AF65-F5344CB8AC3E}">
        <p14:creationId xmlns:p14="http://schemas.microsoft.com/office/powerpoint/2010/main" val="1389070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A20-E642-A11A-EE5D-38C731D484D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E6D78CA-D111-E25C-C810-F5EE20AC0003}"/>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B2F9C54D-B544-431C-A20D-B54A8D7A59AE}"/>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D763C85-9F0B-8B7C-7E08-0F2FB162AD93}"/>
              </a:ext>
            </a:extLst>
          </p:cNvPr>
          <p:cNvSpPr>
            <a:spLocks noGrp="1"/>
          </p:cNvSpPr>
          <p:nvPr>
            <p:ph type="title"/>
          </p:nvPr>
        </p:nvSpPr>
        <p:spPr>
          <a:xfrm>
            <a:off x="-1" y="193343"/>
            <a:ext cx="12131899" cy="1474472"/>
          </a:xfrm>
        </p:spPr>
        <p:txBody>
          <a:bodyPr>
            <a:noAutofit/>
          </a:bodyPr>
          <a:lstStyle/>
          <a:p>
            <a:pP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Our God Is Willing &amp; Able</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E0B2C283-60D3-2976-6F62-D7DD8009CD40}"/>
              </a:ext>
            </a:extLst>
          </p:cNvPr>
          <p:cNvSpPr txBox="1">
            <a:spLocks/>
          </p:cNvSpPr>
          <p:nvPr/>
        </p:nvSpPr>
        <p:spPr>
          <a:xfrm>
            <a:off x="125039" y="1532586"/>
            <a:ext cx="11941922" cy="50742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88975" marR="0" lvl="0" indent="-688975" algn="l" defTabSz="914400" rtl="0" eaLnBrk="1" fontAlgn="auto" latinLnBrk="0" hangingPunct="1">
              <a:lnSpc>
                <a:spcPts val="5000"/>
              </a:lnSpc>
              <a:spcBef>
                <a:spcPts val="0"/>
              </a:spcBef>
              <a:spcAft>
                <a:spcPts val="4200"/>
              </a:spcAft>
              <a:buClrTx/>
              <a:buSzTx/>
              <a:buFont typeface="+mj-lt"/>
              <a:buAutoNum type="arabicPeriod"/>
              <a:tabLst/>
              <a:defRPr/>
            </a:pPr>
            <a:r>
              <a:rPr kumimoji="0" lang="en-US" sz="6600" b="1" i="0" u="none" strike="noStrike" kern="1200" cap="none" spc="-150" normalizeH="0" baseline="0" noProof="0" dirty="0">
                <a:ln>
                  <a:solidFill>
                    <a:sysClr val="windowText" lastClr="000000"/>
                  </a:solidFill>
                </a:ln>
                <a:solidFill>
                  <a:prstClr val="white"/>
                </a:solidFill>
                <a:effectLst/>
                <a:uLnTx/>
                <a:uFillTx/>
                <a:latin typeface="Gabriola" panose="04040605051002020D02" pitchFamily="82" charset="0"/>
                <a:ea typeface="+mn-ea"/>
                <a:cs typeface="+mn-cs"/>
              </a:rPr>
              <a:t>Willing to give grace &amp; able b/c He’s righteous</a:t>
            </a:r>
          </a:p>
          <a:p>
            <a:pPr marL="688975" marR="0" lvl="0" indent="-688975" algn="l" defTabSz="914400" rtl="0" eaLnBrk="1" fontAlgn="auto" latinLnBrk="0" hangingPunct="1">
              <a:lnSpc>
                <a:spcPts val="5000"/>
              </a:lnSpc>
              <a:spcBef>
                <a:spcPts val="0"/>
              </a:spcBef>
              <a:spcAft>
                <a:spcPts val="4200"/>
              </a:spcAft>
              <a:buClrTx/>
              <a:buSzTx/>
              <a:buFont typeface="+mj-lt"/>
              <a:buAutoNum type="arabicPeriod"/>
              <a:tabLst/>
              <a:defRPr/>
            </a:pPr>
            <a:r>
              <a:rPr kumimoji="0" lang="en-US" sz="6600" b="1" i="0" u="none" strike="noStrike" kern="1200" cap="none" spc="-150" normalizeH="0" baseline="0" noProof="0" dirty="0">
                <a:ln>
                  <a:solidFill>
                    <a:sysClr val="windowText" lastClr="000000"/>
                  </a:solidFill>
                </a:ln>
                <a:solidFill>
                  <a:prstClr val="white"/>
                </a:solidFill>
                <a:effectLst/>
                <a:uLnTx/>
                <a:uFillTx/>
                <a:latin typeface="Gabriola" panose="04040605051002020D02" pitchFamily="82" charset="0"/>
                <a:ea typeface="+mn-ea"/>
                <a:cs typeface="+mn-cs"/>
              </a:rPr>
              <a:t>Willing to give lovingkindness &amp; able b/c He is truth</a:t>
            </a:r>
          </a:p>
          <a:p>
            <a:pPr marL="688975" marR="0" lvl="0" indent="-688975" algn="l" defTabSz="914400" rtl="0" eaLnBrk="1" fontAlgn="auto" latinLnBrk="0" hangingPunct="1">
              <a:lnSpc>
                <a:spcPts val="5000"/>
              </a:lnSpc>
              <a:spcBef>
                <a:spcPts val="0"/>
              </a:spcBef>
              <a:spcAft>
                <a:spcPts val="4200"/>
              </a:spcAft>
              <a:buClrTx/>
              <a:buSzTx/>
              <a:buFont typeface="+mj-lt"/>
              <a:buAutoNum type="arabicPeriod"/>
              <a:tabLst/>
              <a:defRPr/>
            </a:pPr>
            <a:r>
              <a:rPr kumimoji="0" lang="en-US" sz="6600" b="1" i="0" u="none" strike="noStrike" kern="1200" cap="none" spc="-150" normalizeH="0" baseline="0" noProof="0" dirty="0">
                <a:ln>
                  <a:solidFill>
                    <a:sysClr val="windowText" lastClr="000000"/>
                  </a:solidFill>
                </a:ln>
                <a:solidFill>
                  <a:prstClr val="white"/>
                </a:solidFill>
                <a:effectLst/>
                <a:uLnTx/>
                <a:uFillTx/>
                <a:latin typeface="Gabriola" panose="04040605051002020D02" pitchFamily="82" charset="0"/>
                <a:ea typeface="+mn-ea"/>
                <a:cs typeface="+mn-cs"/>
              </a:rPr>
              <a:t>Willing to give salvation &amp; able b/c He’s strong</a:t>
            </a:r>
          </a:p>
          <a:p>
            <a:pPr marL="688975" marR="0" lvl="0" indent="-688975" algn="l" defTabSz="914400" rtl="0" eaLnBrk="1" fontAlgn="auto" latinLnBrk="0" hangingPunct="1">
              <a:lnSpc>
                <a:spcPts val="5000"/>
              </a:lnSpc>
              <a:spcBef>
                <a:spcPts val="0"/>
              </a:spcBef>
              <a:spcAft>
                <a:spcPts val="4200"/>
              </a:spcAft>
              <a:buClrTx/>
              <a:buSzTx/>
              <a:buFont typeface="+mj-lt"/>
              <a:buAutoNum type="arabicPeriod"/>
              <a:tabLst/>
              <a:defRPr/>
            </a:pPr>
            <a:r>
              <a:rPr kumimoji="0" lang="en-US" sz="6600" b="1" i="0" u="none" strike="noStrike" kern="1200" cap="none" spc="-150" normalizeH="0" baseline="0" noProof="0" dirty="0">
                <a:ln>
                  <a:solidFill>
                    <a:sysClr val="windowText" lastClr="000000"/>
                  </a:solidFill>
                </a:ln>
                <a:solidFill>
                  <a:prstClr val="white"/>
                </a:solidFill>
                <a:effectLst/>
                <a:uLnTx/>
                <a:uFillTx/>
                <a:latin typeface="Gabriola" panose="04040605051002020D02" pitchFamily="82" charset="0"/>
                <a:ea typeface="+mn-ea"/>
                <a:cs typeface="+mn-cs"/>
              </a:rPr>
              <a:t>Willing to give His life &amp; able b/c He’s God</a:t>
            </a:r>
          </a:p>
        </p:txBody>
      </p:sp>
      <p:pic>
        <p:nvPicPr>
          <p:cNvPr id="7" name="Picture 6">
            <a:extLst>
              <a:ext uri="{FF2B5EF4-FFF2-40B4-BE49-F238E27FC236}">
                <a16:creationId xmlns:a16="http://schemas.microsoft.com/office/drawing/2014/main" id="{F3F88544-BAF4-1B89-213E-5AC00D5A78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25448" y="353872"/>
            <a:ext cx="1506980" cy="721362"/>
          </a:xfrm>
          <a:prstGeom prst="rect">
            <a:avLst/>
          </a:prstGeom>
        </p:spPr>
      </p:pic>
    </p:spTree>
    <p:extLst>
      <p:ext uri="{BB962C8B-B14F-4D97-AF65-F5344CB8AC3E}">
        <p14:creationId xmlns:p14="http://schemas.microsoft.com/office/powerpoint/2010/main" val="523704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1000"/>
                                        <p:tgtEl>
                                          <p:spTgt spid="4">
                                            <p:txEl>
                                              <p:pRg st="3" end="3"/>
                                            </p:txEl>
                                          </p:spTgt>
                                        </p:tgtEl>
                                      </p:cBhvr>
                                    </p:animEffect>
                                    <p:anim calcmode="lin" valueType="num">
                                      <p:cBhvr>
                                        <p:cTn id="8"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B3126-8604-9002-2F52-550C40BB59C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947A0D96-AE0E-4E6A-984F-8E7F6C7F5ADB}"/>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AEC1AAC9-2DAD-62F9-5F71-3BCF052F5E8F}"/>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5CC1A2F-F38D-131E-CE61-54AF9C825D28}"/>
              </a:ext>
            </a:extLst>
          </p:cNvPr>
          <p:cNvSpPr>
            <a:spLocks noGrp="1"/>
          </p:cNvSpPr>
          <p:nvPr>
            <p:ph type="title"/>
          </p:nvPr>
        </p:nvSpPr>
        <p:spPr>
          <a:xfrm>
            <a:off x="-1" y="193343"/>
            <a:ext cx="12131899" cy="1474472"/>
          </a:xfrm>
        </p:spPr>
        <p:txBody>
          <a:bodyPr>
            <a:noAutofit/>
          </a:bodyPr>
          <a:lstStyle/>
          <a:p>
            <a:pP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Our God Is Willing &amp; Able</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45C2C303-35BF-D6D2-DE33-69E8DE2B8872}"/>
              </a:ext>
            </a:extLst>
          </p:cNvPr>
          <p:cNvSpPr txBox="1">
            <a:spLocks/>
          </p:cNvSpPr>
          <p:nvPr/>
        </p:nvSpPr>
        <p:spPr>
          <a:xfrm>
            <a:off x="125039" y="1532586"/>
            <a:ext cx="11941922" cy="50742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88975" lvl="0" indent="-688975">
              <a:lnSpc>
                <a:spcPts val="5000"/>
              </a:lnSpc>
              <a:spcBef>
                <a:spcPts val="0"/>
              </a:spcBef>
              <a:spcAft>
                <a:spcPts val="4200"/>
              </a:spcAft>
              <a:buFont typeface="+mj-lt"/>
              <a:buAutoNum type="arabicPeriod"/>
              <a:defRPr/>
            </a:pPr>
            <a:r>
              <a:rPr lang="en-US" sz="6600" b="1" spc="-150" dirty="0">
                <a:ln>
                  <a:solidFill>
                    <a:sysClr val="windowText" lastClr="000000"/>
                  </a:solidFill>
                </a:ln>
                <a:solidFill>
                  <a:prstClr val="white"/>
                </a:solidFill>
                <a:latin typeface="Gabriola" panose="04040605051002020D02" pitchFamily="82" charset="0"/>
              </a:rPr>
              <a:t>Willing to give grace &amp; able b/c He’s righteous</a:t>
            </a:r>
          </a:p>
        </p:txBody>
      </p:sp>
      <p:pic>
        <p:nvPicPr>
          <p:cNvPr id="7" name="Picture 6">
            <a:extLst>
              <a:ext uri="{FF2B5EF4-FFF2-40B4-BE49-F238E27FC236}">
                <a16:creationId xmlns:a16="http://schemas.microsoft.com/office/drawing/2014/main" id="{1285DAD6-4F09-070A-F45C-708D9FE0F03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25448" y="353872"/>
            <a:ext cx="1506980" cy="721362"/>
          </a:xfrm>
          <a:prstGeom prst="rect">
            <a:avLst/>
          </a:prstGeom>
        </p:spPr>
      </p:pic>
    </p:spTree>
    <p:extLst>
      <p:ext uri="{BB962C8B-B14F-4D97-AF65-F5344CB8AC3E}">
        <p14:creationId xmlns:p14="http://schemas.microsoft.com/office/powerpoint/2010/main" val="2230769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627D4-CB2F-3CE4-84EF-0FF23AB54DFB}"/>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31E1785-27BA-974D-45C3-D0A1B2A18D51}"/>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061BC565-8042-41C7-B848-FBA57420E056}"/>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6212F7A-E6E0-EE44-502A-E274DA1A66E9}"/>
              </a:ext>
            </a:extLst>
          </p:cNvPr>
          <p:cNvSpPr>
            <a:spLocks noGrp="1"/>
          </p:cNvSpPr>
          <p:nvPr>
            <p:ph type="title"/>
          </p:nvPr>
        </p:nvSpPr>
        <p:spPr>
          <a:xfrm>
            <a:off x="4863830" y="5634667"/>
            <a:ext cx="7203131"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I Corinthians 10:13</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B6C3AB11-DF15-836D-5C6F-CCB9825E9008}"/>
              </a:ext>
            </a:extLst>
          </p:cNvPr>
          <p:cNvSpPr txBox="1">
            <a:spLocks/>
          </p:cNvSpPr>
          <p:nvPr/>
        </p:nvSpPr>
        <p:spPr>
          <a:xfrm>
            <a:off x="125039" y="141668"/>
            <a:ext cx="11941922" cy="64651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1000"/>
              </a:spcBef>
              <a:spcAft>
                <a:spcPts val="0"/>
              </a:spcAft>
              <a:buClrTx/>
              <a:buSzTx/>
              <a:buNone/>
              <a:tabLst/>
              <a:defRPr/>
            </a:pPr>
            <a:r>
              <a:rPr kumimoji="0" lang="en-US" sz="60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cs typeface="Dubai Medium" panose="020B0603030403030204" pitchFamily="34" charset="-78"/>
              </a:rPr>
              <a:t>“No temptation has overtaken you but such as is common to man, but God is faithful, who will not allow you to be tempted beyond what you are able, but with the temptation will provide the way of escape also, so that you will be able to endure it.”</a:t>
            </a:r>
          </a:p>
        </p:txBody>
      </p:sp>
    </p:spTree>
    <p:extLst>
      <p:ext uri="{BB962C8B-B14F-4D97-AF65-F5344CB8AC3E}">
        <p14:creationId xmlns:p14="http://schemas.microsoft.com/office/powerpoint/2010/main" val="301639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C092E-9BCF-3C9D-DAE5-DF6C9BC4BA20}"/>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9D70A08-62BD-1A13-2657-F455AB17168B}"/>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D7388C0D-F418-E2C7-C225-D95BE82766C5}"/>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CABB442-C28C-14E6-489C-AAE027190FE2}"/>
              </a:ext>
            </a:extLst>
          </p:cNvPr>
          <p:cNvSpPr>
            <a:spLocks noGrp="1"/>
          </p:cNvSpPr>
          <p:nvPr>
            <p:ph type="title"/>
          </p:nvPr>
        </p:nvSpPr>
        <p:spPr>
          <a:xfrm>
            <a:off x="-1" y="193343"/>
            <a:ext cx="12131899" cy="1474472"/>
          </a:xfrm>
        </p:spPr>
        <p:txBody>
          <a:bodyPr>
            <a:noAutofit/>
          </a:bodyPr>
          <a:lstStyle/>
          <a:p>
            <a:pP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Our God Is Willing &amp; Able</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230F609C-9A59-E25D-849C-ABB0372BAA57}"/>
              </a:ext>
            </a:extLst>
          </p:cNvPr>
          <p:cNvSpPr txBox="1">
            <a:spLocks/>
          </p:cNvSpPr>
          <p:nvPr/>
        </p:nvSpPr>
        <p:spPr>
          <a:xfrm>
            <a:off x="125039" y="1532586"/>
            <a:ext cx="11941922" cy="50742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88975" marR="0" lvl="0" indent="-688975" algn="l" defTabSz="914400" rtl="0" eaLnBrk="1" fontAlgn="auto" latinLnBrk="0" hangingPunct="1">
              <a:lnSpc>
                <a:spcPts val="5000"/>
              </a:lnSpc>
              <a:spcBef>
                <a:spcPts val="0"/>
              </a:spcBef>
              <a:spcAft>
                <a:spcPts val="4200"/>
              </a:spcAft>
              <a:buClrTx/>
              <a:buSzTx/>
              <a:buFont typeface="+mj-lt"/>
              <a:buAutoNum type="arabicPeriod"/>
              <a:tabLst/>
              <a:defRPr/>
            </a:pPr>
            <a:r>
              <a:rPr kumimoji="0" lang="en-US" sz="6600" b="1" i="0" u="none" strike="noStrike" kern="1200" cap="none" spc="-150" normalizeH="0" baseline="0" noProof="0" dirty="0">
                <a:ln>
                  <a:solidFill>
                    <a:sysClr val="windowText" lastClr="000000"/>
                  </a:solidFill>
                </a:ln>
                <a:solidFill>
                  <a:prstClr val="white"/>
                </a:solidFill>
                <a:effectLst/>
                <a:uLnTx/>
                <a:uFillTx/>
                <a:latin typeface="Gabriola" panose="04040605051002020D02" pitchFamily="82" charset="0"/>
                <a:ea typeface="+mn-ea"/>
                <a:cs typeface="+mn-cs"/>
              </a:rPr>
              <a:t>Willing to give grace &amp; able b/c He’s righteous</a:t>
            </a:r>
          </a:p>
        </p:txBody>
      </p:sp>
      <p:pic>
        <p:nvPicPr>
          <p:cNvPr id="7" name="Picture 6">
            <a:extLst>
              <a:ext uri="{FF2B5EF4-FFF2-40B4-BE49-F238E27FC236}">
                <a16:creationId xmlns:a16="http://schemas.microsoft.com/office/drawing/2014/main" id="{01BAD710-3D20-CD75-9490-947CF8A47A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25448" y="353872"/>
            <a:ext cx="1506980" cy="721362"/>
          </a:xfrm>
          <a:prstGeom prst="rect">
            <a:avLst/>
          </a:prstGeom>
        </p:spPr>
      </p:pic>
    </p:spTree>
    <p:extLst>
      <p:ext uri="{BB962C8B-B14F-4D97-AF65-F5344CB8AC3E}">
        <p14:creationId xmlns:p14="http://schemas.microsoft.com/office/powerpoint/2010/main" val="2835076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16525-E1A6-9E4F-109C-9FBA83931C24}"/>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F1BC3A8F-7136-E261-A99E-9B221A5AAAF5}"/>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D8C5CD30-CD27-CFB9-CBA9-05AB2520EBFD}"/>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F07877A-F81A-540F-7947-1AFBA313830A}"/>
              </a:ext>
            </a:extLst>
          </p:cNvPr>
          <p:cNvSpPr>
            <a:spLocks noGrp="1"/>
          </p:cNvSpPr>
          <p:nvPr>
            <p:ph type="title"/>
          </p:nvPr>
        </p:nvSpPr>
        <p:spPr>
          <a:xfrm>
            <a:off x="6429983" y="5634667"/>
            <a:ext cx="5636978"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Psalm 37:7-9</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467E30AD-64E8-DD2B-E53C-ED3EEF4E70EB}"/>
              </a:ext>
            </a:extLst>
          </p:cNvPr>
          <p:cNvSpPr txBox="1">
            <a:spLocks/>
          </p:cNvSpPr>
          <p:nvPr/>
        </p:nvSpPr>
        <p:spPr>
          <a:xfrm>
            <a:off x="125039" y="141668"/>
            <a:ext cx="11941922" cy="64651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55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ea typeface="+mn-ea"/>
                <a:cs typeface="Dubai Medium" panose="020B0603030403030204" pitchFamily="34" charset="-78"/>
              </a:rPr>
              <a:t>“Be still in Yahweh &amp; wait patiently for Him; Do not fret b/c of him who prospers in his way, because of the man who carries out schemes of wickedness. Cease from anger &amp; forsake wrath; Do not fret; it leads only to evildoing. For evildoers will be cut off, But those who hope for Yahweh, they will inherit the land.”</a:t>
            </a:r>
          </a:p>
        </p:txBody>
      </p:sp>
    </p:spTree>
    <p:extLst>
      <p:ext uri="{BB962C8B-B14F-4D97-AF65-F5344CB8AC3E}">
        <p14:creationId xmlns:p14="http://schemas.microsoft.com/office/powerpoint/2010/main" val="1945622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5EB68F-F51B-C627-002B-791013256B94}"/>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1509FB06-E7A5-CFB8-9AFD-14E3F524A55E}"/>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B55828E1-5986-694E-A989-5C255981A443}"/>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FDD8121-196A-29D2-BCD6-B3136069E708}"/>
              </a:ext>
            </a:extLst>
          </p:cNvPr>
          <p:cNvSpPr>
            <a:spLocks noGrp="1"/>
          </p:cNvSpPr>
          <p:nvPr>
            <p:ph type="title"/>
          </p:nvPr>
        </p:nvSpPr>
        <p:spPr>
          <a:xfrm>
            <a:off x="-1" y="193343"/>
            <a:ext cx="12131899" cy="1474472"/>
          </a:xfrm>
        </p:spPr>
        <p:txBody>
          <a:bodyPr>
            <a:noAutofit/>
          </a:bodyPr>
          <a:lstStyle/>
          <a:p>
            <a:pP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Our God Is Willing &amp; Able</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5A95F5F9-2EC3-A090-DA98-8B40F2E00980}"/>
              </a:ext>
            </a:extLst>
          </p:cNvPr>
          <p:cNvSpPr txBox="1">
            <a:spLocks/>
          </p:cNvSpPr>
          <p:nvPr/>
        </p:nvSpPr>
        <p:spPr>
          <a:xfrm>
            <a:off x="125039" y="1532586"/>
            <a:ext cx="11941922" cy="50742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88975" marR="0" lvl="0" indent="-688975" algn="l" defTabSz="914400" rtl="0" eaLnBrk="1" fontAlgn="auto" latinLnBrk="0" hangingPunct="1">
              <a:lnSpc>
                <a:spcPts val="5000"/>
              </a:lnSpc>
              <a:spcBef>
                <a:spcPts val="0"/>
              </a:spcBef>
              <a:spcAft>
                <a:spcPts val="4200"/>
              </a:spcAft>
              <a:buClrTx/>
              <a:buSzTx/>
              <a:buFont typeface="+mj-lt"/>
              <a:buAutoNum type="arabicPeriod"/>
              <a:tabLst/>
              <a:defRPr/>
            </a:pPr>
            <a:r>
              <a:rPr kumimoji="0" lang="en-US" sz="6600" b="1" i="0" u="none" strike="noStrike" kern="1200" cap="none" spc="-150" normalizeH="0" baseline="0" noProof="0" dirty="0">
                <a:ln>
                  <a:solidFill>
                    <a:sysClr val="windowText" lastClr="000000"/>
                  </a:solidFill>
                </a:ln>
                <a:solidFill>
                  <a:prstClr val="white"/>
                </a:solidFill>
                <a:effectLst/>
                <a:uLnTx/>
                <a:uFillTx/>
                <a:latin typeface="Gabriola" panose="04040605051002020D02" pitchFamily="82" charset="0"/>
                <a:ea typeface="+mn-ea"/>
                <a:cs typeface="+mn-cs"/>
              </a:rPr>
              <a:t>Willing to give grace &amp; able b/c He’s righteous</a:t>
            </a:r>
          </a:p>
        </p:txBody>
      </p:sp>
      <p:pic>
        <p:nvPicPr>
          <p:cNvPr id="7" name="Picture 6">
            <a:extLst>
              <a:ext uri="{FF2B5EF4-FFF2-40B4-BE49-F238E27FC236}">
                <a16:creationId xmlns:a16="http://schemas.microsoft.com/office/drawing/2014/main" id="{347AEEFB-1638-C317-E015-9515C0D6A9B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25448" y="353872"/>
            <a:ext cx="1506980" cy="721362"/>
          </a:xfrm>
          <a:prstGeom prst="rect">
            <a:avLst/>
          </a:prstGeom>
        </p:spPr>
      </p:pic>
    </p:spTree>
    <p:extLst>
      <p:ext uri="{BB962C8B-B14F-4D97-AF65-F5344CB8AC3E}">
        <p14:creationId xmlns:p14="http://schemas.microsoft.com/office/powerpoint/2010/main" val="1022299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8E1E9-4D1C-D660-FA8D-A30AA1A4D819}"/>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1540D41-8D51-C2CC-624E-15AB32A7886D}"/>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6B8C8D79-61A0-5A4F-E4A8-4E1EB49087B9}"/>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EB377-134F-B353-5537-68FB97FC2353}"/>
              </a:ext>
            </a:extLst>
          </p:cNvPr>
          <p:cNvSpPr>
            <a:spLocks noGrp="1"/>
          </p:cNvSpPr>
          <p:nvPr>
            <p:ph type="title"/>
          </p:nvPr>
        </p:nvSpPr>
        <p:spPr>
          <a:xfrm>
            <a:off x="6207616" y="5634667"/>
            <a:ext cx="5859345"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Hebrews 13:15</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4102E4F1-CD51-C964-B263-04D9B8318754}"/>
              </a:ext>
            </a:extLst>
          </p:cNvPr>
          <p:cNvSpPr txBox="1">
            <a:spLocks/>
          </p:cNvSpPr>
          <p:nvPr/>
        </p:nvSpPr>
        <p:spPr>
          <a:xfrm>
            <a:off x="125039" y="141668"/>
            <a:ext cx="11941922" cy="64651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70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ea typeface="+mn-ea"/>
                <a:cs typeface="Dubai Medium" panose="020B0603030403030204" pitchFamily="34" charset="-78"/>
              </a:rPr>
              <a:t>“Through Him then, let us continually offer up a sacrifice of praise to God, that is, the fruit of lips that confess His name.”</a:t>
            </a:r>
          </a:p>
        </p:txBody>
      </p:sp>
    </p:spTree>
    <p:extLst>
      <p:ext uri="{BB962C8B-B14F-4D97-AF65-F5344CB8AC3E}">
        <p14:creationId xmlns:p14="http://schemas.microsoft.com/office/powerpoint/2010/main" val="1179795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AB4E82-CBEC-FA0A-96B8-EF46C94F3956}"/>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F83EF09-E7B7-9770-7F81-2198EE6318E8}"/>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47A68F44-8373-6C9C-F3FB-B5E21FE9991F}"/>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9044804-29EC-B27B-A4ED-014D543DFD01}"/>
              </a:ext>
            </a:extLst>
          </p:cNvPr>
          <p:cNvSpPr>
            <a:spLocks noGrp="1"/>
          </p:cNvSpPr>
          <p:nvPr>
            <p:ph type="title"/>
          </p:nvPr>
        </p:nvSpPr>
        <p:spPr>
          <a:xfrm>
            <a:off x="-1" y="193343"/>
            <a:ext cx="12131899" cy="1474472"/>
          </a:xfrm>
        </p:spPr>
        <p:txBody>
          <a:bodyPr>
            <a:noAutofit/>
          </a:bodyPr>
          <a:lstStyle/>
          <a:p>
            <a:pP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Our God Is Willing &amp; Able</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92E61415-9899-104A-BD1F-814D0C9B4852}"/>
              </a:ext>
            </a:extLst>
          </p:cNvPr>
          <p:cNvSpPr txBox="1">
            <a:spLocks/>
          </p:cNvSpPr>
          <p:nvPr/>
        </p:nvSpPr>
        <p:spPr>
          <a:xfrm>
            <a:off x="125039" y="1532586"/>
            <a:ext cx="11941922" cy="507427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88975" marR="0" lvl="0" indent="-688975" algn="l" defTabSz="914400" rtl="0" eaLnBrk="1" fontAlgn="auto" latinLnBrk="0" hangingPunct="1">
              <a:lnSpc>
                <a:spcPts val="5000"/>
              </a:lnSpc>
              <a:spcBef>
                <a:spcPts val="0"/>
              </a:spcBef>
              <a:spcAft>
                <a:spcPts val="4200"/>
              </a:spcAft>
              <a:buClrTx/>
              <a:buSzTx/>
              <a:buFont typeface="+mj-lt"/>
              <a:buAutoNum type="arabicPeriod"/>
              <a:tabLst/>
              <a:defRPr/>
            </a:pPr>
            <a:r>
              <a:rPr kumimoji="0" lang="en-US" sz="6600" b="1" i="0" u="none" strike="noStrike" kern="1200" cap="none" spc="-150" normalizeH="0" baseline="0" noProof="0" dirty="0">
                <a:ln>
                  <a:solidFill>
                    <a:sysClr val="windowText" lastClr="000000"/>
                  </a:solidFill>
                </a:ln>
                <a:solidFill>
                  <a:prstClr val="white"/>
                </a:solidFill>
                <a:effectLst/>
                <a:uLnTx/>
                <a:uFillTx/>
                <a:latin typeface="Gabriola" panose="04040605051002020D02" pitchFamily="82" charset="0"/>
                <a:ea typeface="+mn-ea"/>
                <a:cs typeface="+mn-cs"/>
              </a:rPr>
              <a:t>Willing to give grace &amp; able b/c He’s righteous</a:t>
            </a:r>
          </a:p>
          <a:p>
            <a:pPr marL="688975" marR="0" lvl="0" indent="-688975" algn="l" defTabSz="914400" rtl="0" eaLnBrk="1" fontAlgn="auto" latinLnBrk="0" hangingPunct="1">
              <a:lnSpc>
                <a:spcPts val="5000"/>
              </a:lnSpc>
              <a:spcBef>
                <a:spcPts val="0"/>
              </a:spcBef>
              <a:spcAft>
                <a:spcPts val="4200"/>
              </a:spcAft>
              <a:buClrTx/>
              <a:buSzTx/>
              <a:buFont typeface="+mj-lt"/>
              <a:buAutoNum type="arabicPeriod"/>
              <a:tabLst/>
              <a:defRPr/>
            </a:pPr>
            <a:r>
              <a:rPr kumimoji="0" lang="en-US" sz="6600" b="1" i="0" u="none" strike="noStrike" kern="1200" cap="none" spc="-150" normalizeH="0" baseline="0" noProof="0" dirty="0">
                <a:ln>
                  <a:solidFill>
                    <a:sysClr val="windowText" lastClr="000000"/>
                  </a:solidFill>
                </a:ln>
                <a:solidFill>
                  <a:prstClr val="white"/>
                </a:solidFill>
                <a:effectLst/>
                <a:uLnTx/>
                <a:uFillTx/>
                <a:latin typeface="Gabriola" panose="04040605051002020D02" pitchFamily="82" charset="0"/>
                <a:ea typeface="+mn-ea"/>
                <a:cs typeface="+mn-cs"/>
              </a:rPr>
              <a:t>Willing to give lovingkindness &amp; able b/c He is truth</a:t>
            </a:r>
          </a:p>
        </p:txBody>
      </p:sp>
      <p:pic>
        <p:nvPicPr>
          <p:cNvPr id="7" name="Picture 6">
            <a:extLst>
              <a:ext uri="{FF2B5EF4-FFF2-40B4-BE49-F238E27FC236}">
                <a16:creationId xmlns:a16="http://schemas.microsoft.com/office/drawing/2014/main" id="{3F9D2373-19B1-3872-86E0-6F1F133893E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25448" y="353872"/>
            <a:ext cx="1506980" cy="721362"/>
          </a:xfrm>
          <a:prstGeom prst="rect">
            <a:avLst/>
          </a:prstGeom>
        </p:spPr>
      </p:pic>
    </p:spTree>
    <p:extLst>
      <p:ext uri="{BB962C8B-B14F-4D97-AF65-F5344CB8AC3E}">
        <p14:creationId xmlns:p14="http://schemas.microsoft.com/office/powerpoint/2010/main" val="3925618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1000"/>
                                        <p:tgtEl>
                                          <p:spTgt spid="4">
                                            <p:txEl>
                                              <p:pRg st="1" end="1"/>
                                            </p:txEl>
                                          </p:spTgt>
                                        </p:tgtEl>
                                      </p:cBhvr>
                                    </p:animEffect>
                                    <p:anim calcmode="lin" valueType="num">
                                      <p:cBhvr>
                                        <p:cTn id="8"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BD91B3-14F9-1501-BF99-4E73767866E2}"/>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8446762C-93C4-8F6F-94C1-A49F88A0507D}"/>
              </a:ext>
            </a:extLst>
          </p:cNvPr>
          <p:cNvPicPr>
            <a:picLocks noChangeAspect="1"/>
          </p:cNvPicPr>
          <p:nvPr/>
        </p:nvPicPr>
        <p:blipFill>
          <a:blip r:embed="rId2"/>
          <a:srcRect t="15578"/>
          <a:stretch>
            <a:fillRect/>
          </a:stretch>
        </p:blipFill>
        <p:spPr>
          <a:xfrm>
            <a:off x="1" y="-1"/>
            <a:ext cx="12192000" cy="6861853"/>
          </a:xfrm>
          <a:prstGeom prst="rect">
            <a:avLst/>
          </a:prstGeom>
        </p:spPr>
      </p:pic>
      <p:sp>
        <p:nvSpPr>
          <p:cNvPr id="6" name="Rectangle 5">
            <a:extLst>
              <a:ext uri="{FF2B5EF4-FFF2-40B4-BE49-F238E27FC236}">
                <a16:creationId xmlns:a16="http://schemas.microsoft.com/office/drawing/2014/main" id="{540727EE-910C-20E1-77E2-C4D2E820AF45}"/>
              </a:ext>
            </a:extLst>
          </p:cNvPr>
          <p:cNvSpPr/>
          <p:nvPr/>
        </p:nvSpPr>
        <p:spPr>
          <a:xfrm>
            <a:off x="-1" y="0"/>
            <a:ext cx="12191999" cy="6858000"/>
          </a:xfrm>
          <a:prstGeom prst="rect">
            <a:avLst/>
          </a:prstGeom>
          <a:solidFill>
            <a:schemeClr val="tx1">
              <a:alpha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D56C274-5C4C-E1F6-096D-31CEACAA19F7}"/>
              </a:ext>
            </a:extLst>
          </p:cNvPr>
          <p:cNvSpPr>
            <a:spLocks noGrp="1"/>
          </p:cNvSpPr>
          <p:nvPr>
            <p:ph type="title"/>
          </p:nvPr>
        </p:nvSpPr>
        <p:spPr>
          <a:xfrm>
            <a:off x="7237379" y="5634667"/>
            <a:ext cx="4829582" cy="1474472"/>
          </a:xfrm>
        </p:spPr>
        <p:txBody>
          <a:bodyPr>
            <a:noAutofit/>
          </a:bodyPr>
          <a:lstStyle/>
          <a:p>
            <a:pPr algn="ctr">
              <a:lnSpc>
                <a:spcPct val="100000"/>
              </a:lnSpc>
              <a:spcBef>
                <a:spcPts val="2400"/>
              </a:spcBef>
              <a:spcAft>
                <a:spcPts val="1800"/>
              </a:spcAft>
            </a:pPr>
            <a:r>
              <a:rPr lang="en-US" sz="6400" b="1" i="1" dirty="0">
                <a:solidFill>
                  <a:schemeClr val="bg1"/>
                </a:solidFill>
                <a:effectLst>
                  <a:glow rad="63500">
                    <a:schemeClr val="accent1">
                      <a:satMod val="175000"/>
                      <a:alpha val="40000"/>
                    </a:schemeClr>
                  </a:glow>
                </a:effectLst>
                <a:latin typeface="Fairwater Script" panose="02000507000000020003" pitchFamily="2" charset="0"/>
              </a:rPr>
              <a:t>Psalm 47:1</a:t>
            </a:r>
            <a:endParaRPr lang="en-US" sz="100" b="1" i="1" dirty="0">
              <a:blipFill dpi="0" rotWithShape="1">
                <a:blip r:embed="rId3">
                  <a:extLst>
                    <a:ext uri="{28A0092B-C50C-407E-A947-70E740481C1C}">
                      <a14:useLocalDpi xmlns:a14="http://schemas.microsoft.com/office/drawing/2010/main" val="0"/>
                    </a:ext>
                  </a:extLst>
                </a:blip>
                <a:srcRect/>
                <a:stretch>
                  <a:fillRect/>
                </a:stretch>
              </a:blipFill>
              <a:latin typeface="Fairwater Script" panose="02000507000000020003" pitchFamily="2" charset="0"/>
            </a:endParaRPr>
          </a:p>
        </p:txBody>
      </p:sp>
      <p:sp>
        <p:nvSpPr>
          <p:cNvPr id="4" name="Content Placeholder 2">
            <a:extLst>
              <a:ext uri="{FF2B5EF4-FFF2-40B4-BE49-F238E27FC236}">
                <a16:creationId xmlns:a16="http://schemas.microsoft.com/office/drawing/2014/main" id="{745E9ED0-38E6-4429-3FD9-E81FDE3D700B}"/>
              </a:ext>
            </a:extLst>
          </p:cNvPr>
          <p:cNvSpPr txBox="1">
            <a:spLocks/>
          </p:cNvSpPr>
          <p:nvPr/>
        </p:nvSpPr>
        <p:spPr>
          <a:xfrm>
            <a:off x="125039" y="141668"/>
            <a:ext cx="11941922" cy="6465194"/>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100000"/>
              </a:lnSpc>
              <a:spcBef>
                <a:spcPts val="1000"/>
              </a:spcBef>
              <a:spcAft>
                <a:spcPts val="0"/>
              </a:spcAft>
              <a:buClrTx/>
              <a:buSzTx/>
              <a:buFont typeface="Arial" panose="020B0604020202020204" pitchFamily="34" charset="0"/>
              <a:buNone/>
              <a:tabLst/>
              <a:defRPr/>
            </a:pPr>
            <a:r>
              <a:rPr kumimoji="0" lang="en-US" sz="8000" b="1" i="0" u="none" strike="noStrike" kern="1200" cap="none" spc="-150" normalizeH="0" baseline="0" noProof="0" dirty="0">
                <a:ln>
                  <a:solidFill>
                    <a:sysClr val="windowText" lastClr="000000"/>
                  </a:solidFill>
                </a:ln>
                <a:solidFill>
                  <a:prstClr val="white"/>
                </a:solidFill>
                <a:effectLst/>
                <a:uLnTx/>
                <a:uFillTx/>
                <a:latin typeface="Dubai Medium" panose="020B0603030403030204" pitchFamily="34" charset="-78"/>
                <a:ea typeface="+mn-ea"/>
                <a:cs typeface="Dubai Medium" panose="020B0603030403030204" pitchFamily="34" charset="-78"/>
              </a:rPr>
              <a:t>“O clap your hands, all peoples; Make a loud shout to God with the sound of a shout of joy.”</a:t>
            </a:r>
          </a:p>
        </p:txBody>
      </p:sp>
    </p:spTree>
    <p:extLst>
      <p:ext uri="{BB962C8B-B14F-4D97-AF65-F5344CB8AC3E}">
        <p14:creationId xmlns:p14="http://schemas.microsoft.com/office/powerpoint/2010/main" val="1985888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4883</TotalTime>
  <Words>439</Words>
  <Application>Microsoft Office PowerPoint</Application>
  <PresentationFormat>Widescreen</PresentationFormat>
  <Paragraphs>32</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Calibri Light</vt:lpstr>
      <vt:lpstr>Dubai Medium</vt:lpstr>
      <vt:lpstr>Fairwater Script</vt:lpstr>
      <vt:lpstr>Gabriola</vt:lpstr>
      <vt:lpstr>1_Office Theme</vt:lpstr>
      <vt:lpstr>Psalms  .      </vt:lpstr>
      <vt:lpstr>Our God Is Willing &amp; Able</vt:lpstr>
      <vt:lpstr>I Corinthians 10:13</vt:lpstr>
      <vt:lpstr>Our God Is Willing &amp; Able</vt:lpstr>
      <vt:lpstr>Psalm 37:7-9</vt:lpstr>
      <vt:lpstr>Our God Is Willing &amp; Able</vt:lpstr>
      <vt:lpstr>Hebrews 13:15</vt:lpstr>
      <vt:lpstr>Our God Is Willing &amp; Able</vt:lpstr>
      <vt:lpstr>Psalm 47:1</vt:lpstr>
      <vt:lpstr>Our God Is Willing &amp; Able</vt:lpstr>
      <vt:lpstr>Hebrews 12:2-3</vt:lpstr>
      <vt:lpstr>Our God Is Willing &amp; Able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Shunk</dc:creator>
  <cp:lastModifiedBy>Daniel Shunk</cp:lastModifiedBy>
  <cp:revision>11</cp:revision>
  <dcterms:created xsi:type="dcterms:W3CDTF">2025-04-02T01:49:05Z</dcterms:created>
  <dcterms:modified xsi:type="dcterms:W3CDTF">2025-11-18T18:21:20Z</dcterms:modified>
</cp:coreProperties>
</file>