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47E4C-E2B2-4253-A9A6-563E0AB75D4D}" v="353" dt="2025-11-15T21:41:23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addSld delSld modSld sldOrd">
      <pc:chgData name="Daniel Shunk" userId="8b1a05f26d681f8b" providerId="LiveId" clId="{92551CD1-72E2-4A83-B06E-9F01B71D04EE}" dt="2025-11-15T21:42:20.715" v="441"/>
      <pc:docMkLst>
        <pc:docMk/>
      </pc:docMkLst>
      <pc:sldChg chg="modSp mod">
        <pc:chgData name="Daniel Shunk" userId="8b1a05f26d681f8b" providerId="LiveId" clId="{92551CD1-72E2-4A83-B06E-9F01B71D04EE}" dt="2025-11-15T21:22:02.094" v="24" actId="255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1-15T21:21:46.137" v="1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1-15T21:22:02.094" v="24" actId="255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addAnim delAnim modAnim">
        <pc:chgData name="Daniel Shunk" userId="8b1a05f26d681f8b" providerId="LiveId" clId="{92551CD1-72E2-4A83-B06E-9F01B71D04EE}" dt="2025-11-15T21:42:20.715" v="441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1-15T21:23:35.282" v="68" actId="1036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1-15T21:28:12.840" v="380" actId="113"/>
          <ac:spMkLst>
            <pc:docMk/>
            <pc:sldMk cId="4127929964" sldId="258"/>
            <ac:spMk id="8" creationId="{CB0C6B65-3869-BDB1-BF34-B3C2F3BA93D9}"/>
          </ac:spMkLst>
        </pc:spChg>
      </pc:sldChg>
      <pc:sldChg chg="addSp delSp modSp mod ord modTransition">
        <pc:chgData name="Daniel Shunk" userId="8b1a05f26d681f8b" providerId="LiveId" clId="{92551CD1-72E2-4A83-B06E-9F01B71D04EE}" dt="2025-11-15T21:40:48.628" v="438"/>
        <pc:sldMkLst>
          <pc:docMk/>
          <pc:sldMk cId="2559608208" sldId="264"/>
        </pc:sldMkLst>
        <pc:spChg chg="add del mod">
          <ac:chgData name="Daniel Shunk" userId="8b1a05f26d681f8b" providerId="LiveId" clId="{92551CD1-72E2-4A83-B06E-9F01B71D04EE}" dt="2025-11-15T21:29:02.188" v="411" actId="478"/>
          <ac:spMkLst>
            <pc:docMk/>
            <pc:sldMk cId="2559608208" sldId="264"/>
            <ac:spMk id="3" creationId="{0304F9EE-C30D-50EF-C055-3520C1E42DE9}"/>
          </ac:spMkLst>
        </pc:spChg>
        <pc:spChg chg="del">
          <ac:chgData name="Daniel Shunk" userId="8b1a05f26d681f8b" providerId="LiveId" clId="{92551CD1-72E2-4A83-B06E-9F01B71D04EE}" dt="2025-11-15T21:28:59.629" v="410" actId="478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11-15T21:28:51.640" v="409" actId="20577"/>
          <ac:spMkLst>
            <pc:docMk/>
            <pc:sldMk cId="2559608208" sldId="264"/>
            <ac:spMk id="10" creationId="{F7EF38F3-907D-79B7-2E38-3169A6DE9435}"/>
          </ac:spMkLst>
        </pc:spChg>
        <pc:picChg chg="add mod">
          <ac:chgData name="Daniel Shunk" userId="8b1a05f26d681f8b" providerId="LiveId" clId="{92551CD1-72E2-4A83-B06E-9F01B71D04EE}" dt="2025-11-15T21:38:20.535" v="415" actId="14100"/>
          <ac:picMkLst>
            <pc:docMk/>
            <pc:sldMk cId="2559608208" sldId="264"/>
            <ac:picMk id="9" creationId="{1DBB7D98-ED49-699B-D7E3-A181D33BC077}"/>
          </ac:picMkLst>
        </pc:picChg>
      </pc:sldChg>
      <pc:sldChg chg="del">
        <pc:chgData name="Daniel Shunk" userId="8b1a05f26d681f8b" providerId="LiveId" clId="{92551CD1-72E2-4A83-B06E-9F01B71D04EE}" dt="2025-11-15T21:22:15.271" v="26" actId="47"/>
        <pc:sldMkLst>
          <pc:docMk/>
          <pc:sldMk cId="1952419986" sldId="265"/>
        </pc:sldMkLst>
      </pc:sldChg>
      <pc:sldChg chg="addSp modSp add mod modTransition addAnim delAnim modAnim">
        <pc:chgData name="Daniel Shunk" userId="8b1a05f26d681f8b" providerId="LiveId" clId="{92551CD1-72E2-4A83-B06E-9F01B71D04EE}" dt="2025-11-15T21:41:23.798" v="440"/>
        <pc:sldMkLst>
          <pc:docMk/>
          <pc:sldMk cId="2096562607" sldId="265"/>
        </pc:sldMkLst>
        <pc:spChg chg="add mod">
          <ac:chgData name="Daniel Shunk" userId="8b1a05f26d681f8b" providerId="LiveId" clId="{92551CD1-72E2-4A83-B06E-9F01B71D04EE}" dt="2025-11-15T21:39:51.497" v="429" actId="1038"/>
          <ac:spMkLst>
            <pc:docMk/>
            <pc:sldMk cId="2096562607" sldId="265"/>
            <ac:spMk id="2" creationId="{4A00BB43-7337-4D21-AA8B-8B4B19831E29}"/>
          </ac:spMkLst>
        </pc:spChg>
        <pc:picChg chg="mod modCrop">
          <ac:chgData name="Daniel Shunk" userId="8b1a05f26d681f8b" providerId="LiveId" clId="{92551CD1-72E2-4A83-B06E-9F01B71D04EE}" dt="2025-11-15T21:39:12.787" v="421" actId="12788"/>
          <ac:picMkLst>
            <pc:docMk/>
            <pc:sldMk cId="2096562607" sldId="265"/>
            <ac:picMk id="9" creationId="{A0529B34-B138-D987-B0DA-CE217E005202}"/>
          </ac:picMkLst>
        </pc:picChg>
      </pc:sldChg>
      <pc:sldChg chg="del">
        <pc:chgData name="Daniel Shunk" userId="8b1a05f26d681f8b" providerId="LiveId" clId="{92551CD1-72E2-4A83-B06E-9F01B71D04EE}" dt="2025-11-15T21:22:13.863" v="25" actId="47"/>
        <pc:sldMkLst>
          <pc:docMk/>
          <pc:sldMk cId="109994913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13-16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45303" y="2219101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Is Your Faith P.U.R.E.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B7D98-ED49-699B-D7E3-A181D33BC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0" y="1738555"/>
            <a:ext cx="11985526" cy="35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3E660B0-9A00-4F8A-4F08-4CF8B6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3967"/>
          <a:stretch>
            <a:fillRect/>
          </a:stretch>
        </p:blipFill>
        <p:spPr>
          <a:xfrm>
            <a:off x="1921431" y="1358411"/>
            <a:ext cx="8349138" cy="5329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1921268" y="3429000"/>
            <a:ext cx="8328916" cy="9580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70407"/>
            <a:ext cx="12192000" cy="5610251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Do we have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P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ersonal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F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aith</a:t>
            </a: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 or just a generic, national faith?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Do we have an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U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nchangeable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F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aith</a:t>
            </a: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 grounded in God’s Word?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Do we have a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R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obust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F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aith</a:t>
            </a: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 that removes sin &amp; presses into new territory?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Do we have an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E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nduring </a:t>
            </a:r>
            <a:r>
              <a:rPr lang="en-US" sz="48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F</a:t>
            </a:r>
            <a:r>
              <a:rPr lang="en-US" sz="4800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aith</a:t>
            </a:r>
            <a:r>
              <a:rPr lang="en-US" sz="4800" dirty="0">
                <a:solidFill>
                  <a:schemeClr val="bg1"/>
                </a:solidFill>
                <a:latin typeface="Footlight MT Light" panose="0204060206030A020304" pitchFamily="18" charset="0"/>
              </a:rPr>
              <a:t> not overruled by the flesh?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Is Your Faith P.U.R.E.</a:t>
            </a:r>
            <a:r>
              <a:rPr lang="en-US" sz="103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13-16</vt:lpstr>
      <vt:lpstr>The Chronicles of the Kings</vt:lpstr>
      <vt:lpstr>The Chronicles of the Kings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12</cp:revision>
  <dcterms:created xsi:type="dcterms:W3CDTF">2025-08-29T12:27:13Z</dcterms:created>
  <dcterms:modified xsi:type="dcterms:W3CDTF">2025-11-15T21:42:28Z</dcterms:modified>
</cp:coreProperties>
</file>