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50" r:id="rId2"/>
    <p:sldId id="551" r:id="rId3"/>
    <p:sldId id="552" r:id="rId4"/>
    <p:sldId id="555" r:id="rId5"/>
    <p:sldId id="553" r:id="rId6"/>
    <p:sldId id="554" r:id="rId7"/>
    <p:sldId id="558" r:id="rId8"/>
    <p:sldId id="55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51E8B4-E3B4-4F97-97F8-92AAD8C3D25B}" v="17" dt="2025-11-12T13:55:20.1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8" autoAdjust="0"/>
    <p:restoredTop sz="94660"/>
  </p:normalViewPr>
  <p:slideViewPr>
    <p:cSldViewPr snapToGrid="0">
      <p:cViewPr varScale="1">
        <p:scale>
          <a:sx n="74" d="100"/>
          <a:sy n="74" d="100"/>
        </p:scale>
        <p:origin x="237" y="2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pc:chgData name="Daniel Shunk" userId="8b1a05f26d681f8b" providerId="LiveId" clId="{92551CD1-72E2-4A83-B06E-9F01B71D04EE}" dt="2025-11-12T13:55:23.203" v="192" actId="47"/>
      <pc:docMkLst>
        <pc:docMk/>
      </pc:docMkLst>
      <pc:sldChg chg="modSp mod">
        <pc:chgData name="Daniel Shunk" userId="8b1a05f26d681f8b" providerId="LiveId" clId="{92551CD1-72E2-4A83-B06E-9F01B71D04EE}" dt="2025-11-12T13:44:07.205" v="19" actId="255"/>
        <pc:sldMkLst>
          <pc:docMk/>
          <pc:sldMk cId="2414470108" sldId="550"/>
        </pc:sldMkLst>
        <pc:spChg chg="mod">
          <ac:chgData name="Daniel Shunk" userId="8b1a05f26d681f8b" providerId="LiveId" clId="{92551CD1-72E2-4A83-B06E-9F01B71D04EE}" dt="2025-11-12T13:43:54.436" v="2" actId="20577"/>
          <ac:spMkLst>
            <pc:docMk/>
            <pc:sldMk cId="2414470108" sldId="550"/>
            <ac:spMk id="4" creationId="{90E6060E-23DA-2B73-4B50-ED1504016FDC}"/>
          </ac:spMkLst>
        </pc:spChg>
        <pc:spChg chg="mod">
          <ac:chgData name="Daniel Shunk" userId="8b1a05f26d681f8b" providerId="LiveId" clId="{92551CD1-72E2-4A83-B06E-9F01B71D04EE}" dt="2025-11-12T13:44:07.205" v="19" actId="255"/>
          <ac:spMkLst>
            <pc:docMk/>
            <pc:sldMk cId="2414470108" sldId="550"/>
            <ac:spMk id="8" creationId="{3B866865-4F36-82F4-9D3C-85301709445B}"/>
          </ac:spMkLst>
        </pc:spChg>
      </pc:sldChg>
      <pc:sldChg chg="modSp mod addAnim delAnim modAnim">
        <pc:chgData name="Daniel Shunk" userId="8b1a05f26d681f8b" providerId="LiveId" clId="{92551CD1-72E2-4A83-B06E-9F01B71D04EE}" dt="2025-11-12T13:48:30.646" v="69" actId="20577"/>
        <pc:sldMkLst>
          <pc:docMk/>
          <pc:sldMk cId="2230769388" sldId="551"/>
        </pc:sldMkLst>
        <pc:spChg chg="mod">
          <ac:chgData name="Daniel Shunk" userId="8b1a05f26d681f8b" providerId="LiveId" clId="{92551CD1-72E2-4A83-B06E-9F01B71D04EE}" dt="2025-11-12T13:46:31.986" v="61" actId="120"/>
          <ac:spMkLst>
            <pc:docMk/>
            <pc:sldMk cId="2230769388" sldId="551"/>
            <ac:spMk id="2" creationId="{B5CC1A2F-F38D-131E-CE61-54AF9C825D28}"/>
          </ac:spMkLst>
        </pc:spChg>
        <pc:spChg chg="mod">
          <ac:chgData name="Daniel Shunk" userId="8b1a05f26d681f8b" providerId="LiveId" clId="{92551CD1-72E2-4A83-B06E-9F01B71D04EE}" dt="2025-11-12T13:48:30.646" v="69" actId="20577"/>
          <ac:spMkLst>
            <pc:docMk/>
            <pc:sldMk cId="2230769388" sldId="551"/>
            <ac:spMk id="4" creationId="{45C2C303-35BF-D6D2-DE33-69E8DE2B8872}"/>
          </ac:spMkLst>
        </pc:spChg>
        <pc:picChg chg="mod">
          <ac:chgData name="Daniel Shunk" userId="8b1a05f26d681f8b" providerId="LiveId" clId="{92551CD1-72E2-4A83-B06E-9F01B71D04EE}" dt="2025-11-12T13:46:52.750" v="64" actId="1076"/>
          <ac:picMkLst>
            <pc:docMk/>
            <pc:sldMk cId="2230769388" sldId="551"/>
            <ac:picMk id="7" creationId="{1285DAD6-4F09-070A-F45C-708D9FE0F03D}"/>
          </ac:picMkLst>
        </pc:picChg>
      </pc:sldChg>
      <pc:sldChg chg="modSp mod">
        <pc:chgData name="Daniel Shunk" userId="8b1a05f26d681f8b" providerId="LiveId" clId="{92551CD1-72E2-4A83-B06E-9F01B71D04EE}" dt="2025-11-12T13:49:57.606" v="97" actId="2710"/>
        <pc:sldMkLst>
          <pc:docMk/>
          <pc:sldMk cId="301639416" sldId="552"/>
        </pc:sldMkLst>
        <pc:spChg chg="mod">
          <ac:chgData name="Daniel Shunk" userId="8b1a05f26d681f8b" providerId="LiveId" clId="{92551CD1-72E2-4A83-B06E-9F01B71D04EE}" dt="2025-11-12T13:48:47.814" v="85" actId="14100"/>
          <ac:spMkLst>
            <pc:docMk/>
            <pc:sldMk cId="301639416" sldId="552"/>
            <ac:spMk id="2" creationId="{06212F7A-E6E0-EE44-502A-E274DA1A66E9}"/>
          </ac:spMkLst>
        </pc:spChg>
        <pc:spChg chg="mod">
          <ac:chgData name="Daniel Shunk" userId="8b1a05f26d681f8b" providerId="LiveId" clId="{92551CD1-72E2-4A83-B06E-9F01B71D04EE}" dt="2025-11-12T13:49:57.606" v="97" actId="2710"/>
          <ac:spMkLst>
            <pc:docMk/>
            <pc:sldMk cId="301639416" sldId="552"/>
            <ac:spMk id="4" creationId="{B6C3AB11-DF15-836D-5C6F-CCB9825E9008}"/>
          </ac:spMkLst>
        </pc:spChg>
      </pc:sldChg>
      <pc:sldChg chg="modSp add modAnim">
        <pc:chgData name="Daniel Shunk" userId="8b1a05f26d681f8b" providerId="LiveId" clId="{92551CD1-72E2-4A83-B06E-9F01B71D04EE}" dt="2025-11-12T13:52:16.966" v="132" actId="20577"/>
        <pc:sldMkLst>
          <pc:docMk/>
          <pc:sldMk cId="197591082" sldId="553"/>
        </pc:sldMkLst>
        <pc:spChg chg="mod">
          <ac:chgData name="Daniel Shunk" userId="8b1a05f26d681f8b" providerId="LiveId" clId="{92551CD1-72E2-4A83-B06E-9F01B71D04EE}" dt="2025-11-12T13:52:16.966" v="132" actId="20577"/>
          <ac:spMkLst>
            <pc:docMk/>
            <pc:sldMk cId="197591082" sldId="553"/>
            <ac:spMk id="4" creationId="{6B4AB57F-D439-0F16-E6B2-FD11CA82C94C}"/>
          </ac:spMkLst>
        </pc:spChg>
      </pc:sldChg>
      <pc:sldChg chg="modSp add mod replId">
        <pc:chgData name="Daniel Shunk" userId="8b1a05f26d681f8b" providerId="LiveId" clId="{92551CD1-72E2-4A83-B06E-9F01B71D04EE}" dt="2025-11-12T13:53:49.283" v="168" actId="255"/>
        <pc:sldMkLst>
          <pc:docMk/>
          <pc:sldMk cId="3179772543" sldId="554"/>
        </pc:sldMkLst>
        <pc:spChg chg="mod">
          <ac:chgData name="Daniel Shunk" userId="8b1a05f26d681f8b" providerId="LiveId" clId="{92551CD1-72E2-4A83-B06E-9F01B71D04EE}" dt="2025-11-12T13:52:53.601" v="150" actId="14100"/>
          <ac:spMkLst>
            <pc:docMk/>
            <pc:sldMk cId="3179772543" sldId="554"/>
            <ac:spMk id="2" creationId="{9BB58F83-4655-29E5-4DCD-A0BD28940F47}"/>
          </ac:spMkLst>
        </pc:spChg>
        <pc:spChg chg="mod">
          <ac:chgData name="Daniel Shunk" userId="8b1a05f26d681f8b" providerId="LiveId" clId="{92551CD1-72E2-4A83-B06E-9F01B71D04EE}" dt="2025-11-12T13:53:49.283" v="168" actId="255"/>
          <ac:spMkLst>
            <pc:docMk/>
            <pc:sldMk cId="3179772543" sldId="554"/>
            <ac:spMk id="4" creationId="{75DF8B0E-E793-2297-1460-E0985FEF984C}"/>
          </ac:spMkLst>
        </pc:spChg>
      </pc:sldChg>
      <pc:sldChg chg="modSp add mod">
        <pc:chgData name="Daniel Shunk" userId="8b1a05f26d681f8b" providerId="LiveId" clId="{92551CD1-72E2-4A83-B06E-9F01B71D04EE}" dt="2025-11-12T13:51:37.506" v="129" actId="255"/>
        <pc:sldMkLst>
          <pc:docMk/>
          <pc:sldMk cId="1502574175" sldId="555"/>
        </pc:sldMkLst>
        <pc:spChg chg="mod">
          <ac:chgData name="Daniel Shunk" userId="8b1a05f26d681f8b" providerId="LiveId" clId="{92551CD1-72E2-4A83-B06E-9F01B71D04EE}" dt="2025-11-12T13:50:17.495" v="115" actId="14100"/>
          <ac:spMkLst>
            <pc:docMk/>
            <pc:sldMk cId="1502574175" sldId="555"/>
            <ac:spMk id="2" creationId="{D6F0A838-D3FA-C56A-EA37-98E2DC5BCC16}"/>
          </ac:spMkLst>
        </pc:spChg>
        <pc:spChg chg="mod">
          <ac:chgData name="Daniel Shunk" userId="8b1a05f26d681f8b" providerId="LiveId" clId="{92551CD1-72E2-4A83-B06E-9F01B71D04EE}" dt="2025-11-12T13:51:37.506" v="129" actId="255"/>
          <ac:spMkLst>
            <pc:docMk/>
            <pc:sldMk cId="1502574175" sldId="555"/>
            <ac:spMk id="4" creationId="{33CE893E-30DD-06EE-F1F6-31A1DF6E6AE1}"/>
          </ac:spMkLst>
        </pc:spChg>
      </pc:sldChg>
      <pc:sldChg chg="del">
        <pc:chgData name="Daniel Shunk" userId="8b1a05f26d681f8b" providerId="LiveId" clId="{92551CD1-72E2-4A83-B06E-9F01B71D04EE}" dt="2025-11-12T13:44:46.762" v="49" actId="47"/>
        <pc:sldMkLst>
          <pc:docMk/>
          <pc:sldMk cId="1772142087" sldId="555"/>
        </pc:sldMkLst>
      </pc:sldChg>
      <pc:sldChg chg="add modAnim">
        <pc:chgData name="Daniel Shunk" userId="8b1a05f26d681f8b" providerId="LiveId" clId="{92551CD1-72E2-4A83-B06E-9F01B71D04EE}" dt="2025-11-12T13:55:20.131" v="191"/>
        <pc:sldMkLst>
          <pc:docMk/>
          <pc:sldMk cId="210466668" sldId="556"/>
        </pc:sldMkLst>
      </pc:sldChg>
      <pc:sldChg chg="del">
        <pc:chgData name="Daniel Shunk" userId="8b1a05f26d681f8b" providerId="LiveId" clId="{92551CD1-72E2-4A83-B06E-9F01B71D04EE}" dt="2025-11-12T13:44:47.754" v="51" actId="47"/>
        <pc:sldMkLst>
          <pc:docMk/>
          <pc:sldMk cId="671646539" sldId="556"/>
        </pc:sldMkLst>
      </pc:sldChg>
      <pc:sldChg chg="del">
        <pc:chgData name="Daniel Shunk" userId="8b1a05f26d681f8b" providerId="LiveId" clId="{92551CD1-72E2-4A83-B06E-9F01B71D04EE}" dt="2025-11-12T13:44:47.321" v="50" actId="47"/>
        <pc:sldMkLst>
          <pc:docMk/>
          <pc:sldMk cId="2312676383" sldId="557"/>
        </pc:sldMkLst>
      </pc:sldChg>
      <pc:sldChg chg="add del replId">
        <pc:chgData name="Daniel Shunk" userId="8b1a05f26d681f8b" providerId="LiveId" clId="{92551CD1-72E2-4A83-B06E-9F01B71D04EE}" dt="2025-11-12T13:55:23.203" v="192" actId="47"/>
        <pc:sldMkLst>
          <pc:docMk/>
          <pc:sldMk cId="3748210422" sldId="557"/>
        </pc:sldMkLst>
      </pc:sldChg>
      <pc:sldChg chg="modSp add mod">
        <pc:chgData name="Daniel Shunk" userId="8b1a05f26d681f8b" providerId="LiveId" clId="{92551CD1-72E2-4A83-B06E-9F01B71D04EE}" dt="2025-11-12T13:54:55.521" v="190" actId="255"/>
        <pc:sldMkLst>
          <pc:docMk/>
          <pc:sldMk cId="3316149313" sldId="558"/>
        </pc:sldMkLst>
        <pc:spChg chg="mod">
          <ac:chgData name="Daniel Shunk" userId="8b1a05f26d681f8b" providerId="LiveId" clId="{92551CD1-72E2-4A83-B06E-9F01B71D04EE}" dt="2025-11-12T13:54:55.521" v="190" actId="255"/>
          <ac:spMkLst>
            <pc:docMk/>
            <pc:sldMk cId="3316149313" sldId="558"/>
            <ac:spMk id="4" creationId="{07AE8985-0B50-CECB-E1D1-D89BEC74100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11/12/2025</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11/12/2025</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BEDAF-33DF-DBD0-10C0-D8C95A99A8B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3D8E8F-687E-2FDD-97EC-F9A7144E022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6B4DF1-6108-18D6-897B-13A86CF9E31E}"/>
              </a:ext>
            </a:extLst>
          </p:cNvPr>
          <p:cNvSpPr>
            <a:spLocks noGrp="1"/>
          </p:cNvSpPr>
          <p:nvPr>
            <p:ph type="title"/>
          </p:nvPr>
        </p:nvSpPr>
        <p:spPr>
          <a:xfrm>
            <a:off x="1130157" y="370867"/>
            <a:ext cx="10859784" cy="3087973"/>
          </a:xfrm>
        </p:spPr>
        <p:txBody>
          <a:bodyPr>
            <a:noAutofit/>
          </a:bodyPr>
          <a:lstStyle/>
          <a:p>
            <a:pPr>
              <a:lnSpc>
                <a:spcPct val="100000"/>
              </a:lnSpc>
              <a:spcBef>
                <a:spcPts val="2400"/>
              </a:spcBef>
              <a:spcAft>
                <a:spcPts val="1800"/>
              </a:spcAft>
            </a:pPr>
            <a:r>
              <a:rPr lang="en-US" sz="20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P</a:t>
            </a:r>
            <a:r>
              <a:rPr lang="en-US" sz="24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salms</a:t>
            </a:r>
            <a:r>
              <a:rPr lang="en-US" sz="24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20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3" name="Content Placeholder 2">
            <a:extLst>
              <a:ext uri="{FF2B5EF4-FFF2-40B4-BE49-F238E27FC236}">
                <a16:creationId xmlns:a16="http://schemas.microsoft.com/office/drawing/2014/main" id="{8DD16E29-28DD-CB1B-662E-6562C92ED4A2}"/>
              </a:ext>
            </a:extLst>
          </p:cNvPr>
          <p:cNvSpPr>
            <a:spLocks noGrp="1"/>
          </p:cNvSpPr>
          <p:nvPr>
            <p:ph idx="1"/>
          </p:nvPr>
        </p:nvSpPr>
        <p:spPr>
          <a:xfrm>
            <a:off x="5375096" y="100180"/>
            <a:ext cx="1441808" cy="1132726"/>
          </a:xfrm>
        </p:spPr>
        <p:txBody>
          <a:bodyPr>
            <a:noAutofit/>
          </a:bodyPr>
          <a:lstStyle/>
          <a:p>
            <a:pPr marL="0" indent="0">
              <a:buNone/>
            </a:pPr>
            <a:r>
              <a:rPr lang="en-US" sz="7000" b="1" dirty="0">
                <a:ln>
                  <a:solidFill>
                    <a:sysClr val="windowText" lastClr="000000"/>
                  </a:solidFill>
                </a:ln>
                <a:solidFill>
                  <a:schemeClr val="bg1"/>
                </a:solidFill>
                <a:latin typeface="Gabriola" panose="04040605051002020D02" pitchFamily="82" charset="0"/>
              </a:rPr>
              <a:t>The</a:t>
            </a:r>
          </a:p>
        </p:txBody>
      </p:sp>
      <p:sp>
        <p:nvSpPr>
          <p:cNvPr id="4" name="Content Placeholder 2">
            <a:extLst>
              <a:ext uri="{FF2B5EF4-FFF2-40B4-BE49-F238E27FC236}">
                <a16:creationId xmlns:a16="http://schemas.microsoft.com/office/drawing/2014/main" id="{90E6060E-23DA-2B73-4B50-ED1504016FDC}"/>
              </a:ext>
            </a:extLst>
          </p:cNvPr>
          <p:cNvSpPr txBox="1">
            <a:spLocks/>
          </p:cNvSpPr>
          <p:nvPr/>
        </p:nvSpPr>
        <p:spPr>
          <a:xfrm>
            <a:off x="3617088" y="1822440"/>
            <a:ext cx="4584336" cy="1369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0" b="1" i="0" u="none" strike="noStrike" kern="1200" cap="none" spc="100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112-115</a:t>
            </a:r>
          </a:p>
        </p:txBody>
      </p:sp>
      <p:pic>
        <p:nvPicPr>
          <p:cNvPr id="7" name="Picture 6">
            <a:extLst>
              <a:ext uri="{FF2B5EF4-FFF2-40B4-BE49-F238E27FC236}">
                <a16:creationId xmlns:a16="http://schemas.microsoft.com/office/drawing/2014/main" id="{7516D8A9-90A3-EEDA-3B6D-F23BF42654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
        <p:nvSpPr>
          <p:cNvPr id="8" name="TextBox 7">
            <a:extLst>
              <a:ext uri="{FF2B5EF4-FFF2-40B4-BE49-F238E27FC236}">
                <a16:creationId xmlns:a16="http://schemas.microsoft.com/office/drawing/2014/main" id="{3B866865-4F36-82F4-9D3C-85301709445B}"/>
              </a:ext>
            </a:extLst>
          </p:cNvPr>
          <p:cNvSpPr txBox="1"/>
          <p:nvPr/>
        </p:nvSpPr>
        <p:spPr>
          <a:xfrm>
            <a:off x="0" y="3889086"/>
            <a:ext cx="6785141" cy="2047997"/>
          </a:xfrm>
          <a:prstGeom prst="rect">
            <a:avLst/>
          </a:prstGeom>
          <a:noFill/>
        </p:spPr>
        <p:txBody>
          <a:bodyPr wrap="square" rtlCol="0">
            <a:spAutoFit/>
          </a:bodyPr>
          <a:lstStyle/>
          <a:p>
            <a:pPr marL="0" marR="0" lvl="0" indent="0" algn="ctr" defTabSz="914400" rtl="0" eaLnBrk="1" fontAlgn="auto" latinLnBrk="0" hangingPunct="1">
              <a:lnSpc>
                <a:spcPts val="7000"/>
              </a:lnSpc>
              <a:spcBef>
                <a:spcPts val="0"/>
              </a:spcBef>
              <a:spcAft>
                <a:spcPts val="0"/>
              </a:spcAft>
              <a:buClrTx/>
              <a:buSzTx/>
              <a:buFontTx/>
              <a:buNone/>
              <a:tabLst/>
              <a:defRPr/>
            </a:pPr>
            <a:r>
              <a:rPr kumimoji="0" lang="en-US" sz="10000" b="1" i="0" u="none" strike="noStrike" kern="1200" cap="none" spc="0" normalizeH="0" baseline="0" noProof="0" dirty="0">
                <a:ln>
                  <a:noFill/>
                </a:ln>
                <a:solidFill>
                  <a:prstClr val="white"/>
                </a:solidFill>
                <a:effectLst/>
                <a:uLnTx/>
                <a:uFillTx/>
                <a:latin typeface="Dubai Medium" panose="020B0603030403030204" pitchFamily="34" charset="-78"/>
                <a:ea typeface="+mn-ea"/>
                <a:cs typeface="Dubai Medium" panose="020B0603030403030204" pitchFamily="34" charset="-78"/>
              </a:rPr>
              <a:t>Faith On Display</a:t>
            </a:r>
          </a:p>
        </p:txBody>
      </p:sp>
    </p:spTree>
    <p:extLst>
      <p:ext uri="{BB962C8B-B14F-4D97-AF65-F5344CB8AC3E}">
        <p14:creationId xmlns:p14="http://schemas.microsoft.com/office/powerpoint/2010/main" val="241447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B3126-8604-9002-2F52-550C40BB59C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47A0D96-AE0E-4E6A-984F-8E7F6C7F5ADB}"/>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EC1AAC9-2DAD-62F9-5F71-3BCF052F5E8F}"/>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5CC1A2F-F38D-131E-CE61-54AF9C825D28}"/>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Indicators of Genuine Faith</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45C2C303-35BF-D6D2-DE33-69E8DE2B8872}"/>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are fixed reverently on receiving righteousness from God </a:t>
            </a:r>
          </a:p>
        </p:txBody>
      </p:sp>
      <p:pic>
        <p:nvPicPr>
          <p:cNvPr id="7" name="Picture 6">
            <a:extLst>
              <a:ext uri="{FF2B5EF4-FFF2-40B4-BE49-F238E27FC236}">
                <a16:creationId xmlns:a16="http://schemas.microsoft.com/office/drawing/2014/main" id="{1285DAD6-4F09-070A-F45C-708D9FE0F0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223076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627D4-CB2F-3CE4-84EF-0FF23AB54DF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31E1785-27BA-974D-45C3-D0A1B2A18D51}"/>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61BC565-8042-41C7-B848-FBA57420E056}"/>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6212F7A-E6E0-EE44-502A-E274DA1A66E9}"/>
              </a:ext>
            </a:extLst>
          </p:cNvPr>
          <p:cNvSpPr>
            <a:spLocks noGrp="1"/>
          </p:cNvSpPr>
          <p:nvPr>
            <p:ph type="title"/>
          </p:nvPr>
        </p:nvSpPr>
        <p:spPr>
          <a:xfrm>
            <a:off x="6207616" y="5634667"/>
            <a:ext cx="5859345"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Hebrews 11:6</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6C3AB11-DF15-836D-5C6F-CCB9825E9008}"/>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None/>
              <a:tabLst/>
              <a:defRPr/>
            </a:pPr>
            <a:r>
              <a:rPr kumimoji="0" lang="en-US" sz="7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“And without faith it is impossible to please Him [God], for he who draws near to God must believe that He is and that He is a rewarder of those who seek Him.”</a:t>
            </a:r>
          </a:p>
        </p:txBody>
      </p:sp>
    </p:spTree>
    <p:extLst>
      <p:ext uri="{BB962C8B-B14F-4D97-AF65-F5344CB8AC3E}">
        <p14:creationId xmlns:p14="http://schemas.microsoft.com/office/powerpoint/2010/main" val="30163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FE4F3-C0D3-C017-86A8-095DF3418EF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91F1489-7537-B7C7-FBB6-CECE976A1AD6}"/>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871E0BEB-3014-2BF3-CB21-C7F8B054471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F0A838-D3FA-C56A-EA37-98E2DC5BCC16}"/>
              </a:ext>
            </a:extLst>
          </p:cNvPr>
          <p:cNvSpPr>
            <a:spLocks noGrp="1"/>
          </p:cNvSpPr>
          <p:nvPr>
            <p:ph type="title"/>
          </p:nvPr>
        </p:nvSpPr>
        <p:spPr>
          <a:xfrm>
            <a:off x="6941712" y="5634667"/>
            <a:ext cx="5125249"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Psalm 1:1-2</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33CE893E-30DD-06EE-F1F6-31A1DF6E6AE1}"/>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None/>
              <a:tabLst/>
              <a:defRPr/>
            </a:pPr>
            <a:r>
              <a:rPr kumimoji="0" lang="en-US" sz="62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“How blessed is the man who does not walk in the counsel of the wicked, nor stand in the way of sinners, nor sit in the seat of scoffers! But his delight is in the law of Yahweh, and in His law he meditates day and night.”</a:t>
            </a:r>
          </a:p>
        </p:txBody>
      </p:sp>
    </p:spTree>
    <p:extLst>
      <p:ext uri="{BB962C8B-B14F-4D97-AF65-F5344CB8AC3E}">
        <p14:creationId xmlns:p14="http://schemas.microsoft.com/office/powerpoint/2010/main" val="1502574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CCBC3-98E5-DE78-F11F-69872A2E551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4AA4475-4364-0918-8E02-A436579B2225}"/>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D817B3CF-D33C-874B-A2A9-FC0AA5176F7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C85AF12-17AC-ACC7-270E-A5B0100FDDA8}"/>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Indicators of Genuine Faith</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6B4AB57F-D439-0F16-E6B2-FD11CA82C94C}"/>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are fixed reverently on receiving righteousness from God </a:t>
            </a:r>
          </a:p>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exalt the One who came so low </a:t>
            </a:r>
          </a:p>
        </p:txBody>
      </p:sp>
      <p:pic>
        <p:nvPicPr>
          <p:cNvPr id="7" name="Picture 6">
            <a:extLst>
              <a:ext uri="{FF2B5EF4-FFF2-40B4-BE49-F238E27FC236}">
                <a16:creationId xmlns:a16="http://schemas.microsoft.com/office/drawing/2014/main" id="{682EC196-EB34-9956-0032-8C0218C222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19759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201A7-011D-7440-495C-695772F74FD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97D2AC-058E-1886-C6FB-E885D9805ADC}"/>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B048A2D6-7FA7-21ED-A9D5-531E53393ED4}"/>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BB58F83-4655-29E5-4DCD-A0BD28940F47}"/>
              </a:ext>
            </a:extLst>
          </p:cNvPr>
          <p:cNvSpPr>
            <a:spLocks noGrp="1"/>
          </p:cNvSpPr>
          <p:nvPr>
            <p:ph type="title"/>
          </p:nvPr>
        </p:nvSpPr>
        <p:spPr>
          <a:xfrm>
            <a:off x="5434885" y="5634667"/>
            <a:ext cx="6632077"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Philippians 2:5-9</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75DF8B0E-E793-2297-1460-E0985FEF984C}"/>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None/>
              <a:tabLst/>
              <a:defRPr/>
            </a:pPr>
            <a:r>
              <a:rPr kumimoji="0" lang="en-US" sz="54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“Have this way of thinking in yourselves which was also in Christ Jesus, who, although existing in the form of God, did not regard equality with God a thing to be grasped, but emptied Himself, by taking the form of a slave, by being made in the likeness of men… (</a:t>
            </a:r>
            <a:r>
              <a:rPr kumimoji="0" lang="en-US" sz="5400" b="1" i="0" u="none" strike="noStrike" kern="1200" cap="none" spc="-150" normalizeH="0" baseline="0" noProof="0" dirty="0" err="1">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cont</a:t>
            </a:r>
            <a:r>
              <a:rPr kumimoji="0" lang="en-US" sz="54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a:t>
            </a:r>
            <a:r>
              <a:rPr kumimoji="0" lang="en-US" sz="56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 </a:t>
            </a:r>
          </a:p>
        </p:txBody>
      </p:sp>
    </p:spTree>
    <p:extLst>
      <p:ext uri="{BB962C8B-B14F-4D97-AF65-F5344CB8AC3E}">
        <p14:creationId xmlns:p14="http://schemas.microsoft.com/office/powerpoint/2010/main" val="317977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561EF-3C92-404D-F762-C473B5F672F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3D21F64-C6E4-D266-714B-E5FA99CCE57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867103D5-85DB-F97A-492F-117AEA594081}"/>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1454AA-F7DD-B883-AC60-404A6B6AEB4A}"/>
              </a:ext>
            </a:extLst>
          </p:cNvPr>
          <p:cNvSpPr>
            <a:spLocks noGrp="1"/>
          </p:cNvSpPr>
          <p:nvPr>
            <p:ph type="title"/>
          </p:nvPr>
        </p:nvSpPr>
        <p:spPr>
          <a:xfrm>
            <a:off x="5434885" y="5634667"/>
            <a:ext cx="6632077"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Philippians 2:5-9</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07AE8985-0B50-CECB-E1D1-D89BEC74100F}"/>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None/>
              <a:tabLst/>
              <a:defRPr/>
            </a:pPr>
            <a:r>
              <a:rPr kumimoji="0" lang="en-US" sz="58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a:t>
            </a:r>
            <a:r>
              <a:rPr kumimoji="0" lang="en-US" sz="5800" b="1" i="0" u="none" strike="noStrike" kern="1200" cap="none" spc="-150" normalizeH="0" baseline="0" noProof="0" dirty="0" err="1">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cont</a:t>
            </a:r>
            <a:r>
              <a:rPr kumimoji="0" lang="en-US" sz="58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 …Being found in appearance as a man, He humbled Himself by becoming obedient to the point of death, even death on a cross. Therefore, God also highly exalted Him, and bestowed on Him the name which is above every name.”</a:t>
            </a:r>
          </a:p>
        </p:txBody>
      </p:sp>
    </p:spTree>
    <p:extLst>
      <p:ext uri="{BB962C8B-B14F-4D97-AF65-F5344CB8AC3E}">
        <p14:creationId xmlns:p14="http://schemas.microsoft.com/office/powerpoint/2010/main" val="331614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03F9E-A63A-B6D4-8BF7-617F220680E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D98C5A1-EFEF-FC8F-2883-B510C45A1407}"/>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8D3789-F835-4D52-2522-5BCA1589DA5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62FD1BF-5B79-6EFE-DD36-3536808BD800}"/>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Indicators of Genuine Faith</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60ABA7CA-F68F-9B09-7283-A392C7E8F56E}"/>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are fixed reverently on receiving righteousness from God </a:t>
            </a:r>
          </a:p>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exalt the One who came so low </a:t>
            </a:r>
          </a:p>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live their own experiences with God</a:t>
            </a:r>
          </a:p>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The faithful are displaying God thru their lives </a:t>
            </a:r>
          </a:p>
        </p:txBody>
      </p:sp>
      <p:pic>
        <p:nvPicPr>
          <p:cNvPr id="7" name="Picture 6">
            <a:extLst>
              <a:ext uri="{FF2B5EF4-FFF2-40B4-BE49-F238E27FC236}">
                <a16:creationId xmlns:a16="http://schemas.microsoft.com/office/drawing/2014/main" id="{C983F9DB-26DB-A4D1-41CB-4005B34EB9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21046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4869</TotalTime>
  <Words>292</Words>
  <Application>Microsoft Office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Dubai Medium</vt:lpstr>
      <vt:lpstr>Fairwater Script</vt:lpstr>
      <vt:lpstr>Gabriola</vt:lpstr>
      <vt:lpstr>1_Office Theme</vt:lpstr>
      <vt:lpstr>Psalms  .      </vt:lpstr>
      <vt:lpstr>Indicators of Genuine Faith</vt:lpstr>
      <vt:lpstr>Hebrews 11:6</vt:lpstr>
      <vt:lpstr>Psalm 1:1-2</vt:lpstr>
      <vt:lpstr>Indicators of Genuine Faith</vt:lpstr>
      <vt:lpstr>Philippians 2:5-9</vt:lpstr>
      <vt:lpstr>Philippians 2:5-9</vt:lpstr>
      <vt:lpstr>Indicators of Genuine Faith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10</cp:revision>
  <dcterms:created xsi:type="dcterms:W3CDTF">2025-04-02T01:49:05Z</dcterms:created>
  <dcterms:modified xsi:type="dcterms:W3CDTF">2025-11-12T13:55:29Z</dcterms:modified>
</cp:coreProperties>
</file>