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7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B03029-1048-4BEE-9079-A6E901211D4F}" v="215" dt="2025-11-08T00:39:10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custSel addSld delSld modSld">
      <pc:chgData name="Daniel Shunk" userId="8b1a05f26d681f8b" providerId="LiveId" clId="{92551CD1-72E2-4A83-B06E-9F01B71D04EE}" dt="2025-11-08T00:39:32.161" v="353" actId="47"/>
      <pc:docMkLst>
        <pc:docMk/>
      </pc:docMkLst>
      <pc:sldChg chg="modSp mod">
        <pc:chgData name="Daniel Shunk" userId="8b1a05f26d681f8b" providerId="LiveId" clId="{92551CD1-72E2-4A83-B06E-9F01B71D04EE}" dt="2025-11-08T00:02:29.645" v="58" actId="2085"/>
        <pc:sldMkLst>
          <pc:docMk/>
          <pc:sldMk cId="154680115" sldId="256"/>
        </pc:sldMkLst>
        <pc:spChg chg="mod">
          <ac:chgData name="Daniel Shunk" userId="8b1a05f26d681f8b" providerId="LiveId" clId="{92551CD1-72E2-4A83-B06E-9F01B71D04EE}" dt="2025-11-07T23:59:49.950" v="3" actId="20577"/>
          <ac:spMkLst>
            <pc:docMk/>
            <pc:sldMk cId="154680115" sldId="256"/>
            <ac:spMk id="2" creationId="{E2F09A00-278D-77F0-26DC-73FC44B3E132}"/>
          </ac:spMkLst>
        </pc:spChg>
        <pc:spChg chg="mod">
          <ac:chgData name="Daniel Shunk" userId="8b1a05f26d681f8b" providerId="LiveId" clId="{92551CD1-72E2-4A83-B06E-9F01B71D04EE}" dt="2025-11-08T00:02:29.645" v="58" actId="2085"/>
          <ac:spMkLst>
            <pc:docMk/>
            <pc:sldMk cId="154680115" sldId="256"/>
            <ac:spMk id="10" creationId="{5AD096D1-BEC1-D7B5-1D36-444F0178233D}"/>
          </ac:spMkLst>
        </pc:spChg>
      </pc:sldChg>
      <pc:sldChg chg="modSp mod addAnim delAnim modAnim">
        <pc:chgData name="Daniel Shunk" userId="8b1a05f26d681f8b" providerId="LiveId" clId="{92551CD1-72E2-4A83-B06E-9F01B71D04EE}" dt="2025-11-08T00:19:49.066" v="282" actId="20577"/>
        <pc:sldMkLst>
          <pc:docMk/>
          <pc:sldMk cId="4127929964" sldId="258"/>
        </pc:sldMkLst>
        <pc:spChg chg="mod">
          <ac:chgData name="Daniel Shunk" userId="8b1a05f26d681f8b" providerId="LiveId" clId="{92551CD1-72E2-4A83-B06E-9F01B71D04EE}" dt="2025-11-08T00:07:33.720" v="97" actId="255"/>
          <ac:spMkLst>
            <pc:docMk/>
            <pc:sldMk cId="4127929964" sldId="258"/>
            <ac:spMk id="2" creationId="{E71B11DA-2E68-5295-6A2C-164C3D74E000}"/>
          </ac:spMkLst>
        </pc:spChg>
        <pc:spChg chg="mod">
          <ac:chgData name="Daniel Shunk" userId="8b1a05f26d681f8b" providerId="LiveId" clId="{92551CD1-72E2-4A83-B06E-9F01B71D04EE}" dt="2025-11-08T00:19:49.066" v="282" actId="20577"/>
          <ac:spMkLst>
            <pc:docMk/>
            <pc:sldMk cId="4127929964" sldId="258"/>
            <ac:spMk id="8" creationId="{CB0C6B65-3869-BDB1-BF34-B3C2F3BA93D9}"/>
          </ac:spMkLst>
        </pc:spChg>
      </pc:sldChg>
      <pc:sldChg chg="modSp mod modAnim">
        <pc:chgData name="Daniel Shunk" userId="8b1a05f26d681f8b" providerId="LiveId" clId="{92551CD1-72E2-4A83-B06E-9F01B71D04EE}" dt="2025-11-08T00:37:45.841" v="321"/>
        <pc:sldMkLst>
          <pc:docMk/>
          <pc:sldMk cId="2559608208" sldId="264"/>
        </pc:sldMkLst>
        <pc:spChg chg="mod">
          <ac:chgData name="Daniel Shunk" userId="8b1a05f26d681f8b" providerId="LiveId" clId="{92551CD1-72E2-4A83-B06E-9F01B71D04EE}" dt="2025-11-08T00:37:38.776" v="320" actId="255"/>
          <ac:spMkLst>
            <pc:docMk/>
            <pc:sldMk cId="2559608208" sldId="264"/>
            <ac:spMk id="8" creationId="{521E2168-20A0-6DCA-5CED-D89267DC80FE}"/>
          </ac:spMkLst>
        </pc:spChg>
        <pc:spChg chg="mod">
          <ac:chgData name="Daniel Shunk" userId="8b1a05f26d681f8b" providerId="LiveId" clId="{92551CD1-72E2-4A83-B06E-9F01B71D04EE}" dt="2025-11-08T00:20:04.043" v="295" actId="20577"/>
          <ac:spMkLst>
            <pc:docMk/>
            <pc:sldMk cId="2559608208" sldId="264"/>
            <ac:spMk id="10" creationId="{F7EF38F3-907D-79B7-2E38-3169A6DE9435}"/>
          </ac:spMkLst>
        </pc:spChg>
      </pc:sldChg>
      <pc:sldChg chg="del">
        <pc:chgData name="Daniel Shunk" userId="8b1a05f26d681f8b" providerId="LiveId" clId="{92551CD1-72E2-4A83-B06E-9F01B71D04EE}" dt="2025-11-08T00:07:04.178" v="59" actId="47"/>
        <pc:sldMkLst>
          <pc:docMk/>
          <pc:sldMk cId="504348268" sldId="265"/>
        </pc:sldMkLst>
      </pc:sldChg>
      <pc:sldChg chg="add modAnim">
        <pc:chgData name="Daniel Shunk" userId="8b1a05f26d681f8b" providerId="LiveId" clId="{92551CD1-72E2-4A83-B06E-9F01B71D04EE}" dt="2025-11-08T00:39:10.885" v="352"/>
        <pc:sldMkLst>
          <pc:docMk/>
          <pc:sldMk cId="1952419986" sldId="265"/>
        </pc:sldMkLst>
      </pc:sldChg>
      <pc:sldChg chg="add del replId modAnim">
        <pc:chgData name="Daniel Shunk" userId="8b1a05f26d681f8b" providerId="LiveId" clId="{92551CD1-72E2-4A83-B06E-9F01B71D04EE}" dt="2025-11-08T00:39:32.161" v="353" actId="47"/>
        <pc:sldMkLst>
          <pc:docMk/>
          <pc:sldMk cId="2305136724" sldId="266"/>
        </pc:sldMkLst>
      </pc:sldChg>
      <pc:sldChg chg="del">
        <pc:chgData name="Daniel Shunk" userId="8b1a05f26d681f8b" providerId="LiveId" clId="{92551CD1-72E2-4A83-B06E-9F01B71D04EE}" dt="2025-11-08T00:07:04.801" v="60" actId="47"/>
        <pc:sldMkLst>
          <pc:docMk/>
          <pc:sldMk cId="2843874287" sldId="266"/>
        </pc:sldMkLst>
      </pc:sldChg>
      <pc:sldChg chg="modSp add mod">
        <pc:chgData name="Daniel Shunk" userId="8b1a05f26d681f8b" providerId="LiveId" clId="{92551CD1-72E2-4A83-B06E-9F01B71D04EE}" dt="2025-11-08T00:38:58.253" v="351" actId="20577"/>
        <pc:sldMkLst>
          <pc:docMk/>
          <pc:sldMk cId="1099949136" sldId="267"/>
        </pc:sldMkLst>
        <pc:spChg chg="mod">
          <ac:chgData name="Daniel Shunk" userId="8b1a05f26d681f8b" providerId="LiveId" clId="{92551CD1-72E2-4A83-B06E-9F01B71D04EE}" dt="2025-11-08T00:38:58.253" v="351" actId="20577"/>
          <ac:spMkLst>
            <pc:docMk/>
            <pc:sldMk cId="1099949136" sldId="267"/>
            <ac:spMk id="8" creationId="{78152E04-E615-249C-9EBC-446E87F6585B}"/>
          </ac:spMkLst>
        </pc:spChg>
      </pc:sldChg>
      <pc:sldChg chg="del">
        <pc:chgData name="Daniel Shunk" userId="8b1a05f26d681f8b" providerId="LiveId" clId="{92551CD1-72E2-4A83-B06E-9F01B71D04EE}" dt="2025-11-08T00:07:05.416" v="61" actId="47"/>
        <pc:sldMkLst>
          <pc:docMk/>
          <pc:sldMk cId="4148901988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05C1-FCA8-B4EB-0018-5345BCEB8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A8706-1522-669B-4D01-1D1295B41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11D8A-BF09-73FC-075E-213FFCC5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5E587-16A1-7C3F-B0C3-0BB5FEF7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E671-B14B-94B9-15B7-29D8BB58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6F03-4C40-4187-D706-58413533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FFE5A-B7FA-8B37-FBA8-4DBA0EAC1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7CD0B-D953-69D3-22DE-089B1574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CBC0-059C-8301-F922-E677C7EB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6872-138E-8CCE-109A-20AA8DCB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99BB1-255B-3B4E-B0C5-11876860E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3331E-3417-4232-E9A3-F71866372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3201C-93C6-08CF-D7F9-510C272D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CA53-B578-3F4F-3D13-D504EF84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3FF9-014D-42CF-6448-E8BE6B1B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590C-613B-7A38-7D16-8AD4E966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BAD50-B998-DD9B-6705-D3A7DBC0C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CF358-DD4C-0652-5283-EB1443A6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503C-A9D3-A5DF-3B58-97728C19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F5711-74A5-F4E4-33B1-949DFF7B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4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3478-BA47-1BC0-361B-CC0B454B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27714-6BD8-1DDB-1196-756DEC21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E0980-AB26-F60E-87F6-6C232EF7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2ABC3-7351-225D-D5D7-C72DA2D9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B618-5A4A-44F3-BEBB-F9203E2A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8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D0E2-0DB9-306B-A843-DCB29DCF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01C8F-CF16-3469-7797-DC45656E8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1337A-65D1-20B6-A24A-61CB43FDA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4F1A3-CB5C-5403-4BB9-AE7569E1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7B3DC-2845-FBA5-FE7D-56713A77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7CA0E-CB0D-D120-4644-3E95B67E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3488-6C7A-15FD-0A04-D27E89A0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FC683-5AB4-2564-A2BC-25E75EE3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19CE1-E906-0CBC-1437-380B6722B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F82DD-D213-F44B-47B9-78003DE04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937BC-09DD-FA07-5504-D8473D5EC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646D1-FAA3-B280-CEFF-65EBA9AC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44598-80D0-DE3F-5944-0AB81C2B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AC4A2-25DF-2C89-E016-CD00AF65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A9A8-8A0B-2DA2-993A-3DD020B0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63BE3-3556-70E4-C54A-198C2C3F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184DE-5BD1-77AF-E280-CD346EB0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4D18-145A-F1C3-778F-79F1467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22B37-DC24-5047-969C-43697656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E79FA-A594-41E9-517B-AFB718F4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95B10-6AA7-F3A4-60A6-63DAD4F1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3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78FA-AB17-0728-2545-B9095448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04704-1F81-5418-5B69-3AB8E1C6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87DB5-6BC9-707B-0307-0F4D33838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7026E-FAE3-ECE5-9BAA-846E59AA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4E06-7069-A31F-EC58-954182EB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6EB6E-143C-533C-FABF-F9CF6AE8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1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B0EB-6167-57B7-F744-D8230D7A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980E2-F041-3610-20E4-DABF65AA6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35FB4-1272-4161-7A77-6A3AE77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65997-DD17-F771-2E64-2262AF33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4B658-9456-84A0-ECE7-A021A946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4A4E8-EE90-35CC-664C-B3C036B7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F6B5-F32A-3163-99D5-2B58904C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616CD-EC3B-4142-487C-A9360F10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47483-FB5F-FBDB-2499-5BF2A2ED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F2864-37EF-41C9-A488-B08468950B9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311A-A173-99AB-B847-B6DCF7D63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A346-5889-361E-211C-BE82A16E2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A66032-7057-0D09-8C3A-55E152DBF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63C00795-AF67-2390-55E7-B95BCBFB7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" y="3188597"/>
            <a:ext cx="6483136" cy="3669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09A00-278D-77F0-26DC-73FC44B3E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31" y="2198607"/>
            <a:ext cx="5882842" cy="83598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Chapters 10-12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7EE72-5848-B05E-B026-63E9D1B094E3}"/>
              </a:ext>
            </a:extLst>
          </p:cNvPr>
          <p:cNvSpPr txBox="1"/>
          <p:nvPr/>
        </p:nvSpPr>
        <p:spPr>
          <a:xfrm>
            <a:off x="-1767" y="588220"/>
            <a:ext cx="9669749" cy="155427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endParaRPr lang="en-US" sz="9500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7B95E-EDF7-6EB8-81DF-271B2E634E57}"/>
              </a:ext>
            </a:extLst>
          </p:cNvPr>
          <p:cNvSpPr txBox="1"/>
          <p:nvPr/>
        </p:nvSpPr>
        <p:spPr>
          <a:xfrm>
            <a:off x="-158604" y="294595"/>
            <a:ext cx="9919052" cy="224676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2</a:t>
            </a:r>
            <a:r>
              <a:rPr lang="en-US" sz="14000" baseline="30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nd</a:t>
            </a: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Chronicles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096D1-BEC1-D7B5-1D36-444F0178233D}"/>
              </a:ext>
            </a:extLst>
          </p:cNvPr>
          <p:cNvSpPr txBox="1"/>
          <p:nvPr/>
        </p:nvSpPr>
        <p:spPr>
          <a:xfrm>
            <a:off x="5445303" y="2219101"/>
            <a:ext cx="6611997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3175">
                  <a:noFill/>
                </a:ln>
                <a:latin typeface="Papyrus" panose="03070502060502030205" pitchFamily="66" charset="0"/>
                <a:ea typeface="Source Sans Pro SemiBold" panose="020B0603030403020204" pitchFamily="34" charset="0"/>
              </a:rPr>
              <a:t>Rehoboam:</a:t>
            </a:r>
          </a:p>
          <a:p>
            <a:pPr algn="ctr"/>
            <a:r>
              <a:rPr lang="en-US" sz="4800" dirty="0">
                <a:ln w="3175">
                  <a:noFill/>
                </a:ln>
                <a:latin typeface="Papyrus" panose="03070502060502030205" pitchFamily="66" charset="0"/>
                <a:ea typeface="Source Sans Pro SemiBold" panose="020B0603030403020204" pitchFamily="34" charset="0"/>
              </a:rPr>
              <a:t>Divide Makes Everyone Decide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5A380-AA44-0C06-FADD-6D3B5A020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4" y="5720137"/>
            <a:ext cx="1922333" cy="9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D4655-DEA2-56D1-A78D-D5AB8E326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A14472-698E-5D28-FA1E-8DD67D005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9290B081-9C3D-694A-25E0-CDADA5CCD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1E8E52-DDE4-51A3-F266-E5B1417B7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0C6B65-3869-BDB1-BF34-B3C2F3BA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72054"/>
            <a:ext cx="12192000" cy="5208604"/>
          </a:xfrm>
        </p:spPr>
        <p:txBody>
          <a:bodyPr>
            <a:noAutofit/>
          </a:bodyPr>
          <a:lstStyle/>
          <a:p>
            <a:pPr marL="631825" indent="-631825">
              <a:lnSpc>
                <a:spcPts val="54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60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Dealing w/ Doubters: Will we listen to man’s counsel?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3E2715-FCE6-4291-24BF-0638F7E55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17" y="221288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E71B11DA-2E68-5295-6A2C-164C3D74E000}"/>
              </a:ext>
            </a:extLst>
          </p:cNvPr>
          <p:cNvSpPr txBox="1">
            <a:spLocks/>
          </p:cNvSpPr>
          <p:nvPr/>
        </p:nvSpPr>
        <p:spPr>
          <a:xfrm>
            <a:off x="345796" y="177342"/>
            <a:ext cx="11846204" cy="125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  <a:spcBef>
                <a:spcPts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Divide Makes Everyone Decide</a:t>
            </a:r>
          </a:p>
        </p:txBody>
      </p:sp>
    </p:spTree>
    <p:extLst>
      <p:ext uri="{BB962C8B-B14F-4D97-AF65-F5344CB8AC3E}">
        <p14:creationId xmlns:p14="http://schemas.microsoft.com/office/powerpoint/2010/main" val="41279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05880-C106-52B3-D1E4-326F668FA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E79B5-8728-6B4E-1F19-E55C5EBBC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D5690461-3A08-685C-A57F-138881847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4CFCEA-DB23-C3A9-73B4-FE1A2EB412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1E2168-20A0-6DCA-5CED-D89267DC8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1183342"/>
            <a:ext cx="11706304" cy="54527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47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“And calling them to Himself, Jesus said to them, ‘You know that those who are recognized as rulers of the Gentiles lord it over them; &amp; their great men exercise authority over them. ’But it is not this way among you, but whoever wishes to become great among you shall be your servant… (</a:t>
            </a:r>
            <a:r>
              <a:rPr lang="en-US" sz="4700" b="1" dirty="0" err="1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cont</a:t>
            </a:r>
            <a:r>
              <a:rPr lang="en-US" sz="47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)</a:t>
            </a:r>
            <a:endParaRPr lang="en-US" sz="47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F7EF38F3-907D-79B7-2E38-3169A6DE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70150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Mark 10:42-45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0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C6B3C-BA41-AEDD-6E3F-92A694C6F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748D2-449E-EA28-4E6A-316737D31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E02D806A-DDD4-C7DE-F141-F561F96B0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751012-9980-9B60-7D21-77C6E60A6D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152E04-E615-249C-9EBC-446E87F65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1183342"/>
            <a:ext cx="11706304" cy="54527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50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(</a:t>
            </a:r>
            <a:r>
              <a:rPr lang="en-US" sz="5000" b="1" dirty="0" err="1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cont</a:t>
            </a:r>
            <a:r>
              <a:rPr lang="en-US" sz="50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) …and whoever wishes to be first among you shall be slave of all. For even the Son of Man did not come to be served, but to serve, &amp; to give His life a ransom for many.”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757CA699-A16E-9CB4-6307-F8609BD5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70150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Mark 10:42-45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4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7D7D7-74AF-E694-5594-14D431EB0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DD0B7F-DD4F-0076-2623-D5C54BAE4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92E6F529-3AE8-8D69-A02E-981B21005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44DB49-AEEC-B098-A8CF-D9921795AB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21A31D-3AB2-317E-7873-A3DF15557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72054"/>
            <a:ext cx="12192000" cy="5208604"/>
          </a:xfrm>
        </p:spPr>
        <p:txBody>
          <a:bodyPr>
            <a:noAutofit/>
          </a:bodyPr>
          <a:lstStyle/>
          <a:p>
            <a:pPr marL="631825" indent="-631825">
              <a:lnSpc>
                <a:spcPts val="54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60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Dealing w/ Doubters: Will we listen to man’s counsel?</a:t>
            </a:r>
          </a:p>
          <a:p>
            <a:pPr marL="631825" indent="-631825">
              <a:lnSpc>
                <a:spcPts val="54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60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Dealing w/ Disruptions: Will we listen to God’s counsel?</a:t>
            </a:r>
          </a:p>
          <a:p>
            <a:pPr marL="631825" indent="-631825">
              <a:lnSpc>
                <a:spcPts val="54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60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Dealing w/ Defeat: Will we live in worship or in idolatry?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C613ED-B8A8-BFAE-DAA5-A25BAC89C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17" y="221288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60A40E64-63B8-A40D-D473-C08AC214B2CA}"/>
              </a:ext>
            </a:extLst>
          </p:cNvPr>
          <p:cNvSpPr txBox="1">
            <a:spLocks/>
          </p:cNvSpPr>
          <p:nvPr/>
        </p:nvSpPr>
        <p:spPr>
          <a:xfrm>
            <a:off x="345796" y="177342"/>
            <a:ext cx="11846204" cy="125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  <a:spcBef>
                <a:spcPts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Divide Makes Everyone Decide</a:t>
            </a:r>
          </a:p>
        </p:txBody>
      </p:sp>
    </p:spTree>
    <p:extLst>
      <p:ext uri="{BB962C8B-B14F-4D97-AF65-F5344CB8AC3E}">
        <p14:creationId xmlns:p14="http://schemas.microsoft.com/office/powerpoint/2010/main" val="195241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181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Footlight MT Light</vt:lpstr>
      <vt:lpstr>Narkisim</vt:lpstr>
      <vt:lpstr>Papyrus</vt:lpstr>
      <vt:lpstr>Office Theme</vt:lpstr>
      <vt:lpstr>Chapters 10-12</vt:lpstr>
      <vt:lpstr>PowerPoint Presentation</vt:lpstr>
      <vt:lpstr>Mark 10:42-45</vt:lpstr>
      <vt:lpstr>Mark 10:42-45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11</cp:revision>
  <dcterms:created xsi:type="dcterms:W3CDTF">2025-08-29T12:27:13Z</dcterms:created>
  <dcterms:modified xsi:type="dcterms:W3CDTF">2025-11-08T00:39:41Z</dcterms:modified>
</cp:coreProperties>
</file>