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50" r:id="rId2"/>
    <p:sldId id="551" r:id="rId3"/>
    <p:sldId id="552" r:id="rId4"/>
    <p:sldId id="555" r:id="rId5"/>
    <p:sldId id="557" r:id="rId6"/>
    <p:sldId id="55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847CB2-048E-4B66-9C33-9C9FCDF70AC4}" v="118" dt="2025-11-05T16:38:06.7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18" autoAdjust="0"/>
    <p:restoredTop sz="94660"/>
  </p:normalViewPr>
  <p:slideViewPr>
    <p:cSldViewPr snapToGrid="0">
      <p:cViewPr varScale="1">
        <p:scale>
          <a:sx n="49" d="100"/>
          <a:sy n="49" d="100"/>
        </p:scale>
        <p:origin x="36" y="7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92551CD1-72E2-4A83-B06E-9F01B71D04EE}"/>
    <pc:docChg chg="custSel addSld delSld modSld sldOrd">
      <pc:chgData name="Daniel Shunk" userId="8b1a05f26d681f8b" providerId="LiveId" clId="{92551CD1-72E2-4A83-B06E-9F01B71D04EE}" dt="2025-11-05T16:38:06.728" v="251"/>
      <pc:docMkLst>
        <pc:docMk/>
      </pc:docMkLst>
      <pc:sldChg chg="modSp mod">
        <pc:chgData name="Daniel Shunk" userId="8b1a05f26d681f8b" providerId="LiveId" clId="{92551CD1-72E2-4A83-B06E-9F01B71D04EE}" dt="2025-11-05T16:26:01.862" v="35" actId="20577"/>
        <pc:sldMkLst>
          <pc:docMk/>
          <pc:sldMk cId="2414470108" sldId="550"/>
        </pc:sldMkLst>
        <pc:spChg chg="mod">
          <ac:chgData name="Daniel Shunk" userId="8b1a05f26d681f8b" providerId="LiveId" clId="{92551CD1-72E2-4A83-B06E-9F01B71D04EE}" dt="2025-11-05T16:25:45.263" v="2" actId="20577"/>
          <ac:spMkLst>
            <pc:docMk/>
            <pc:sldMk cId="2414470108" sldId="550"/>
            <ac:spMk id="4" creationId="{90E6060E-23DA-2B73-4B50-ED1504016FDC}"/>
          </ac:spMkLst>
        </pc:spChg>
        <pc:spChg chg="mod">
          <ac:chgData name="Daniel Shunk" userId="8b1a05f26d681f8b" providerId="LiveId" clId="{92551CD1-72E2-4A83-B06E-9F01B71D04EE}" dt="2025-11-05T16:26:01.862" v="35" actId="20577"/>
          <ac:spMkLst>
            <pc:docMk/>
            <pc:sldMk cId="2414470108" sldId="550"/>
            <ac:spMk id="8" creationId="{3B866865-4F36-82F4-9D3C-85301709445B}"/>
          </ac:spMkLst>
        </pc:spChg>
      </pc:sldChg>
      <pc:sldChg chg="modSp mod modAnim">
        <pc:chgData name="Daniel Shunk" userId="8b1a05f26d681f8b" providerId="LiveId" clId="{92551CD1-72E2-4A83-B06E-9F01B71D04EE}" dt="2025-11-05T16:32:17.898" v="185" actId="20577"/>
        <pc:sldMkLst>
          <pc:docMk/>
          <pc:sldMk cId="2230769388" sldId="551"/>
        </pc:sldMkLst>
        <pc:spChg chg="mod">
          <ac:chgData name="Daniel Shunk" userId="8b1a05f26d681f8b" providerId="LiveId" clId="{92551CD1-72E2-4A83-B06E-9F01B71D04EE}" dt="2025-11-05T16:26:53.718" v="65" actId="20577"/>
          <ac:spMkLst>
            <pc:docMk/>
            <pc:sldMk cId="2230769388" sldId="551"/>
            <ac:spMk id="2" creationId="{B5CC1A2F-F38D-131E-CE61-54AF9C825D28}"/>
          </ac:spMkLst>
        </pc:spChg>
        <pc:spChg chg="mod">
          <ac:chgData name="Daniel Shunk" userId="8b1a05f26d681f8b" providerId="LiveId" clId="{92551CD1-72E2-4A83-B06E-9F01B71D04EE}" dt="2025-11-05T16:32:17.898" v="185" actId="20577"/>
          <ac:spMkLst>
            <pc:docMk/>
            <pc:sldMk cId="2230769388" sldId="551"/>
            <ac:spMk id="4" creationId="{45C2C303-35BF-D6D2-DE33-69E8DE2B8872}"/>
          </ac:spMkLst>
        </pc:spChg>
      </pc:sldChg>
      <pc:sldChg chg="modSp mod">
        <pc:chgData name="Daniel Shunk" userId="8b1a05f26d681f8b" providerId="LiveId" clId="{92551CD1-72E2-4A83-B06E-9F01B71D04EE}" dt="2025-11-05T16:33:48.716" v="209" actId="313"/>
        <pc:sldMkLst>
          <pc:docMk/>
          <pc:sldMk cId="301639416" sldId="552"/>
        </pc:sldMkLst>
        <pc:spChg chg="mod">
          <ac:chgData name="Daniel Shunk" userId="8b1a05f26d681f8b" providerId="LiveId" clId="{92551CD1-72E2-4A83-B06E-9F01B71D04EE}" dt="2025-11-05T16:32:45.780" v="200" actId="14100"/>
          <ac:spMkLst>
            <pc:docMk/>
            <pc:sldMk cId="301639416" sldId="552"/>
            <ac:spMk id="2" creationId="{06212F7A-E6E0-EE44-502A-E274DA1A66E9}"/>
          </ac:spMkLst>
        </pc:spChg>
        <pc:spChg chg="mod">
          <ac:chgData name="Daniel Shunk" userId="8b1a05f26d681f8b" providerId="LiveId" clId="{92551CD1-72E2-4A83-B06E-9F01B71D04EE}" dt="2025-11-05T16:33:48.716" v="209" actId="313"/>
          <ac:spMkLst>
            <pc:docMk/>
            <pc:sldMk cId="301639416" sldId="552"/>
            <ac:spMk id="4" creationId="{B6C3AB11-DF15-836D-5C6F-CCB9825E9008}"/>
          </ac:spMkLst>
        </pc:spChg>
      </pc:sldChg>
      <pc:sldChg chg="modSp add del modAnim">
        <pc:chgData name="Daniel Shunk" userId="8b1a05f26d681f8b" providerId="LiveId" clId="{92551CD1-72E2-4A83-B06E-9F01B71D04EE}" dt="2025-11-05T16:36:09.976" v="222" actId="47"/>
        <pc:sldMkLst>
          <pc:docMk/>
          <pc:sldMk cId="769829457" sldId="553"/>
        </pc:sldMkLst>
        <pc:spChg chg="mod">
          <ac:chgData name="Daniel Shunk" userId="8b1a05f26d681f8b" providerId="LiveId" clId="{92551CD1-72E2-4A83-B06E-9F01B71D04EE}" dt="2025-11-05T16:34:16.282" v="212" actId="20577"/>
          <ac:spMkLst>
            <pc:docMk/>
            <pc:sldMk cId="769829457" sldId="553"/>
            <ac:spMk id="4" creationId="{03D832C1-FD1E-1D51-D6D2-924C887066BA}"/>
          </ac:spMkLst>
        </pc:spChg>
      </pc:sldChg>
      <pc:sldChg chg="del">
        <pc:chgData name="Daniel Shunk" userId="8b1a05f26d681f8b" providerId="LiveId" clId="{92551CD1-72E2-4A83-B06E-9F01B71D04EE}" dt="2025-11-05T16:28:18.377" v="180" actId="47"/>
        <pc:sldMkLst>
          <pc:docMk/>
          <pc:sldMk cId="3815364487" sldId="553"/>
        </pc:sldMkLst>
      </pc:sldChg>
      <pc:sldChg chg="del">
        <pc:chgData name="Daniel Shunk" userId="8b1a05f26d681f8b" providerId="LiveId" clId="{92551CD1-72E2-4A83-B06E-9F01B71D04EE}" dt="2025-11-05T16:28:19" v="181" actId="47"/>
        <pc:sldMkLst>
          <pc:docMk/>
          <pc:sldMk cId="874019850" sldId="554"/>
        </pc:sldMkLst>
      </pc:sldChg>
      <pc:sldChg chg="add del replId">
        <pc:chgData name="Daniel Shunk" userId="8b1a05f26d681f8b" providerId="LiveId" clId="{92551CD1-72E2-4A83-B06E-9F01B71D04EE}" dt="2025-11-05T16:35:50.923" v="219" actId="47"/>
        <pc:sldMkLst>
          <pc:docMk/>
          <pc:sldMk cId="2271440664" sldId="554"/>
        </pc:sldMkLst>
      </pc:sldChg>
      <pc:sldChg chg="del">
        <pc:chgData name="Daniel Shunk" userId="8b1a05f26d681f8b" providerId="LiveId" clId="{92551CD1-72E2-4A83-B06E-9F01B71D04EE}" dt="2025-11-05T16:28:22.047" v="183" actId="47"/>
        <pc:sldMkLst>
          <pc:docMk/>
          <pc:sldMk cId="299502642" sldId="555"/>
        </pc:sldMkLst>
      </pc:sldChg>
      <pc:sldChg chg="add ord">
        <pc:chgData name="Daniel Shunk" userId="8b1a05f26d681f8b" providerId="LiveId" clId="{92551CD1-72E2-4A83-B06E-9F01B71D04EE}" dt="2025-11-05T16:35:22.682" v="218"/>
        <pc:sldMkLst>
          <pc:docMk/>
          <pc:sldMk cId="1772142087" sldId="555"/>
        </pc:sldMkLst>
      </pc:sldChg>
      <pc:sldChg chg="add ord modAnim">
        <pc:chgData name="Daniel Shunk" userId="8b1a05f26d681f8b" providerId="LiveId" clId="{92551CD1-72E2-4A83-B06E-9F01B71D04EE}" dt="2025-11-05T16:38:06.728" v="251"/>
        <pc:sldMkLst>
          <pc:docMk/>
          <pc:sldMk cId="671646539" sldId="556"/>
        </pc:sldMkLst>
      </pc:sldChg>
      <pc:sldChg chg="add del ord replId">
        <pc:chgData name="Daniel Shunk" userId="8b1a05f26d681f8b" providerId="LiveId" clId="{92551CD1-72E2-4A83-B06E-9F01B71D04EE}" dt="2025-11-05T16:35:51.339" v="220" actId="47"/>
        <pc:sldMkLst>
          <pc:docMk/>
          <pc:sldMk cId="1320916425" sldId="556"/>
        </pc:sldMkLst>
      </pc:sldChg>
      <pc:sldChg chg="add del replId">
        <pc:chgData name="Daniel Shunk" userId="8b1a05f26d681f8b" providerId="LiveId" clId="{92551CD1-72E2-4A83-B06E-9F01B71D04EE}" dt="2025-11-05T16:36:28.305" v="225" actId="47"/>
        <pc:sldMkLst>
          <pc:docMk/>
          <pc:sldMk cId="51005385" sldId="557"/>
        </pc:sldMkLst>
      </pc:sldChg>
      <pc:sldChg chg="modSp add mod ord">
        <pc:chgData name="Daniel Shunk" userId="8b1a05f26d681f8b" providerId="LiveId" clId="{92551CD1-72E2-4A83-B06E-9F01B71D04EE}" dt="2025-11-05T16:37:52.922" v="249" actId="255"/>
        <pc:sldMkLst>
          <pc:docMk/>
          <pc:sldMk cId="2312676383" sldId="557"/>
        </pc:sldMkLst>
        <pc:spChg chg="mod">
          <ac:chgData name="Daniel Shunk" userId="8b1a05f26d681f8b" providerId="LiveId" clId="{92551CD1-72E2-4A83-B06E-9F01B71D04EE}" dt="2025-11-05T16:37:09.635" v="242" actId="14100"/>
          <ac:spMkLst>
            <pc:docMk/>
            <pc:sldMk cId="2312676383" sldId="557"/>
            <ac:spMk id="2" creationId="{E5EDAD1D-7BAA-4CF3-8CF8-63AC6DF359C5}"/>
          </ac:spMkLst>
        </pc:spChg>
        <pc:spChg chg="mod">
          <ac:chgData name="Daniel Shunk" userId="8b1a05f26d681f8b" providerId="LiveId" clId="{92551CD1-72E2-4A83-B06E-9F01B71D04EE}" dt="2025-11-05T16:37:52.922" v="249" actId="255"/>
          <ac:spMkLst>
            <pc:docMk/>
            <pc:sldMk cId="2312676383" sldId="557"/>
            <ac:spMk id="4" creationId="{679B9844-6FB2-36C8-C2F0-F288657B2703}"/>
          </ac:spMkLst>
        </pc:spChg>
      </pc:sldChg>
      <pc:sldChg chg="del">
        <pc:chgData name="Daniel Shunk" userId="8b1a05f26d681f8b" providerId="LiveId" clId="{92551CD1-72E2-4A83-B06E-9F01B71D04EE}" dt="2025-11-05T16:28:19.704" v="182" actId="47"/>
        <pc:sldMkLst>
          <pc:docMk/>
          <pc:sldMk cId="3108362274" sldId="55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11/5/2025</a:t>
            </a:fld>
            <a:endParaRPr lang="en-US" dirty="0"/>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54277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11/5/2025</a:t>
            </a:fld>
            <a:endParaRPr lang="en-US" dirty="0"/>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456957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11/5/2025</a:t>
            </a:fld>
            <a:endParaRPr lang="en-US" dirty="0"/>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417021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11/5/2025</a:t>
            </a:fld>
            <a:endParaRPr lang="en-US" dirty="0"/>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85589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11/5/2025</a:t>
            </a:fld>
            <a:endParaRPr lang="en-US" dirty="0"/>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293782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11/5/2025</a:t>
            </a:fld>
            <a:endParaRPr lang="en-US" dirty="0"/>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268485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11/5/2025</a:t>
            </a:fld>
            <a:endParaRPr lang="en-US" dirty="0"/>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97886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11/5/2025</a:t>
            </a:fld>
            <a:endParaRPr lang="en-US" dirty="0"/>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77882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11/5/2025</a:t>
            </a:fld>
            <a:endParaRPr lang="en-US" dirty="0"/>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667962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11/5/2025</a:t>
            </a:fld>
            <a:endParaRPr lang="en-US" dirty="0"/>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717683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11/5/2025</a:t>
            </a:fld>
            <a:endParaRPr lang="en-US" dirty="0"/>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088077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11/5/2025</a:t>
            </a:fld>
            <a:endParaRPr lang="en-US" dirty="0"/>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dirty="0"/>
          </a:p>
        </p:txBody>
      </p:sp>
    </p:spTree>
    <p:extLst>
      <p:ext uri="{BB962C8B-B14F-4D97-AF65-F5344CB8AC3E}">
        <p14:creationId xmlns:p14="http://schemas.microsoft.com/office/powerpoint/2010/main" val="1860404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9BEDAF-33DF-DBD0-10C0-D8C95A99A8BF}"/>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E03D8E8F-687E-2FDD-97EC-F9A7144E022C}"/>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56B4DF1-6108-18D6-897B-13A86CF9E31E}"/>
              </a:ext>
            </a:extLst>
          </p:cNvPr>
          <p:cNvSpPr>
            <a:spLocks noGrp="1"/>
          </p:cNvSpPr>
          <p:nvPr>
            <p:ph type="title"/>
          </p:nvPr>
        </p:nvSpPr>
        <p:spPr>
          <a:xfrm>
            <a:off x="1130157" y="370867"/>
            <a:ext cx="10859784" cy="3087973"/>
          </a:xfrm>
        </p:spPr>
        <p:txBody>
          <a:bodyPr>
            <a:noAutofit/>
          </a:bodyPr>
          <a:lstStyle/>
          <a:p>
            <a:pPr>
              <a:lnSpc>
                <a:spcPct val="100000"/>
              </a:lnSpc>
              <a:spcBef>
                <a:spcPts val="2400"/>
              </a:spcBef>
              <a:spcAft>
                <a:spcPts val="1800"/>
              </a:spcAft>
            </a:pPr>
            <a:r>
              <a:rPr lang="en-US" sz="20000" b="1" i="1" dirty="0">
                <a:blipFill dpi="0" rotWithShape="1">
                  <a:blip r:embed="rId3">
                    <a:extLst>
                      <a:ext uri="{28A0092B-C50C-407E-A947-70E740481C1C}">
                        <a14:useLocalDpi xmlns:a14="http://schemas.microsoft.com/office/drawing/2010/main" val="0"/>
                      </a:ext>
                    </a:extLst>
                  </a:blip>
                  <a:srcRect/>
                  <a:stretch>
                    <a:fillRect/>
                  </a:stretch>
                </a:blipFill>
                <a:effectLst>
                  <a:glow rad="63500">
                    <a:schemeClr val="accent1">
                      <a:satMod val="175000"/>
                      <a:alpha val="40000"/>
                    </a:schemeClr>
                  </a:glow>
                </a:effectLst>
                <a:latin typeface="Fairwater Script" panose="02000507000000020003" pitchFamily="2" charset="0"/>
              </a:rPr>
              <a:t>P</a:t>
            </a:r>
            <a:r>
              <a:rPr lang="en-US" sz="24000" b="1" i="1" dirty="0">
                <a:blipFill dpi="0" rotWithShape="1">
                  <a:blip r:embed="rId3">
                    <a:extLst>
                      <a:ext uri="{28A0092B-C50C-407E-A947-70E740481C1C}">
                        <a14:useLocalDpi xmlns:a14="http://schemas.microsoft.com/office/drawing/2010/main" val="0"/>
                      </a:ext>
                    </a:extLst>
                  </a:blip>
                  <a:srcRect/>
                  <a:stretch>
                    <a:fillRect/>
                  </a:stretch>
                </a:blipFill>
                <a:effectLst>
                  <a:glow rad="63500">
                    <a:schemeClr val="accent1">
                      <a:satMod val="175000"/>
                      <a:alpha val="40000"/>
                    </a:schemeClr>
                  </a:glow>
                </a:effectLst>
                <a:latin typeface="Fairwater Script" panose="02000507000000020003" pitchFamily="2" charset="0"/>
              </a:rPr>
              <a:t>salms</a:t>
            </a:r>
            <a:r>
              <a:rPr lang="en-US" sz="240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r>
              <a:rPr lang="en-US" sz="200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r>
              <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p>
        </p:txBody>
      </p:sp>
      <p:sp>
        <p:nvSpPr>
          <p:cNvPr id="3" name="Content Placeholder 2">
            <a:extLst>
              <a:ext uri="{FF2B5EF4-FFF2-40B4-BE49-F238E27FC236}">
                <a16:creationId xmlns:a16="http://schemas.microsoft.com/office/drawing/2014/main" id="{8DD16E29-28DD-CB1B-662E-6562C92ED4A2}"/>
              </a:ext>
            </a:extLst>
          </p:cNvPr>
          <p:cNvSpPr>
            <a:spLocks noGrp="1"/>
          </p:cNvSpPr>
          <p:nvPr>
            <p:ph idx="1"/>
          </p:nvPr>
        </p:nvSpPr>
        <p:spPr>
          <a:xfrm>
            <a:off x="5375096" y="100180"/>
            <a:ext cx="1441808" cy="1132726"/>
          </a:xfrm>
        </p:spPr>
        <p:txBody>
          <a:bodyPr>
            <a:noAutofit/>
          </a:bodyPr>
          <a:lstStyle/>
          <a:p>
            <a:pPr marL="0" indent="0">
              <a:buNone/>
            </a:pPr>
            <a:r>
              <a:rPr lang="en-US" sz="7000" b="1" dirty="0">
                <a:ln>
                  <a:solidFill>
                    <a:sysClr val="windowText" lastClr="000000"/>
                  </a:solidFill>
                </a:ln>
                <a:solidFill>
                  <a:schemeClr val="bg1"/>
                </a:solidFill>
                <a:latin typeface="Gabriola" panose="04040605051002020D02" pitchFamily="82" charset="0"/>
              </a:rPr>
              <a:t>The</a:t>
            </a:r>
          </a:p>
        </p:txBody>
      </p:sp>
      <p:sp>
        <p:nvSpPr>
          <p:cNvPr id="4" name="Content Placeholder 2">
            <a:extLst>
              <a:ext uri="{FF2B5EF4-FFF2-40B4-BE49-F238E27FC236}">
                <a16:creationId xmlns:a16="http://schemas.microsoft.com/office/drawing/2014/main" id="{90E6060E-23DA-2B73-4B50-ED1504016FDC}"/>
              </a:ext>
            </a:extLst>
          </p:cNvPr>
          <p:cNvSpPr txBox="1">
            <a:spLocks/>
          </p:cNvSpPr>
          <p:nvPr/>
        </p:nvSpPr>
        <p:spPr>
          <a:xfrm>
            <a:off x="3617088" y="1822440"/>
            <a:ext cx="4584336" cy="136903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2000" b="1" i="0" u="none" strike="noStrike" kern="1200" cap="none" spc="1000" normalizeH="0" baseline="0" noProof="0" dirty="0">
                <a:ln>
                  <a:solidFill>
                    <a:sysClr val="windowText" lastClr="000000"/>
                  </a:solidFill>
                </a:ln>
                <a:solidFill>
                  <a:prstClr val="white"/>
                </a:solidFill>
                <a:effectLst/>
                <a:uLnTx/>
                <a:uFillTx/>
                <a:latin typeface="Gabriola" panose="04040605051002020D02" pitchFamily="82" charset="0"/>
                <a:ea typeface="+mn-ea"/>
                <a:cs typeface="+mn-cs"/>
              </a:rPr>
              <a:t>109-111</a:t>
            </a:r>
          </a:p>
        </p:txBody>
      </p:sp>
      <p:pic>
        <p:nvPicPr>
          <p:cNvPr id="7" name="Picture 6">
            <a:extLst>
              <a:ext uri="{FF2B5EF4-FFF2-40B4-BE49-F238E27FC236}">
                <a16:creationId xmlns:a16="http://schemas.microsoft.com/office/drawing/2014/main" id="{7516D8A9-90A3-EEDA-3B6D-F23BF426543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65554" y="5723434"/>
            <a:ext cx="1580131" cy="756378"/>
          </a:xfrm>
          <a:prstGeom prst="rect">
            <a:avLst/>
          </a:prstGeom>
        </p:spPr>
      </p:pic>
      <p:sp>
        <p:nvSpPr>
          <p:cNvPr id="8" name="TextBox 7">
            <a:extLst>
              <a:ext uri="{FF2B5EF4-FFF2-40B4-BE49-F238E27FC236}">
                <a16:creationId xmlns:a16="http://schemas.microsoft.com/office/drawing/2014/main" id="{3B866865-4F36-82F4-9D3C-85301709445B}"/>
              </a:ext>
            </a:extLst>
          </p:cNvPr>
          <p:cNvSpPr txBox="1"/>
          <p:nvPr/>
        </p:nvSpPr>
        <p:spPr>
          <a:xfrm>
            <a:off x="0" y="3889086"/>
            <a:ext cx="6785141" cy="2868734"/>
          </a:xfrm>
          <a:prstGeom prst="rect">
            <a:avLst/>
          </a:prstGeom>
          <a:noFill/>
        </p:spPr>
        <p:txBody>
          <a:bodyPr wrap="square" rtlCol="0">
            <a:spAutoFit/>
          </a:bodyPr>
          <a:lstStyle/>
          <a:p>
            <a:pPr marL="0" marR="0" lvl="0" indent="0" algn="ctr" defTabSz="914400" rtl="0" eaLnBrk="1" fontAlgn="auto" latinLnBrk="0" hangingPunct="1">
              <a:lnSpc>
                <a:spcPts val="7000"/>
              </a:lnSpc>
              <a:spcBef>
                <a:spcPts val="0"/>
              </a:spcBef>
              <a:spcAft>
                <a:spcPts val="0"/>
              </a:spcAft>
              <a:buClrTx/>
              <a:buSzTx/>
              <a:buFontTx/>
              <a:buNone/>
              <a:tabLst/>
              <a:defRPr/>
            </a:pPr>
            <a:r>
              <a:rPr kumimoji="0" lang="en-US" sz="8000" b="1" i="0" u="none" strike="noStrike" kern="1200" cap="none" spc="0" normalizeH="0" baseline="0" noProof="0" dirty="0">
                <a:ln>
                  <a:noFill/>
                </a:ln>
                <a:solidFill>
                  <a:prstClr val="white"/>
                </a:solidFill>
                <a:effectLst/>
                <a:uLnTx/>
                <a:uFillTx/>
                <a:latin typeface="Dubai Medium" panose="020B0603030403030204" pitchFamily="34" charset="-78"/>
                <a:ea typeface="+mn-ea"/>
                <a:cs typeface="Dubai Medium" panose="020B0603030403030204" pitchFamily="34" charset="-78"/>
              </a:rPr>
              <a:t>Vengeance, Victory &amp; Veneration</a:t>
            </a:r>
          </a:p>
        </p:txBody>
      </p:sp>
    </p:spTree>
    <p:extLst>
      <p:ext uri="{BB962C8B-B14F-4D97-AF65-F5344CB8AC3E}">
        <p14:creationId xmlns:p14="http://schemas.microsoft.com/office/powerpoint/2010/main" val="2414470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B3126-8604-9002-2F52-550C40BB59C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47A0D96-AE0E-4E6A-984F-8E7F6C7F5ADB}"/>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AEC1AAC9-2DAD-62F9-5F71-3BCF052F5E8F}"/>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5CC1A2F-F38D-131E-CE61-54AF9C825D28}"/>
              </a:ext>
            </a:extLst>
          </p:cNvPr>
          <p:cNvSpPr>
            <a:spLocks noGrp="1"/>
          </p:cNvSpPr>
          <p:nvPr>
            <p:ph type="title"/>
          </p:nvPr>
        </p:nvSpPr>
        <p:spPr>
          <a:xfrm>
            <a:off x="-1" y="193343"/>
            <a:ext cx="12131899"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We Owe The Lord Everything</a:t>
            </a:r>
            <a:r>
              <a:rPr lang="en-US" sz="100" b="1" i="1" dirty="0">
                <a:blipFill dpi="0" rotWithShape="1">
                  <a:blip r:embed="rId3">
                    <a:extLst>
                      <a:ext uri="{28A0092B-C50C-407E-A947-70E740481C1C}">
                        <a14:useLocalDpi xmlns:a14="http://schemas.microsoft.com/office/drawing/2010/main" val="0"/>
                      </a:ext>
                    </a:extLst>
                  </a:blip>
                  <a:srcRect/>
                  <a:stretch>
                    <a:fillRect/>
                  </a:stretch>
                </a:blipFill>
                <a:effectLst>
                  <a:glow rad="63500">
                    <a:schemeClr val="accent1">
                      <a:satMod val="175000"/>
                      <a:alpha val="40000"/>
                    </a:schemeClr>
                  </a:glow>
                </a:effectLst>
                <a:latin typeface="Fairwater Script" panose="02000507000000020003" pitchFamily="2" charset="0"/>
              </a:rPr>
              <a:t>.</a:t>
            </a:r>
            <a:r>
              <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p>
        </p:txBody>
      </p:sp>
      <p:sp>
        <p:nvSpPr>
          <p:cNvPr id="4" name="Content Placeholder 2">
            <a:extLst>
              <a:ext uri="{FF2B5EF4-FFF2-40B4-BE49-F238E27FC236}">
                <a16:creationId xmlns:a16="http://schemas.microsoft.com/office/drawing/2014/main" id="{45C2C303-35BF-D6D2-DE33-69E8DE2B8872}"/>
              </a:ext>
            </a:extLst>
          </p:cNvPr>
          <p:cNvSpPr txBox="1">
            <a:spLocks/>
          </p:cNvSpPr>
          <p:nvPr/>
        </p:nvSpPr>
        <p:spPr>
          <a:xfrm>
            <a:off x="125039" y="1532586"/>
            <a:ext cx="11941922" cy="50742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88975" lvl="0" indent="-688975">
              <a:buFont typeface="+mj-lt"/>
              <a:buAutoNum type="arabicPeriod"/>
              <a:defRPr/>
            </a:pPr>
            <a:r>
              <a:rPr lang="en-US" sz="9400" b="1" spc="-150" dirty="0">
                <a:ln>
                  <a:solidFill>
                    <a:sysClr val="windowText" lastClr="000000"/>
                  </a:solidFill>
                </a:ln>
                <a:solidFill>
                  <a:prstClr val="white"/>
                </a:solidFill>
                <a:latin typeface="Gabriola" panose="04040605051002020D02" pitchFamily="82" charset="0"/>
              </a:rPr>
              <a:t>He has the right the vengeance</a:t>
            </a:r>
          </a:p>
        </p:txBody>
      </p:sp>
      <p:pic>
        <p:nvPicPr>
          <p:cNvPr id="7" name="Picture 6">
            <a:extLst>
              <a:ext uri="{FF2B5EF4-FFF2-40B4-BE49-F238E27FC236}">
                <a16:creationId xmlns:a16="http://schemas.microsoft.com/office/drawing/2014/main" id="{1285DAD6-4F09-070A-F45C-708D9FE0F03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65554" y="5723434"/>
            <a:ext cx="1580131" cy="756378"/>
          </a:xfrm>
          <a:prstGeom prst="rect">
            <a:avLst/>
          </a:prstGeom>
        </p:spPr>
      </p:pic>
    </p:spTree>
    <p:extLst>
      <p:ext uri="{BB962C8B-B14F-4D97-AF65-F5344CB8AC3E}">
        <p14:creationId xmlns:p14="http://schemas.microsoft.com/office/powerpoint/2010/main" val="2230769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627D4-CB2F-3CE4-84EF-0FF23AB54DF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31E1785-27BA-974D-45C3-D0A1B2A18D51}"/>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061BC565-8042-41C7-B848-FBA57420E056}"/>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6212F7A-E6E0-EE44-502A-E274DA1A66E9}"/>
              </a:ext>
            </a:extLst>
          </p:cNvPr>
          <p:cNvSpPr>
            <a:spLocks noGrp="1"/>
          </p:cNvSpPr>
          <p:nvPr>
            <p:ph type="title"/>
          </p:nvPr>
        </p:nvSpPr>
        <p:spPr>
          <a:xfrm>
            <a:off x="5642044" y="5634667"/>
            <a:ext cx="6424918"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Matthew 7:2, 12</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B6C3AB11-DF15-836D-5C6F-CCB9825E9008}"/>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10000"/>
              </a:lnSpc>
              <a:spcBef>
                <a:spcPts val="1000"/>
              </a:spcBef>
              <a:spcAft>
                <a:spcPts val="0"/>
              </a:spcAft>
              <a:buClrTx/>
              <a:buSzTx/>
              <a:buNone/>
              <a:tabLst/>
              <a:defRPr/>
            </a:pPr>
            <a:r>
              <a:rPr kumimoji="0" lang="en-US" sz="56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cs typeface="Dubai Medium" panose="020B0603030403030204" pitchFamily="34" charset="-78"/>
              </a:rPr>
              <a:t>“F</a:t>
            </a:r>
            <a:r>
              <a:rPr lang="en-US" sz="5600" b="1" spc="-150" dirty="0">
                <a:ln>
                  <a:solidFill>
                    <a:sysClr val="windowText" lastClr="000000"/>
                  </a:solidFill>
                </a:ln>
                <a:solidFill>
                  <a:prstClr val="white"/>
                </a:solidFill>
                <a:latin typeface="Dubai Medium" panose="020B0603030403030204" pitchFamily="34" charset="-78"/>
                <a:cs typeface="Dubai Medium" panose="020B0603030403030204" pitchFamily="34" charset="-78"/>
              </a:rPr>
              <a:t>or with what judgment you judge, you will be judged; and with what measure you measure, it will be measured to you… Therefore, in all things, whatever you want people to do for you, so do for them, for this is the Law and the Prophets.” </a:t>
            </a:r>
            <a:endParaRPr kumimoji="0" lang="en-US" sz="56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cs typeface="Dubai Medium" panose="020B0603030403030204" pitchFamily="34" charset="-78"/>
            </a:endParaRPr>
          </a:p>
        </p:txBody>
      </p:sp>
    </p:spTree>
    <p:extLst>
      <p:ext uri="{BB962C8B-B14F-4D97-AF65-F5344CB8AC3E}">
        <p14:creationId xmlns:p14="http://schemas.microsoft.com/office/powerpoint/2010/main" val="301639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F5C99-84B5-564A-C105-DA2FD0C4CF1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A3DD926-2627-5EA1-1867-8C774AB745FF}"/>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CCCCEADF-DE86-8FAF-3B3E-88F87AE5704E}"/>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21D8F1D-C5E3-80AA-35E8-6703B8D00F00}"/>
              </a:ext>
            </a:extLst>
          </p:cNvPr>
          <p:cNvSpPr>
            <a:spLocks noGrp="1"/>
          </p:cNvSpPr>
          <p:nvPr>
            <p:ph type="title"/>
          </p:nvPr>
        </p:nvSpPr>
        <p:spPr>
          <a:xfrm>
            <a:off x="-1" y="193343"/>
            <a:ext cx="12131899"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We Owe The Lord Everything</a:t>
            </a:r>
            <a:r>
              <a:rPr lang="en-US" sz="100" b="1" i="1" dirty="0">
                <a:blipFill dpi="0" rotWithShape="1">
                  <a:blip r:embed="rId3">
                    <a:extLst>
                      <a:ext uri="{28A0092B-C50C-407E-A947-70E740481C1C}">
                        <a14:useLocalDpi xmlns:a14="http://schemas.microsoft.com/office/drawing/2010/main" val="0"/>
                      </a:ext>
                    </a:extLst>
                  </a:blip>
                  <a:srcRect/>
                  <a:stretch>
                    <a:fillRect/>
                  </a:stretch>
                </a:blipFill>
                <a:effectLst>
                  <a:glow rad="63500">
                    <a:schemeClr val="accent1">
                      <a:satMod val="175000"/>
                      <a:alpha val="40000"/>
                    </a:schemeClr>
                  </a:glow>
                </a:effectLst>
                <a:latin typeface="Fairwater Script" panose="02000507000000020003" pitchFamily="2" charset="0"/>
              </a:rPr>
              <a:t>.</a:t>
            </a:r>
            <a:r>
              <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p>
        </p:txBody>
      </p:sp>
      <p:sp>
        <p:nvSpPr>
          <p:cNvPr id="4" name="Content Placeholder 2">
            <a:extLst>
              <a:ext uri="{FF2B5EF4-FFF2-40B4-BE49-F238E27FC236}">
                <a16:creationId xmlns:a16="http://schemas.microsoft.com/office/drawing/2014/main" id="{F54A2D49-69F7-8DCC-89BA-7556EBAF4904}"/>
              </a:ext>
            </a:extLst>
          </p:cNvPr>
          <p:cNvSpPr txBox="1">
            <a:spLocks/>
          </p:cNvSpPr>
          <p:nvPr/>
        </p:nvSpPr>
        <p:spPr>
          <a:xfrm>
            <a:off x="125039" y="1532586"/>
            <a:ext cx="11941922" cy="50742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88975" lvl="0" indent="-688975">
              <a:buFont typeface="+mj-lt"/>
              <a:buAutoNum type="arabicPeriod"/>
              <a:defRPr/>
            </a:pPr>
            <a:r>
              <a:rPr lang="en-US" sz="9400" b="1" spc="-150" dirty="0">
                <a:ln>
                  <a:solidFill>
                    <a:sysClr val="windowText" lastClr="000000"/>
                  </a:solidFill>
                </a:ln>
                <a:solidFill>
                  <a:prstClr val="white"/>
                </a:solidFill>
                <a:latin typeface="Gabriola" panose="04040605051002020D02" pitchFamily="82" charset="0"/>
              </a:rPr>
              <a:t>He has the right the vengeance</a:t>
            </a:r>
          </a:p>
          <a:p>
            <a:pPr marL="688975" lvl="0" indent="-688975">
              <a:buFont typeface="+mj-lt"/>
              <a:buAutoNum type="arabicPeriod"/>
              <a:defRPr/>
            </a:pPr>
            <a:r>
              <a:rPr lang="en-US" sz="9400" b="1" spc="-150" dirty="0">
                <a:ln>
                  <a:solidFill>
                    <a:sysClr val="windowText" lastClr="000000"/>
                  </a:solidFill>
                </a:ln>
                <a:solidFill>
                  <a:prstClr val="white"/>
                </a:solidFill>
                <a:latin typeface="Gabriola" panose="04040605051002020D02" pitchFamily="82" charset="0"/>
              </a:rPr>
              <a:t>He has the right to victory</a:t>
            </a:r>
          </a:p>
          <a:p>
            <a:pPr marL="688975" lvl="0" indent="-688975">
              <a:buFont typeface="+mj-lt"/>
              <a:buAutoNum type="arabicPeriod"/>
              <a:defRPr/>
            </a:pPr>
            <a:r>
              <a:rPr lang="en-US" sz="9400" b="1" spc="-150" dirty="0">
                <a:ln>
                  <a:solidFill>
                    <a:sysClr val="windowText" lastClr="000000"/>
                  </a:solidFill>
                </a:ln>
                <a:solidFill>
                  <a:prstClr val="white"/>
                </a:solidFill>
                <a:latin typeface="Gabriola" panose="04040605051002020D02" pitchFamily="82" charset="0"/>
              </a:rPr>
              <a:t>He has the right to veneration</a:t>
            </a:r>
          </a:p>
        </p:txBody>
      </p:sp>
      <p:pic>
        <p:nvPicPr>
          <p:cNvPr id="7" name="Picture 6">
            <a:extLst>
              <a:ext uri="{FF2B5EF4-FFF2-40B4-BE49-F238E27FC236}">
                <a16:creationId xmlns:a16="http://schemas.microsoft.com/office/drawing/2014/main" id="{469AE3E2-F3D7-FA85-F54C-052A26A9433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65554" y="5723434"/>
            <a:ext cx="1580131" cy="756378"/>
          </a:xfrm>
          <a:prstGeom prst="rect">
            <a:avLst/>
          </a:prstGeom>
        </p:spPr>
      </p:pic>
    </p:spTree>
    <p:extLst>
      <p:ext uri="{BB962C8B-B14F-4D97-AF65-F5344CB8AC3E}">
        <p14:creationId xmlns:p14="http://schemas.microsoft.com/office/powerpoint/2010/main" val="1772142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19F88-EBC4-E69E-490C-CDB9DB829C8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ED8B9DC-D4CE-2302-899F-B31656563B06}"/>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60879FAD-1F35-BB1A-FE76-F952CB6D0E60}"/>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5EDAD1D-7BAA-4CF3-8CF8-63AC6DF359C5}"/>
              </a:ext>
            </a:extLst>
          </p:cNvPr>
          <p:cNvSpPr>
            <a:spLocks noGrp="1"/>
          </p:cNvSpPr>
          <p:nvPr>
            <p:ph type="title"/>
          </p:nvPr>
        </p:nvSpPr>
        <p:spPr>
          <a:xfrm>
            <a:off x="5953328" y="5634667"/>
            <a:ext cx="6113634"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Proverbs 25:2</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679B9844-6FB2-36C8-C2F0-F288657B2703}"/>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10000"/>
              </a:lnSpc>
              <a:spcBef>
                <a:spcPts val="1000"/>
              </a:spcBef>
              <a:spcAft>
                <a:spcPts val="0"/>
              </a:spcAft>
              <a:buClrTx/>
              <a:buSzTx/>
              <a:buNone/>
              <a:tabLst>
                <a:tab pos="5087938" algn="l"/>
              </a:tabLst>
              <a:defRPr/>
            </a:pPr>
            <a:r>
              <a:rPr kumimoji="0" lang="en-US" sz="75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cs typeface="Dubai Medium" panose="020B0603030403030204" pitchFamily="34" charset="-78"/>
              </a:rPr>
              <a:t>“It is the glory of God to conceal a matter, But the glory of kings is to search out a matter.”</a:t>
            </a:r>
          </a:p>
        </p:txBody>
      </p:sp>
    </p:spTree>
    <p:extLst>
      <p:ext uri="{BB962C8B-B14F-4D97-AF65-F5344CB8AC3E}">
        <p14:creationId xmlns:p14="http://schemas.microsoft.com/office/powerpoint/2010/main" val="2312676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CC5A6-9F0F-F2D8-3870-9B7269EB5FDD}"/>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BA2E577-9B6D-2E8E-A61E-3CBA93C97E3A}"/>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E5244F98-A4BD-A757-8BFD-6AFF67B875F5}"/>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30DA714-BB99-F951-2F8F-B101D8F95D59}"/>
              </a:ext>
            </a:extLst>
          </p:cNvPr>
          <p:cNvSpPr>
            <a:spLocks noGrp="1"/>
          </p:cNvSpPr>
          <p:nvPr>
            <p:ph type="title"/>
          </p:nvPr>
        </p:nvSpPr>
        <p:spPr>
          <a:xfrm>
            <a:off x="-1" y="193343"/>
            <a:ext cx="12131899"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We Owe The Lord Everything</a:t>
            </a:r>
            <a:r>
              <a:rPr lang="en-US" sz="100" b="1" i="1" dirty="0">
                <a:blipFill dpi="0" rotWithShape="1">
                  <a:blip r:embed="rId3">
                    <a:extLst>
                      <a:ext uri="{28A0092B-C50C-407E-A947-70E740481C1C}">
                        <a14:useLocalDpi xmlns:a14="http://schemas.microsoft.com/office/drawing/2010/main" val="0"/>
                      </a:ext>
                    </a:extLst>
                  </a:blip>
                  <a:srcRect/>
                  <a:stretch>
                    <a:fillRect/>
                  </a:stretch>
                </a:blipFill>
                <a:effectLst>
                  <a:glow rad="63500">
                    <a:schemeClr val="accent1">
                      <a:satMod val="175000"/>
                      <a:alpha val="40000"/>
                    </a:schemeClr>
                  </a:glow>
                </a:effectLst>
                <a:latin typeface="Fairwater Script" panose="02000507000000020003" pitchFamily="2" charset="0"/>
              </a:rPr>
              <a:t>.</a:t>
            </a:r>
            <a:r>
              <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p>
        </p:txBody>
      </p:sp>
      <p:sp>
        <p:nvSpPr>
          <p:cNvPr id="4" name="Content Placeholder 2">
            <a:extLst>
              <a:ext uri="{FF2B5EF4-FFF2-40B4-BE49-F238E27FC236}">
                <a16:creationId xmlns:a16="http://schemas.microsoft.com/office/drawing/2014/main" id="{F9D51841-78B0-F319-9F08-993EFFCCC921}"/>
              </a:ext>
            </a:extLst>
          </p:cNvPr>
          <p:cNvSpPr txBox="1">
            <a:spLocks/>
          </p:cNvSpPr>
          <p:nvPr/>
        </p:nvSpPr>
        <p:spPr>
          <a:xfrm>
            <a:off x="125039" y="1532586"/>
            <a:ext cx="11941922" cy="50742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88975" lvl="0" indent="-688975">
              <a:buFont typeface="+mj-lt"/>
              <a:buAutoNum type="arabicPeriod"/>
              <a:defRPr/>
            </a:pPr>
            <a:r>
              <a:rPr lang="en-US" sz="9400" b="1" spc="-150" dirty="0">
                <a:ln>
                  <a:solidFill>
                    <a:sysClr val="windowText" lastClr="000000"/>
                  </a:solidFill>
                </a:ln>
                <a:solidFill>
                  <a:prstClr val="white"/>
                </a:solidFill>
                <a:latin typeface="Gabriola" panose="04040605051002020D02" pitchFamily="82" charset="0"/>
              </a:rPr>
              <a:t>He has the right the vengeance</a:t>
            </a:r>
          </a:p>
          <a:p>
            <a:pPr marL="688975" lvl="0" indent="-688975">
              <a:buFont typeface="+mj-lt"/>
              <a:buAutoNum type="arabicPeriod"/>
              <a:defRPr/>
            </a:pPr>
            <a:r>
              <a:rPr lang="en-US" sz="9400" b="1" spc="-150" dirty="0">
                <a:ln>
                  <a:solidFill>
                    <a:sysClr val="windowText" lastClr="000000"/>
                  </a:solidFill>
                </a:ln>
                <a:solidFill>
                  <a:prstClr val="white"/>
                </a:solidFill>
                <a:latin typeface="Gabriola" panose="04040605051002020D02" pitchFamily="82" charset="0"/>
              </a:rPr>
              <a:t>He has the right to victory</a:t>
            </a:r>
          </a:p>
          <a:p>
            <a:pPr marL="688975" lvl="0" indent="-688975">
              <a:buFont typeface="+mj-lt"/>
              <a:buAutoNum type="arabicPeriod"/>
              <a:defRPr/>
            </a:pPr>
            <a:r>
              <a:rPr lang="en-US" sz="9400" b="1" spc="-150" dirty="0">
                <a:ln>
                  <a:solidFill>
                    <a:sysClr val="windowText" lastClr="000000"/>
                  </a:solidFill>
                </a:ln>
                <a:solidFill>
                  <a:prstClr val="white"/>
                </a:solidFill>
                <a:latin typeface="Gabriola" panose="04040605051002020D02" pitchFamily="82" charset="0"/>
              </a:rPr>
              <a:t>He has the right to veneration</a:t>
            </a:r>
          </a:p>
        </p:txBody>
      </p:sp>
      <p:pic>
        <p:nvPicPr>
          <p:cNvPr id="7" name="Picture 6">
            <a:extLst>
              <a:ext uri="{FF2B5EF4-FFF2-40B4-BE49-F238E27FC236}">
                <a16:creationId xmlns:a16="http://schemas.microsoft.com/office/drawing/2014/main" id="{6170DAF5-D0C8-21AE-817D-6027FAC093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65554" y="5723434"/>
            <a:ext cx="1580131" cy="756378"/>
          </a:xfrm>
          <a:prstGeom prst="rect">
            <a:avLst/>
          </a:prstGeom>
        </p:spPr>
      </p:pic>
    </p:spTree>
    <p:extLst>
      <p:ext uri="{BB962C8B-B14F-4D97-AF65-F5344CB8AC3E}">
        <p14:creationId xmlns:p14="http://schemas.microsoft.com/office/powerpoint/2010/main" val="67164653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4857</TotalTime>
  <Words>155</Words>
  <Application>Microsoft Office PowerPoint</Application>
  <PresentationFormat>Widescreen</PresentationFormat>
  <Paragraphs>18</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Calibri Light</vt:lpstr>
      <vt:lpstr>Dubai Medium</vt:lpstr>
      <vt:lpstr>Fairwater Script</vt:lpstr>
      <vt:lpstr>Gabriola</vt:lpstr>
      <vt:lpstr>1_Office Theme</vt:lpstr>
      <vt:lpstr>Psalms  .      </vt:lpstr>
      <vt:lpstr>We Owe The Lord Everything. </vt:lpstr>
      <vt:lpstr>Matthew 7:2, 12</vt:lpstr>
      <vt:lpstr>We Owe The Lord Everything. </vt:lpstr>
      <vt:lpstr>Proverbs 25:2</vt:lpstr>
      <vt:lpstr>We Owe The Lord Everything.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9</cp:revision>
  <dcterms:created xsi:type="dcterms:W3CDTF">2025-04-02T01:49:05Z</dcterms:created>
  <dcterms:modified xsi:type="dcterms:W3CDTF">2025-11-05T16:38:15Z</dcterms:modified>
</cp:coreProperties>
</file>