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DCA2C-EC9A-4592-8292-59D45EAD6C95}" v="135" dt="2025-11-01T17:35:12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8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addSld delSld modSld sldOrd">
      <pc:chgData name="Daniel Shunk" userId="8b1a05f26d681f8b" providerId="LiveId" clId="{92551CD1-72E2-4A83-B06E-9F01B71D04EE}" dt="2025-11-01T17:35:12.599" v="251"/>
      <pc:docMkLst>
        <pc:docMk/>
      </pc:docMkLst>
      <pc:sldChg chg="modSp mod">
        <pc:chgData name="Daniel Shunk" userId="8b1a05f26d681f8b" providerId="LiveId" clId="{92551CD1-72E2-4A83-B06E-9F01B71D04EE}" dt="2025-11-01T17:29:00.065" v="31" actId="14100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11-01T17:28:43.763" v="1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11-01T17:29:00.065" v="31" actId="14100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modAnim">
        <pc:chgData name="Daniel Shunk" userId="8b1a05f26d681f8b" providerId="LiveId" clId="{92551CD1-72E2-4A83-B06E-9F01B71D04EE}" dt="2025-11-01T17:32:42.429" v="190" actId="20577"/>
        <pc:sldMkLst>
          <pc:docMk/>
          <pc:sldMk cId="4127929964" sldId="258"/>
        </pc:sldMkLst>
        <pc:spChg chg="mod">
          <ac:chgData name="Daniel Shunk" userId="8b1a05f26d681f8b" providerId="LiveId" clId="{92551CD1-72E2-4A83-B06E-9F01B71D04EE}" dt="2025-11-01T17:29:37.599" v="62" actId="14100"/>
          <ac:spMkLst>
            <pc:docMk/>
            <pc:sldMk cId="4127929964" sldId="258"/>
            <ac:spMk id="2" creationId="{E71B11DA-2E68-5295-6A2C-164C3D74E000}"/>
          </ac:spMkLst>
        </pc:spChg>
        <pc:spChg chg="mod">
          <ac:chgData name="Daniel Shunk" userId="8b1a05f26d681f8b" providerId="LiveId" clId="{92551CD1-72E2-4A83-B06E-9F01B71D04EE}" dt="2025-11-01T17:32:42.429" v="190" actId="20577"/>
          <ac:spMkLst>
            <pc:docMk/>
            <pc:sldMk cId="4127929964" sldId="258"/>
            <ac:spMk id="8" creationId="{CB0C6B65-3869-BDB1-BF34-B3C2F3BA93D9}"/>
          </ac:spMkLst>
        </pc:spChg>
      </pc:sldChg>
      <pc:sldChg chg="modSp mod">
        <pc:chgData name="Daniel Shunk" userId="8b1a05f26d681f8b" providerId="LiveId" clId="{92551CD1-72E2-4A83-B06E-9F01B71D04EE}" dt="2025-11-01T17:32:29.233" v="188" actId="255"/>
        <pc:sldMkLst>
          <pc:docMk/>
          <pc:sldMk cId="2559608208" sldId="264"/>
        </pc:sldMkLst>
        <pc:spChg chg="mod">
          <ac:chgData name="Daniel Shunk" userId="8b1a05f26d681f8b" providerId="LiveId" clId="{92551CD1-72E2-4A83-B06E-9F01B71D04EE}" dt="2025-11-01T17:32:29.233" v="188" actId="255"/>
          <ac:spMkLst>
            <pc:docMk/>
            <pc:sldMk cId="2559608208" sldId="264"/>
            <ac:spMk id="8" creationId="{521E2168-20A0-6DCA-5CED-D89267DC80FE}"/>
          </ac:spMkLst>
        </pc:spChg>
        <pc:spChg chg="mod">
          <ac:chgData name="Daniel Shunk" userId="8b1a05f26d681f8b" providerId="LiveId" clId="{92551CD1-72E2-4A83-B06E-9F01B71D04EE}" dt="2025-11-01T17:31:33.704" v="180" actId="20577"/>
          <ac:spMkLst>
            <pc:docMk/>
            <pc:sldMk cId="2559608208" sldId="264"/>
            <ac:spMk id="10" creationId="{F7EF38F3-907D-79B7-2E38-3169A6DE9435}"/>
          </ac:spMkLst>
        </pc:spChg>
      </pc:sldChg>
      <pc:sldChg chg="add modAnim">
        <pc:chgData name="Daniel Shunk" userId="8b1a05f26d681f8b" providerId="LiveId" clId="{92551CD1-72E2-4A83-B06E-9F01B71D04EE}" dt="2025-11-01T17:32:51.216" v="193"/>
        <pc:sldMkLst>
          <pc:docMk/>
          <pc:sldMk cId="504348268" sldId="265"/>
        </pc:sldMkLst>
      </pc:sldChg>
      <pc:sldChg chg="del">
        <pc:chgData name="Daniel Shunk" userId="8b1a05f26d681f8b" providerId="LiveId" clId="{92551CD1-72E2-4A83-B06E-9F01B71D04EE}" dt="2025-11-01T17:31:23.391" v="167" actId="47"/>
        <pc:sldMkLst>
          <pc:docMk/>
          <pc:sldMk cId="1953218735" sldId="265"/>
        </pc:sldMkLst>
      </pc:sldChg>
      <pc:sldChg chg="modSp add mod replId modAnim">
        <pc:chgData name="Daniel Shunk" userId="8b1a05f26d681f8b" providerId="LiveId" clId="{92551CD1-72E2-4A83-B06E-9F01B71D04EE}" dt="2025-11-01T17:34:36.006" v="247" actId="1035"/>
        <pc:sldMkLst>
          <pc:docMk/>
          <pc:sldMk cId="2843874287" sldId="266"/>
        </pc:sldMkLst>
        <pc:spChg chg="mod">
          <ac:chgData name="Daniel Shunk" userId="8b1a05f26d681f8b" providerId="LiveId" clId="{92551CD1-72E2-4A83-B06E-9F01B71D04EE}" dt="2025-11-01T17:34:36.006" v="247" actId="1035"/>
          <ac:spMkLst>
            <pc:docMk/>
            <pc:sldMk cId="2843874287" sldId="266"/>
            <ac:spMk id="8" creationId="{2F78F9C8-3067-F340-8096-B6D9C6EB9774}"/>
          </ac:spMkLst>
        </pc:spChg>
        <pc:spChg chg="mod">
          <ac:chgData name="Daniel Shunk" userId="8b1a05f26d681f8b" providerId="LiveId" clId="{92551CD1-72E2-4A83-B06E-9F01B71D04EE}" dt="2025-11-01T17:33:14.845" v="208" actId="20577"/>
          <ac:spMkLst>
            <pc:docMk/>
            <pc:sldMk cId="2843874287" sldId="266"/>
            <ac:spMk id="10" creationId="{826D6E1D-A060-3709-39F8-7BA23DB7A3C6}"/>
          </ac:spMkLst>
        </pc:spChg>
      </pc:sldChg>
      <pc:sldChg chg="add ord modAnim">
        <pc:chgData name="Daniel Shunk" userId="8b1a05f26d681f8b" providerId="LiveId" clId="{92551CD1-72E2-4A83-B06E-9F01B71D04EE}" dt="2025-11-01T17:35:12.599" v="251"/>
        <pc:sldMkLst>
          <pc:docMk/>
          <pc:sldMk cId="4148901988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8-9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5492839" y="2219101"/>
            <a:ext cx="656446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>
                <a:latin typeface="Papyrus" panose="03070502060502030205" pitchFamily="66" charset="0"/>
                <a:ea typeface="Source Sans Pro SemiBold" panose="020B0603030403020204" pitchFamily="34" charset="0"/>
              </a:rPr>
              <a:t>A Chance To Magnify God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72054"/>
            <a:ext cx="12192000" cy="5208604"/>
          </a:xfrm>
        </p:spPr>
        <p:txBody>
          <a:bodyPr>
            <a:noAutofit/>
          </a:bodyPr>
          <a:lstStyle/>
          <a:p>
            <a:pPr marL="631825" indent="-63182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Purity Powers Progress</a:t>
            </a:r>
          </a:p>
          <a:p>
            <a:pPr marL="631825" indent="-63182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Questioning Quells Quarrels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17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345796" y="177342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6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A Chance To Magnify God</a:t>
            </a: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1E2168-20A0-6DCA-5CED-D89267DC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6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“The Queen of the South will rise up with this generation at the judgment &amp; will condemn it, b/c she came from the ends of the earth to hear the wisdom of Solomon; &amp; behold, something greater than Solomon is here.”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7EF38F3-907D-79B7-2E38-3169A6D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Matthew 12:42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D9745-D821-9FAC-D9C7-BE6C9BC12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678E5-A589-D4E7-22CD-0485C5D2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04D36E6-27EA-E328-C4D0-3CA50697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E612B0-BF5F-4339-5F3B-470630BA66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F0F2F9-23C0-A5AC-CA93-F3AF4D56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72054"/>
            <a:ext cx="12192000" cy="5208604"/>
          </a:xfrm>
        </p:spPr>
        <p:txBody>
          <a:bodyPr>
            <a:noAutofit/>
          </a:bodyPr>
          <a:lstStyle/>
          <a:p>
            <a:pPr marL="631825" indent="-63182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Purity Powers Progress</a:t>
            </a:r>
          </a:p>
          <a:p>
            <a:pPr marL="631825" indent="-63182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Questioning Quells Quarrels</a:t>
            </a:r>
          </a:p>
          <a:p>
            <a:pPr marL="631825" indent="-63182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Prominence Provides Possibilities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830B9-E8D7-EE23-2DEE-71C745586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17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25F2E348-CC5C-F635-238F-538A49E8090A}"/>
              </a:ext>
            </a:extLst>
          </p:cNvPr>
          <p:cNvSpPr txBox="1">
            <a:spLocks/>
          </p:cNvSpPr>
          <p:nvPr/>
        </p:nvSpPr>
        <p:spPr>
          <a:xfrm>
            <a:off x="345796" y="177342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6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A Chance To Magnify God</a:t>
            </a:r>
          </a:p>
        </p:txBody>
      </p:sp>
    </p:spTree>
    <p:extLst>
      <p:ext uri="{BB962C8B-B14F-4D97-AF65-F5344CB8AC3E}">
        <p14:creationId xmlns:p14="http://schemas.microsoft.com/office/powerpoint/2010/main" val="5043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C5F9-4C7E-E03F-7AAF-E630BC270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8DE8C8-7946-B27A-2411-68BDD18D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C706946-F0A8-0A62-D904-138A164D7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1E5FF3-FD78-67D5-42BA-3F2DC3953E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78F9C8-3067-F340-8096-B6D9C6EB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021966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2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“Who may ascend into the mountain of Yahweh? Who may rise in His holy place? He who has innocent hands &amp; a pure heart, who has not lifted up his soul to worthlessness &amp; has not sworn deceitfully. He shall lift up a blessing from Yahweh &amp; righteousness from the God of his salvation.”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26D6E1D-A060-3709-39F8-7BA23DB7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Psalm 24:3-5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F905F-B033-C9AA-5CAC-E02E41090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7EAA3-5960-D8C4-4005-24912BE4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B3E50D21-4B4B-4B42-2520-62AB59965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41E18-891A-E7F4-206E-25C4BF1CD9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71953D-486E-7555-0638-3E77B018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72054"/>
            <a:ext cx="12192000" cy="5208604"/>
          </a:xfrm>
        </p:spPr>
        <p:txBody>
          <a:bodyPr>
            <a:noAutofit/>
          </a:bodyPr>
          <a:lstStyle/>
          <a:p>
            <a:pPr marL="631825" indent="-63182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Purity Powers Progress</a:t>
            </a:r>
          </a:p>
          <a:p>
            <a:pPr marL="631825" indent="-63182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Questioning Quells Quarrels</a:t>
            </a:r>
          </a:p>
          <a:p>
            <a:pPr marL="631825" indent="-63182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74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Prominence Provides Possibilities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492827-9CCC-E7AF-CE8C-152CD3944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17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C7BC0725-442A-3030-95F4-777AD8875929}"/>
              </a:ext>
            </a:extLst>
          </p:cNvPr>
          <p:cNvSpPr txBox="1">
            <a:spLocks/>
          </p:cNvSpPr>
          <p:nvPr/>
        </p:nvSpPr>
        <p:spPr>
          <a:xfrm>
            <a:off x="345796" y="177342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6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A Chance To Magnify God</a:t>
            </a:r>
          </a:p>
        </p:txBody>
      </p:sp>
    </p:spTree>
    <p:extLst>
      <p:ext uri="{BB962C8B-B14F-4D97-AF65-F5344CB8AC3E}">
        <p14:creationId xmlns:p14="http://schemas.microsoft.com/office/powerpoint/2010/main" val="41489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160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8-9</vt:lpstr>
      <vt:lpstr>PowerPoint Presentation</vt:lpstr>
      <vt:lpstr>Matthew 12:42</vt:lpstr>
      <vt:lpstr>PowerPoint Presentation</vt:lpstr>
      <vt:lpstr>Psalm 24:3-5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10</cp:revision>
  <dcterms:created xsi:type="dcterms:W3CDTF">2025-08-29T12:27:13Z</dcterms:created>
  <dcterms:modified xsi:type="dcterms:W3CDTF">2025-11-01T17:35:22Z</dcterms:modified>
</cp:coreProperties>
</file>