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50" r:id="rId2"/>
    <p:sldId id="551" r:id="rId3"/>
    <p:sldId id="552" r:id="rId4"/>
    <p:sldId id="553" r:id="rId5"/>
    <p:sldId id="554" r:id="rId6"/>
    <p:sldId id="557" r:id="rId7"/>
    <p:sldId id="55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DF26D4-8CC7-4A6C-A518-8B970198FD7B}" v="6" dt="2025-11-02T16:04:23.4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18" autoAdjust="0"/>
    <p:restoredTop sz="94660"/>
  </p:normalViewPr>
  <p:slideViewPr>
    <p:cSldViewPr snapToGrid="0">
      <p:cViewPr varScale="1">
        <p:scale>
          <a:sx n="27" d="100"/>
          <a:sy n="27" d="100"/>
        </p:scale>
        <p:origin x="63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Shunk" userId="8b1a05f26d681f8b" providerId="LiveId" clId="{C522C12B-76D0-4169-B40C-E74A539AE761}"/>
    <pc:docChg chg="modSld">
      <pc:chgData name="Daniel Shunk" userId="8b1a05f26d681f8b" providerId="LiveId" clId="{C522C12B-76D0-4169-B40C-E74A539AE761}" dt="2025-11-02T16:04:23.431" v="5"/>
      <pc:docMkLst>
        <pc:docMk/>
      </pc:docMkLst>
      <pc:sldChg chg="modTransition">
        <pc:chgData name="Daniel Shunk" userId="8b1a05f26d681f8b" providerId="LiveId" clId="{C522C12B-76D0-4169-B40C-E74A539AE761}" dt="2025-11-02T16:03:58.201" v="0"/>
        <pc:sldMkLst>
          <pc:docMk/>
          <pc:sldMk cId="2230769388" sldId="551"/>
        </pc:sldMkLst>
      </pc:sldChg>
      <pc:sldChg chg="modTransition">
        <pc:chgData name="Daniel Shunk" userId="8b1a05f26d681f8b" providerId="LiveId" clId="{C522C12B-76D0-4169-B40C-E74A539AE761}" dt="2025-11-02T16:04:02.481" v="1"/>
        <pc:sldMkLst>
          <pc:docMk/>
          <pc:sldMk cId="301639416" sldId="552"/>
        </pc:sldMkLst>
      </pc:sldChg>
      <pc:sldChg chg="modTransition">
        <pc:chgData name="Daniel Shunk" userId="8b1a05f26d681f8b" providerId="LiveId" clId="{C522C12B-76D0-4169-B40C-E74A539AE761}" dt="2025-11-02T16:04:07.225" v="2"/>
        <pc:sldMkLst>
          <pc:docMk/>
          <pc:sldMk cId="3815364487" sldId="553"/>
        </pc:sldMkLst>
      </pc:sldChg>
      <pc:sldChg chg="modTransition">
        <pc:chgData name="Daniel Shunk" userId="8b1a05f26d681f8b" providerId="LiveId" clId="{C522C12B-76D0-4169-B40C-E74A539AE761}" dt="2025-11-02T16:04:11.664" v="3"/>
        <pc:sldMkLst>
          <pc:docMk/>
          <pc:sldMk cId="874019850" sldId="554"/>
        </pc:sldMkLst>
      </pc:sldChg>
      <pc:sldChg chg="modTransition">
        <pc:chgData name="Daniel Shunk" userId="8b1a05f26d681f8b" providerId="LiveId" clId="{C522C12B-76D0-4169-B40C-E74A539AE761}" dt="2025-11-02T16:04:23.431" v="5"/>
        <pc:sldMkLst>
          <pc:docMk/>
          <pc:sldMk cId="299502642" sldId="555"/>
        </pc:sldMkLst>
      </pc:sldChg>
      <pc:sldChg chg="modTransition">
        <pc:chgData name="Daniel Shunk" userId="8b1a05f26d681f8b" providerId="LiveId" clId="{C522C12B-76D0-4169-B40C-E74A539AE761}" dt="2025-11-02T16:04:19.327" v="4"/>
        <pc:sldMkLst>
          <pc:docMk/>
          <pc:sldMk cId="3108362274" sldId="557"/>
        </pc:sldMkLst>
      </pc:sldChg>
    </pc:docChg>
  </pc:docChgLst>
  <pc:docChgLst>
    <pc:chgData name="Daniel Shunk" userId="8b1a05f26d681f8b" providerId="LiveId" clId="{92551CD1-72E2-4A83-B06E-9F01B71D04EE}"/>
    <pc:docChg chg="custSel addSld delSld modSld sldOrd">
      <pc:chgData name="Daniel Shunk" userId="8b1a05f26d681f8b" providerId="LiveId" clId="{92551CD1-72E2-4A83-B06E-9F01B71D04EE}" dt="2025-10-22T17:53:04.352" v="563" actId="47"/>
      <pc:docMkLst>
        <pc:docMk/>
      </pc:docMkLst>
      <pc:sldChg chg="del">
        <pc:chgData name="Daniel Shunk" userId="8b1a05f26d681f8b" providerId="LiveId" clId="{92551CD1-72E2-4A83-B06E-9F01B71D04EE}" dt="2025-10-22T17:13:49.411" v="56" actId="47"/>
        <pc:sldMkLst>
          <pc:docMk/>
          <pc:sldMk cId="1324993420" sldId="523"/>
        </pc:sldMkLst>
      </pc:sldChg>
      <pc:sldChg chg="del">
        <pc:chgData name="Daniel Shunk" userId="8b1a05f26d681f8b" providerId="LiveId" clId="{92551CD1-72E2-4A83-B06E-9F01B71D04EE}" dt="2025-10-22T17:17:00.801" v="122" actId="47"/>
        <pc:sldMkLst>
          <pc:docMk/>
          <pc:sldMk cId="2583736342" sldId="524"/>
        </pc:sldMkLst>
      </pc:sldChg>
      <pc:sldChg chg="del">
        <pc:chgData name="Daniel Shunk" userId="8b1a05f26d681f8b" providerId="LiveId" clId="{92551CD1-72E2-4A83-B06E-9F01B71D04EE}" dt="2025-10-22T17:17:24.905" v="133" actId="47"/>
        <pc:sldMkLst>
          <pc:docMk/>
          <pc:sldMk cId="1421213627" sldId="538"/>
        </pc:sldMkLst>
      </pc:sldChg>
      <pc:sldChg chg="del">
        <pc:chgData name="Daniel Shunk" userId="8b1a05f26d681f8b" providerId="LiveId" clId="{92551CD1-72E2-4A83-B06E-9F01B71D04EE}" dt="2025-10-22T17:17:03.818" v="123" actId="47"/>
        <pc:sldMkLst>
          <pc:docMk/>
          <pc:sldMk cId="2788583676" sldId="539"/>
        </pc:sldMkLst>
      </pc:sldChg>
      <pc:sldChg chg="del">
        <pc:chgData name="Daniel Shunk" userId="8b1a05f26d681f8b" providerId="LiveId" clId="{92551CD1-72E2-4A83-B06E-9F01B71D04EE}" dt="2025-10-22T17:17:06.810" v="124" actId="47"/>
        <pc:sldMkLst>
          <pc:docMk/>
          <pc:sldMk cId="2646189535" sldId="540"/>
        </pc:sldMkLst>
      </pc:sldChg>
      <pc:sldChg chg="del">
        <pc:chgData name="Daniel Shunk" userId="8b1a05f26d681f8b" providerId="LiveId" clId="{92551CD1-72E2-4A83-B06E-9F01B71D04EE}" dt="2025-10-22T17:17:07.292" v="125" actId="47"/>
        <pc:sldMkLst>
          <pc:docMk/>
          <pc:sldMk cId="2669025405" sldId="541"/>
        </pc:sldMkLst>
      </pc:sldChg>
      <pc:sldChg chg="del">
        <pc:chgData name="Daniel Shunk" userId="8b1a05f26d681f8b" providerId="LiveId" clId="{92551CD1-72E2-4A83-B06E-9F01B71D04EE}" dt="2025-10-22T17:17:07.738" v="126" actId="47"/>
        <pc:sldMkLst>
          <pc:docMk/>
          <pc:sldMk cId="2354463017" sldId="542"/>
        </pc:sldMkLst>
      </pc:sldChg>
      <pc:sldChg chg="del">
        <pc:chgData name="Daniel Shunk" userId="8b1a05f26d681f8b" providerId="LiveId" clId="{92551CD1-72E2-4A83-B06E-9F01B71D04EE}" dt="2025-10-22T17:17:08.201" v="127" actId="47"/>
        <pc:sldMkLst>
          <pc:docMk/>
          <pc:sldMk cId="913680627" sldId="543"/>
        </pc:sldMkLst>
      </pc:sldChg>
      <pc:sldChg chg="modSp add mod modTransition">
        <pc:chgData name="Daniel Shunk" userId="8b1a05f26d681f8b" providerId="LiveId" clId="{92551CD1-72E2-4A83-B06E-9F01B71D04EE}" dt="2025-10-22T17:13:44.297" v="55"/>
        <pc:sldMkLst>
          <pc:docMk/>
          <pc:sldMk cId="2414470108" sldId="550"/>
        </pc:sldMkLst>
        <pc:spChg chg="mod">
          <ac:chgData name="Daniel Shunk" userId="8b1a05f26d681f8b" providerId="LiveId" clId="{92551CD1-72E2-4A83-B06E-9F01B71D04EE}" dt="2025-10-22T17:12:35.108" v="16" actId="1076"/>
          <ac:spMkLst>
            <pc:docMk/>
            <pc:sldMk cId="2414470108" sldId="550"/>
            <ac:spMk id="4" creationId="{90E6060E-23DA-2B73-4B50-ED1504016FDC}"/>
          </ac:spMkLst>
        </pc:spChg>
        <pc:spChg chg="mod">
          <ac:chgData name="Daniel Shunk" userId="8b1a05f26d681f8b" providerId="LiveId" clId="{92551CD1-72E2-4A83-B06E-9F01B71D04EE}" dt="2025-10-22T17:13:33.396" v="54" actId="20577"/>
          <ac:spMkLst>
            <pc:docMk/>
            <pc:sldMk cId="2414470108" sldId="550"/>
            <ac:spMk id="8" creationId="{3B866865-4F36-82F4-9D3C-85301709445B}"/>
          </ac:spMkLst>
        </pc:spChg>
      </pc:sldChg>
      <pc:sldChg chg="addSp delSp modSp add mod modAnim">
        <pc:chgData name="Daniel Shunk" userId="8b1a05f26d681f8b" providerId="LiveId" clId="{92551CD1-72E2-4A83-B06E-9F01B71D04EE}" dt="2025-10-22T17:44:43.815" v="454" actId="27636"/>
        <pc:sldMkLst>
          <pc:docMk/>
          <pc:sldMk cId="2230769388" sldId="551"/>
        </pc:sldMkLst>
        <pc:spChg chg="mod">
          <ac:chgData name="Daniel Shunk" userId="8b1a05f26d681f8b" providerId="LiveId" clId="{92551CD1-72E2-4A83-B06E-9F01B71D04EE}" dt="2025-10-22T17:16:12.376" v="113" actId="122"/>
          <ac:spMkLst>
            <pc:docMk/>
            <pc:sldMk cId="2230769388" sldId="551"/>
            <ac:spMk id="2" creationId="{B5CC1A2F-F38D-131E-CE61-54AF9C825D28}"/>
          </ac:spMkLst>
        </pc:spChg>
        <pc:spChg chg="mod">
          <ac:chgData name="Daniel Shunk" userId="8b1a05f26d681f8b" providerId="LiveId" clId="{92551CD1-72E2-4A83-B06E-9F01B71D04EE}" dt="2025-10-22T17:44:43.815" v="454" actId="27636"/>
          <ac:spMkLst>
            <pc:docMk/>
            <pc:sldMk cId="2230769388" sldId="551"/>
            <ac:spMk id="4" creationId="{45C2C303-35BF-D6D2-DE33-69E8DE2B8872}"/>
          </ac:spMkLst>
        </pc:spChg>
      </pc:sldChg>
      <pc:sldChg chg="delSp modSp add mod">
        <pc:chgData name="Daniel Shunk" userId="8b1a05f26d681f8b" providerId="LiveId" clId="{92551CD1-72E2-4A83-B06E-9F01B71D04EE}" dt="2025-10-22T17:49:46.425" v="506" actId="313"/>
        <pc:sldMkLst>
          <pc:docMk/>
          <pc:sldMk cId="301639416" sldId="552"/>
        </pc:sldMkLst>
        <pc:spChg chg="mod">
          <ac:chgData name="Daniel Shunk" userId="8b1a05f26d681f8b" providerId="LiveId" clId="{92551CD1-72E2-4A83-B06E-9F01B71D04EE}" dt="2025-10-22T17:46:48.008" v="486" actId="1076"/>
          <ac:spMkLst>
            <pc:docMk/>
            <pc:sldMk cId="301639416" sldId="552"/>
            <ac:spMk id="2" creationId="{06212F7A-E6E0-EE44-502A-E274DA1A66E9}"/>
          </ac:spMkLst>
        </pc:spChg>
        <pc:spChg chg="mod">
          <ac:chgData name="Daniel Shunk" userId="8b1a05f26d681f8b" providerId="LiveId" clId="{92551CD1-72E2-4A83-B06E-9F01B71D04EE}" dt="2025-10-22T17:49:46.425" v="506" actId="313"/>
          <ac:spMkLst>
            <pc:docMk/>
            <pc:sldMk cId="301639416" sldId="552"/>
            <ac:spMk id="4" creationId="{B6C3AB11-DF15-836D-5C6F-CCB9825E9008}"/>
          </ac:spMkLst>
        </pc:spChg>
      </pc:sldChg>
      <pc:sldChg chg="modSp add mod modAnim">
        <pc:chgData name="Daniel Shunk" userId="8b1a05f26d681f8b" providerId="LiveId" clId="{92551CD1-72E2-4A83-B06E-9F01B71D04EE}" dt="2025-10-22T17:50:23.105" v="514" actId="27636"/>
        <pc:sldMkLst>
          <pc:docMk/>
          <pc:sldMk cId="3815364487" sldId="553"/>
        </pc:sldMkLst>
        <pc:spChg chg="mod">
          <ac:chgData name="Daniel Shunk" userId="8b1a05f26d681f8b" providerId="LiveId" clId="{92551CD1-72E2-4A83-B06E-9F01B71D04EE}" dt="2025-10-22T17:50:23.105" v="514" actId="27636"/>
          <ac:spMkLst>
            <pc:docMk/>
            <pc:sldMk cId="3815364487" sldId="553"/>
            <ac:spMk id="4" creationId="{49E7EEFC-AC3A-49BB-2554-1991687EDABB}"/>
          </ac:spMkLst>
        </pc:spChg>
      </pc:sldChg>
      <pc:sldChg chg="modSp add mod ord">
        <pc:chgData name="Daniel Shunk" userId="8b1a05f26d681f8b" providerId="LiveId" clId="{92551CD1-72E2-4A83-B06E-9F01B71D04EE}" dt="2025-10-22T17:51:41.067" v="542" actId="255"/>
        <pc:sldMkLst>
          <pc:docMk/>
          <pc:sldMk cId="874019850" sldId="554"/>
        </pc:sldMkLst>
        <pc:spChg chg="mod">
          <ac:chgData name="Daniel Shunk" userId="8b1a05f26d681f8b" providerId="LiveId" clId="{92551CD1-72E2-4A83-B06E-9F01B71D04EE}" dt="2025-10-22T17:50:41.013" v="523" actId="20577"/>
          <ac:spMkLst>
            <pc:docMk/>
            <pc:sldMk cId="874019850" sldId="554"/>
            <ac:spMk id="2" creationId="{ED06CFE1-BFC5-1E88-6F2C-AF1AD508C19A}"/>
          </ac:spMkLst>
        </pc:spChg>
        <pc:spChg chg="mod">
          <ac:chgData name="Daniel Shunk" userId="8b1a05f26d681f8b" providerId="LiveId" clId="{92551CD1-72E2-4A83-B06E-9F01B71D04EE}" dt="2025-10-22T17:51:41.067" v="542" actId="255"/>
          <ac:spMkLst>
            <pc:docMk/>
            <pc:sldMk cId="874019850" sldId="554"/>
            <ac:spMk id="4" creationId="{20804ECB-34E6-0CD1-B04E-F29C540070A7}"/>
          </ac:spMkLst>
        </pc:spChg>
      </pc:sldChg>
      <pc:sldChg chg="add del replId">
        <pc:chgData name="Daniel Shunk" userId="8b1a05f26d681f8b" providerId="LiveId" clId="{92551CD1-72E2-4A83-B06E-9F01B71D04EE}" dt="2025-10-22T17:49:50.217" v="507" actId="47"/>
        <pc:sldMkLst>
          <pc:docMk/>
          <pc:sldMk cId="985011704" sldId="554"/>
        </pc:sldMkLst>
      </pc:sldChg>
      <pc:sldChg chg="add modAnim">
        <pc:chgData name="Daniel Shunk" userId="8b1a05f26d681f8b" providerId="LiveId" clId="{92551CD1-72E2-4A83-B06E-9F01B71D04EE}" dt="2025-10-22T17:52:45.156" v="562"/>
        <pc:sldMkLst>
          <pc:docMk/>
          <pc:sldMk cId="299502642" sldId="555"/>
        </pc:sldMkLst>
      </pc:sldChg>
      <pc:sldChg chg="add del replId">
        <pc:chgData name="Daniel Shunk" userId="8b1a05f26d681f8b" providerId="LiveId" clId="{92551CD1-72E2-4A83-B06E-9F01B71D04EE}" dt="2025-10-22T17:53:04.352" v="563" actId="47"/>
        <pc:sldMkLst>
          <pc:docMk/>
          <pc:sldMk cId="1708951850" sldId="556"/>
        </pc:sldMkLst>
      </pc:sldChg>
      <pc:sldChg chg="modSp add mod">
        <pc:chgData name="Daniel Shunk" userId="8b1a05f26d681f8b" providerId="LiveId" clId="{92551CD1-72E2-4A83-B06E-9F01B71D04EE}" dt="2025-10-22T17:52:29.734" v="561" actId="313"/>
        <pc:sldMkLst>
          <pc:docMk/>
          <pc:sldMk cId="3108362274" sldId="557"/>
        </pc:sldMkLst>
        <pc:spChg chg="mod">
          <ac:chgData name="Daniel Shunk" userId="8b1a05f26d681f8b" providerId="LiveId" clId="{92551CD1-72E2-4A83-B06E-9F01B71D04EE}" dt="2025-10-22T17:50:54.160" v="536" actId="20577"/>
          <ac:spMkLst>
            <pc:docMk/>
            <pc:sldMk cId="3108362274" sldId="557"/>
            <ac:spMk id="2" creationId="{0A8471A5-3F40-7929-6A55-1115274CFEDD}"/>
          </ac:spMkLst>
        </pc:spChg>
        <pc:spChg chg="mod">
          <ac:chgData name="Daniel Shunk" userId="8b1a05f26d681f8b" providerId="LiveId" clId="{92551CD1-72E2-4A83-B06E-9F01B71D04EE}" dt="2025-10-22T17:52:29.734" v="561" actId="313"/>
          <ac:spMkLst>
            <pc:docMk/>
            <pc:sldMk cId="3108362274" sldId="557"/>
            <ac:spMk id="4" creationId="{8F50797A-D2B5-A3AF-9C55-4FB0ED30255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9B715-8D04-4D30-95A6-98A05950C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8CBFC9-C7C6-4B93-A5C2-C8A360993F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23AA1-9ACA-4D56-AA6D-F9D8A6A5F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9B5E8-2305-46C5-8CE7-A103235F1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A8664-77D1-45B6-8692-4BE5BE38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7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1395C-497C-4D19-A61E-3C345BFD3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CD1B56-9A48-4E63-B02C-40E44CC37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1AC2A-ACE7-4A2B-8674-1D6B668FA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590AC-E2E6-47FD-9B7E-A73A2D1A0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F9282-8815-4187-B572-7A5B85330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957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663258-A567-4ECB-822F-85EC4B7F0E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D94F6F-65A9-44FC-A172-9B03126D1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21B97-FEBD-4CCA-B928-A51F41AF1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56E76-69F5-480F-BF20-A44BA0EA0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D13EA-19FE-44E0-84F4-A22909274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021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77128-CE0E-4B75-A69F-0D65898C9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C0A04-E7CB-4274-9C16-246F2902E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6DAF3-92CB-4BC4-98C2-32F5FD63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209D0-A7BC-4BEC-879E-C119BDC5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F73EC-B810-4F67-AB77-AD9365995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89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894DA-6B15-4F6F-90DD-4456D1276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2BC9F-933F-44C3-B228-5E4EE7316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4A558-611B-4101-871B-B1216FD79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12A65-6A45-461A-9378-3B14F1FB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84D3D-CEFD-4F66-98AA-E7AA80248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782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9ED09-F382-474C-B816-E5425653F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1503E-060E-4CA1-A21B-CF25FDBFDE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D40C8-5790-440D-9095-1628C1347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B3C645-E876-41A6-B2FA-81FE80802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9B73F-141E-4303-B17F-DD2264237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62450-6EF0-4D8D-A28F-15951B588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85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DE9F7-5DDA-4FC4-9E2D-281D8ED82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9004D-8F32-42F9-B126-C12FF180F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FC5DE6-DD52-4E66-99FD-C96A23920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1DE3F0-3B3B-474B-9C9A-A4071ECE6C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6BB200-33CB-4CE2-B047-6E13F803C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ED0C0D-EF81-4129-891E-9E773AEA9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BC4B36-C6B5-4F7D-8C18-521AEAFA8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48371F-184B-47F0-9CE4-8F4ED4243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86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F5447-1327-4C2A-AF47-D9E948ACE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D95219-A767-416F-B72A-06DB62B97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291C2C-57CB-4F57-A11A-AA90EDA0B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F7FC7D-3262-40F3-B047-7478067B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8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62A474-DE80-4286-A09A-71AF42E1C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4B39E5-DC03-45DE-8DE8-EF1A59D5D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9D03B-EBC8-43EC-BC22-9AA9BC148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962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3123B-7738-4575-B49B-5EA9A960C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01CAF-9B8E-472F-BA60-99C41AEBB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8AEFC-F31D-4268-A091-5A407AAFB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6FB8B-AE8B-4D98-81B8-9865E2C76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66DF0-0D67-41AC-BB70-61A76950E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96EEA-FD9C-4DCA-A6FB-2FE1A0656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683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67593-5515-4AC5-B82B-1F699CBBD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51F1F2-6EFA-4AF3-A1AC-D1C78AE0A6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84BB2E-FFD9-4672-AF78-BA32BD74D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B74BE-7D85-4C6E-8E51-0B402CCFA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B9909F-B63D-47C2-8311-51AE09689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84EFE-A407-40EF-9DE3-F65937D71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077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C4D141-9878-446A-85B4-15005203F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9DE12-7079-4FF3-A138-542B74E3F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6072A-0F0C-4256-AACC-88AFDB9FE2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FDC36-999F-4E72-9EE7-6FDD261760F8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BB613-B724-49E7-B8D9-8531ACEBF3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9E951-E282-409A-91D6-A07EE00EC0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404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99BEDAF-33DF-DBD0-10C0-D8C95A99A8B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03D8E8F-687E-2FDD-97EC-F9A7144E022C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6B4DF1-6108-18D6-897B-13A86CF9E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157" y="370867"/>
            <a:ext cx="10859784" cy="30879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20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P</a:t>
            </a:r>
            <a:r>
              <a:rPr lang="en-US" sz="24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salms</a:t>
            </a:r>
            <a:r>
              <a:rPr lang="en-US" sz="24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Fairwater Script" panose="02000507000000020003" pitchFamily="2" charset="0"/>
              </a:rPr>
              <a:t> </a:t>
            </a:r>
            <a:r>
              <a:rPr lang="en-US" sz="20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Fairwater Script" panose="02000507000000020003" pitchFamily="2" charset="0"/>
              </a:rPr>
              <a:t> </a:t>
            </a:r>
            <a:r>
              <a:rPr lang="en-US" sz="1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Fairwater Script" panose="02000507000000020003" pitchFamily="2" charset="0"/>
              </a:rPr>
              <a:t>. 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16E29-28DD-CB1B-662E-6562C92ED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5096" y="100180"/>
            <a:ext cx="1441808" cy="11327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Gabriola" panose="04040605051002020D02" pitchFamily="82" charset="0"/>
              </a:rPr>
              <a:t>The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0E6060E-23DA-2B73-4B50-ED1504016FDC}"/>
              </a:ext>
            </a:extLst>
          </p:cNvPr>
          <p:cNvSpPr txBox="1">
            <a:spLocks/>
          </p:cNvSpPr>
          <p:nvPr/>
        </p:nvSpPr>
        <p:spPr>
          <a:xfrm>
            <a:off x="3617088" y="1822440"/>
            <a:ext cx="4584336" cy="13690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0" b="1" i="0" u="none" strike="noStrike" kern="1200" cap="none" spc="100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Gabriola" panose="04040605051002020D02" pitchFamily="82" charset="0"/>
                <a:ea typeface="+mn-ea"/>
                <a:cs typeface="+mn-cs"/>
              </a:rPr>
              <a:t>107-108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516D8A9-90A3-EEDA-3B6D-F23BF42654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554" y="5723434"/>
            <a:ext cx="1580131" cy="75637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B866865-4F36-82F4-9D3C-85301709445B}"/>
              </a:ext>
            </a:extLst>
          </p:cNvPr>
          <p:cNvSpPr txBox="1"/>
          <p:nvPr/>
        </p:nvSpPr>
        <p:spPr>
          <a:xfrm>
            <a:off x="0" y="3889086"/>
            <a:ext cx="6785141" cy="28687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 Medium" panose="020B0603030403030204" pitchFamily="34" charset="-78"/>
                <a:ea typeface="+mn-ea"/>
                <a:cs typeface="Dubai Medium" panose="020B0603030403030204" pitchFamily="34" charset="-78"/>
              </a:rPr>
              <a:t>Then They Cried Out</a:t>
            </a:r>
          </a:p>
          <a:p>
            <a:pPr marL="0" marR="0" lvl="0" indent="0" algn="ctr" defTabSz="914400" rtl="0" eaLnBrk="1" fontAlgn="auto" latinLnBrk="0" hangingPunct="1">
              <a:lnSpc>
                <a:spcPts val="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 Medium" panose="020B0603030403030204" pitchFamily="34" charset="-78"/>
                <a:ea typeface="+mn-ea"/>
                <a:cs typeface="Dubai Medium" panose="020B0603030403030204" pitchFamily="34" charset="-78"/>
              </a:rPr>
              <a:t>To The Lord</a:t>
            </a:r>
          </a:p>
        </p:txBody>
      </p:sp>
    </p:spTree>
    <p:extLst>
      <p:ext uri="{BB962C8B-B14F-4D97-AF65-F5344CB8AC3E}">
        <p14:creationId xmlns:p14="http://schemas.microsoft.com/office/powerpoint/2010/main" val="241447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DB3126-8604-9002-2F52-550C40BB5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47A0D96-AE0E-4E6A-984F-8E7F6C7F5AD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EC1AAC9-2DAD-62F9-5F71-3BCF052F5E8F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CC1A2F-F38D-131E-CE61-54AF9C82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93343"/>
            <a:ext cx="12131899" cy="147447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64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Reasons To Cry Unto The Lord </a:t>
            </a:r>
            <a:r>
              <a:rPr lang="en-US" sz="1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.</a:t>
            </a:r>
            <a:r>
              <a:rPr lang="en-US" sz="1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Fairwater Script" panose="02000507000000020003" pitchFamily="2" charset="0"/>
              </a:rPr>
              <a:t>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5C2C303-35BF-D6D2-DE33-69E8DE2B8872}"/>
              </a:ext>
            </a:extLst>
          </p:cNvPr>
          <p:cNvSpPr txBox="1">
            <a:spLocks/>
          </p:cNvSpPr>
          <p:nvPr/>
        </p:nvSpPr>
        <p:spPr>
          <a:xfrm>
            <a:off x="125039" y="1282390"/>
            <a:ext cx="11941922" cy="532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8975" lvl="0" indent="-688975">
              <a:buFont typeface="+mj-lt"/>
              <a:buAutoNum type="arabicPeriod"/>
              <a:defRPr/>
            </a:pPr>
            <a:r>
              <a:rPr lang="en-US" sz="60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Wandering?  Let Him lead us in the straight path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285DAD6-4F09-070A-F45C-708D9FE0F0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554" y="5723434"/>
            <a:ext cx="1580131" cy="756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769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627D4-CB2F-3CE4-84EF-0FF23AB54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31E1785-27BA-974D-45C3-D0A1B2A18D5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61BC565-8042-41C7-B848-FBA57420E056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212F7A-E6E0-EE44-502A-E274DA1A6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9422" y="5634667"/>
            <a:ext cx="5737539" cy="147447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64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Luke 15:16-17</a:t>
            </a:r>
            <a:endParaRPr lang="en-US" sz="1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Fairwater Script" panose="02000507000000020003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6C3AB11-DF15-836D-5C6F-CCB9825E9008}"/>
              </a:ext>
            </a:extLst>
          </p:cNvPr>
          <p:cNvSpPr txBox="1">
            <a:spLocks/>
          </p:cNvSpPr>
          <p:nvPr/>
        </p:nvSpPr>
        <p:spPr>
          <a:xfrm>
            <a:off x="125039" y="141668"/>
            <a:ext cx="11941922" cy="64651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5600" b="1" i="0" u="none" strike="noStrike" kern="1200" cap="none" spc="-15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Dubai Medium" panose="020B0603030403030204" pitchFamily="34" charset="-78"/>
                <a:cs typeface="Dubai Medium" panose="020B0603030403030204" pitchFamily="34" charset="-78"/>
              </a:rPr>
              <a:t>“</a:t>
            </a:r>
            <a:r>
              <a:rPr lang="en-US" sz="5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He was desiring to be fed w/ the pods that the swine were eating, &amp; no one was giving anything to him. But when he came to himself, he said, ‘How many of my father’s hired men have more than enough bread, but I am dying here w/ hunger!’”</a:t>
            </a:r>
            <a:endParaRPr kumimoji="0" lang="en-US" sz="5600" b="1" i="0" u="none" strike="noStrike" kern="1200" cap="none" spc="-150" normalizeH="0" baseline="0" noProof="0" dirty="0">
              <a:ln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Dubai Medium" panose="020B0603030403030204" pitchFamily="34" charset="-78"/>
              <a:cs typeface="Dubai Medium" panose="020B06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1639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1DF605-BDB6-6328-1597-F746B5F05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5A27D73-43AB-CC72-564A-F6ACC147330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BCAD59F-4882-9CD8-6D03-5EE7222D014E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1FC5C9-C496-0567-3A38-18B3BA827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93343"/>
            <a:ext cx="12131899" cy="147447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64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Reasons To Cry Unto The Lord </a:t>
            </a:r>
            <a:r>
              <a:rPr lang="en-US" sz="1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.</a:t>
            </a:r>
            <a:r>
              <a:rPr lang="en-US" sz="1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Fairwater Script" panose="02000507000000020003" pitchFamily="2" charset="0"/>
              </a:rPr>
              <a:t>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9E7EEFC-AC3A-49BB-2554-1991687EDABB}"/>
              </a:ext>
            </a:extLst>
          </p:cNvPr>
          <p:cNvSpPr txBox="1">
            <a:spLocks/>
          </p:cNvSpPr>
          <p:nvPr/>
        </p:nvSpPr>
        <p:spPr>
          <a:xfrm>
            <a:off x="125039" y="1282390"/>
            <a:ext cx="11941922" cy="532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8975" lvl="0" indent="-688975">
              <a:buFont typeface="+mj-lt"/>
              <a:buAutoNum type="arabicPeriod"/>
              <a:defRPr/>
            </a:pPr>
            <a:r>
              <a:rPr lang="en-US" sz="60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Wandering?  Let Him lead us in the straight path</a:t>
            </a:r>
          </a:p>
          <a:p>
            <a:pPr marL="688975" lvl="0" indent="-688975">
              <a:buFont typeface="+mj-lt"/>
              <a:buAutoNum type="arabicPeriod"/>
              <a:defRPr/>
            </a:pPr>
            <a:r>
              <a:rPr kumimoji="0" lang="en-US" sz="6000" b="1" i="0" u="none" strike="noStrike" kern="1200" cap="none" spc="-15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Gabriola" panose="04040605051002020D02" pitchFamily="82" charset="0"/>
                <a:ea typeface="+mn-ea"/>
                <a:cs typeface="+mn-cs"/>
              </a:rPr>
              <a:t>Being Harmful?  Let His Word light your path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2436C3-CF79-105F-C563-76426D390D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554" y="5723434"/>
            <a:ext cx="1580131" cy="756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364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3D47E6-C08B-45A6-4C37-2FAE3776A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3A84B20-18A4-4BC4-6E2B-6769188B1F2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F1FD6BB-278F-A84B-FA71-CE060C633F35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06CFE1-BFC5-1E88-6F2C-AF1AD508C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9422" y="5634667"/>
            <a:ext cx="5737539" cy="147447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64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Isaiah 59:2</a:t>
            </a:r>
            <a:endParaRPr lang="en-US" sz="1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Fairwater Script" panose="02000507000000020003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0804ECB-34E6-0CD1-B04E-F29C540070A7}"/>
              </a:ext>
            </a:extLst>
          </p:cNvPr>
          <p:cNvSpPr txBox="1">
            <a:spLocks/>
          </p:cNvSpPr>
          <p:nvPr/>
        </p:nvSpPr>
        <p:spPr>
          <a:xfrm>
            <a:off x="125039" y="141668"/>
            <a:ext cx="11941922" cy="64651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7000" b="1" i="0" u="none" strike="noStrike" kern="1200" cap="none" spc="-15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Dubai Medium" panose="020B0603030403030204" pitchFamily="34" charset="-78"/>
                <a:cs typeface="Dubai Medium" panose="020B0603030403030204" pitchFamily="34" charset="-78"/>
              </a:rPr>
              <a:t>“</a:t>
            </a:r>
            <a:r>
              <a:rPr lang="en-US" sz="70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But your iniquities have made a separation between you and your God, And your sins have hidden His face from you so that He does not hear.”</a:t>
            </a:r>
            <a:endParaRPr kumimoji="0" lang="en-US" sz="7000" b="1" i="0" u="none" strike="noStrike" kern="1200" cap="none" spc="-150" normalizeH="0" baseline="0" noProof="0" dirty="0">
              <a:ln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Dubai Medium" panose="020B0603030403030204" pitchFamily="34" charset="-78"/>
              <a:cs typeface="Dubai Medium" panose="020B06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74019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1B665-40A5-1D28-CEDF-2BFC1D973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D63EB76-1327-F1EC-0E1E-FC7632B8C35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B72BC74-C140-5FE2-07B0-9FDF43C16633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8471A5-3F40-7929-6A55-1115274CF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9422" y="5634667"/>
            <a:ext cx="5737539" cy="147447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64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John 3:19-20</a:t>
            </a:r>
            <a:endParaRPr lang="en-US" sz="1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Fairwater Script" panose="02000507000000020003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F50797A-D2B5-A3AF-9C55-4FB0ED302559}"/>
              </a:ext>
            </a:extLst>
          </p:cNvPr>
          <p:cNvSpPr txBox="1">
            <a:spLocks/>
          </p:cNvSpPr>
          <p:nvPr/>
        </p:nvSpPr>
        <p:spPr>
          <a:xfrm>
            <a:off x="125039" y="141668"/>
            <a:ext cx="11941922" cy="64651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5600" b="1" i="0" u="none" strike="noStrike" kern="1200" cap="none" spc="-15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Dubai Medium" panose="020B0603030403030204" pitchFamily="34" charset="-78"/>
                <a:cs typeface="Dubai Medium" panose="020B0603030403030204" pitchFamily="34" charset="-78"/>
              </a:rPr>
              <a:t>“</a:t>
            </a:r>
            <a:r>
              <a:rPr lang="en-US" sz="5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Dubai Medium" panose="020B0603030403030204" pitchFamily="34" charset="-78"/>
                <a:cs typeface="Dubai Medium" panose="020B0603030403030204" pitchFamily="34" charset="-78"/>
              </a:rPr>
              <a:t>And this is the judgment, that the Light has come into the world, &amp; men loved the darkness rather than the Light, for their deeds were evil. For everyone who does evil hates the Light, &amp; does not come to the Light lest his deeds be exposed.”</a:t>
            </a:r>
            <a:endParaRPr kumimoji="0" lang="en-US" sz="5600" b="1" i="0" u="none" strike="noStrike" kern="1200" cap="none" spc="-150" normalizeH="0" baseline="0" noProof="0" dirty="0">
              <a:ln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Dubai Medium" panose="020B0603030403030204" pitchFamily="34" charset="-78"/>
              <a:cs typeface="Dubai Medium" panose="020B06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08362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7B5CA-AD8B-AF66-CAF1-54C8BD3DD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E58547F-F3DD-CD74-0324-833E66548B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2003F49-BB1B-E2D3-9B51-EBA83DB92742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806912-E33E-2C5C-7929-190864EC0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93343"/>
            <a:ext cx="12131899" cy="147447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64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Reasons To Cry Unto The Lord </a:t>
            </a:r>
            <a:r>
              <a:rPr lang="en-US" sz="1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.</a:t>
            </a:r>
            <a:r>
              <a:rPr lang="en-US" sz="1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Fairwater Script" panose="02000507000000020003" pitchFamily="2" charset="0"/>
              </a:rPr>
              <a:t>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111A6F6-14D2-37FD-C2E2-957F304375B0}"/>
              </a:ext>
            </a:extLst>
          </p:cNvPr>
          <p:cNvSpPr txBox="1">
            <a:spLocks/>
          </p:cNvSpPr>
          <p:nvPr/>
        </p:nvSpPr>
        <p:spPr>
          <a:xfrm>
            <a:off x="125039" y="1282390"/>
            <a:ext cx="11941922" cy="53244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8975" lvl="0" indent="-688975">
              <a:buFont typeface="+mj-lt"/>
              <a:buAutoNum type="arabicPeriod"/>
              <a:defRPr/>
            </a:pPr>
            <a:r>
              <a:rPr lang="en-US" sz="60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Wandering?  Let Him lead us in the straight path</a:t>
            </a:r>
          </a:p>
          <a:p>
            <a:pPr marL="688975" lvl="0" indent="-688975">
              <a:buFont typeface="+mj-lt"/>
              <a:buAutoNum type="arabicPeriod"/>
              <a:defRPr/>
            </a:pPr>
            <a:r>
              <a:rPr kumimoji="0" lang="en-US" sz="6000" b="1" i="0" u="none" strike="noStrike" kern="1200" cap="none" spc="-15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Gabriola" panose="04040605051002020D02" pitchFamily="82" charset="0"/>
                <a:ea typeface="+mn-ea"/>
                <a:cs typeface="+mn-cs"/>
              </a:rPr>
              <a:t>Being Harmful?  Let His Word light your path</a:t>
            </a:r>
          </a:p>
          <a:p>
            <a:pPr marL="688975" lvl="0" indent="-688975">
              <a:buFont typeface="+mj-lt"/>
              <a:buAutoNum type="arabicPeriod"/>
              <a:defRPr/>
            </a:pPr>
            <a:r>
              <a:rPr lang="en-US" sz="60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Being foolish?  Let His Word heal you</a:t>
            </a:r>
          </a:p>
          <a:p>
            <a:pPr marL="688975" lvl="0" indent="-688975">
              <a:buFont typeface="+mj-lt"/>
              <a:buAutoNum type="arabicPeriod"/>
              <a:defRPr/>
            </a:pPr>
            <a:r>
              <a:rPr kumimoji="0" lang="en-US" sz="6000" b="1" i="0" u="none" strike="noStrike" kern="1200" cap="none" spc="-15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Gabriola" panose="04040605051002020D02" pitchFamily="82" charset="0"/>
                <a:ea typeface="+mn-ea"/>
                <a:cs typeface="+mn-cs"/>
              </a:rPr>
              <a:t>Tossed About?  Let His Word bring you to the haven</a:t>
            </a:r>
          </a:p>
          <a:p>
            <a:pPr marL="688975" lvl="0" indent="-688975">
              <a:buFont typeface="+mj-lt"/>
              <a:buAutoNum type="arabicPeriod"/>
              <a:defRPr/>
            </a:pPr>
            <a:r>
              <a:rPr lang="en-US" sz="60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B/c He can change any circumstance</a:t>
            </a:r>
          </a:p>
          <a:p>
            <a:pPr marL="688975" lvl="0" indent="-688975">
              <a:buFont typeface="+mj-lt"/>
              <a:buAutoNum type="arabicPeriod"/>
              <a:defRPr/>
            </a:pPr>
            <a:r>
              <a:rPr kumimoji="0" lang="en-US" sz="6000" b="1" i="0" u="none" strike="noStrike" kern="1200" cap="none" spc="-15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Gabriola" panose="04040605051002020D02" pitchFamily="82" charset="0"/>
                <a:ea typeface="+mn-ea"/>
                <a:cs typeface="+mn-cs"/>
              </a:rPr>
              <a:t>B/c it exalts the Lord &amp; shows we trust Him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57A8407-FF6A-1D9D-D2E1-7C5198FE33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554" y="5723434"/>
            <a:ext cx="1580131" cy="756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02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4844</TotalTime>
  <Words>268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Dubai Medium</vt:lpstr>
      <vt:lpstr>Fairwater Script</vt:lpstr>
      <vt:lpstr>Gabriola</vt:lpstr>
      <vt:lpstr>1_Office Theme</vt:lpstr>
      <vt:lpstr>Psalms  .      </vt:lpstr>
      <vt:lpstr>Reasons To Cry Unto The Lord . </vt:lpstr>
      <vt:lpstr>Luke 15:16-17</vt:lpstr>
      <vt:lpstr>Reasons To Cry Unto The Lord . </vt:lpstr>
      <vt:lpstr>Isaiah 59:2</vt:lpstr>
      <vt:lpstr>John 3:19-20</vt:lpstr>
      <vt:lpstr>Reasons To Cry Unto The Lord 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Shunk</dc:creator>
  <cp:lastModifiedBy>Daniel Shunk</cp:lastModifiedBy>
  <cp:revision>8</cp:revision>
  <dcterms:created xsi:type="dcterms:W3CDTF">2025-04-02T01:49:05Z</dcterms:created>
  <dcterms:modified xsi:type="dcterms:W3CDTF">2025-11-02T16:04:28Z</dcterms:modified>
</cp:coreProperties>
</file>