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740557-2D57-41FD-9F66-BDDD7EEFD429}" v="248" dt="2025-10-26T00:10:25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>
        <p:scale>
          <a:sx n="100" d="100"/>
          <a:sy n="100" d="100"/>
        </p:scale>
        <p:origin x="7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addSld delSld modSld">
      <pc:chgData name="Daniel Shunk" userId="8b1a05f26d681f8b" providerId="LiveId" clId="{92551CD1-72E2-4A83-B06E-9F01B71D04EE}" dt="2025-10-26T00:11:18.105" v="313" actId="122"/>
      <pc:docMkLst>
        <pc:docMk/>
      </pc:docMkLst>
      <pc:sldChg chg="modSp mod">
        <pc:chgData name="Daniel Shunk" userId="8b1a05f26d681f8b" providerId="LiveId" clId="{92551CD1-72E2-4A83-B06E-9F01B71D04EE}" dt="2025-10-26T00:11:18.105" v="313" actId="122"/>
        <pc:sldMkLst>
          <pc:docMk/>
          <pc:sldMk cId="154680115" sldId="256"/>
        </pc:sldMkLst>
        <pc:spChg chg="mod">
          <ac:chgData name="Daniel Shunk" userId="8b1a05f26d681f8b" providerId="LiveId" clId="{92551CD1-72E2-4A83-B06E-9F01B71D04EE}" dt="2025-10-25T22:14:38.945" v="1" actId="20577"/>
          <ac:spMkLst>
            <pc:docMk/>
            <pc:sldMk cId="154680115" sldId="256"/>
            <ac:spMk id="2" creationId="{E2F09A00-278D-77F0-26DC-73FC44B3E132}"/>
          </ac:spMkLst>
        </pc:spChg>
        <pc:spChg chg="mod">
          <ac:chgData name="Daniel Shunk" userId="8b1a05f26d681f8b" providerId="LiveId" clId="{92551CD1-72E2-4A83-B06E-9F01B71D04EE}" dt="2025-10-26T00:11:18.105" v="313" actId="122"/>
          <ac:spMkLst>
            <pc:docMk/>
            <pc:sldMk cId="154680115" sldId="256"/>
            <ac:spMk id="10" creationId="{5AD096D1-BEC1-D7B5-1D36-444F0178233D}"/>
          </ac:spMkLst>
        </pc:spChg>
      </pc:sldChg>
      <pc:sldChg chg="modSp mod modAnim">
        <pc:chgData name="Daniel Shunk" userId="8b1a05f26d681f8b" providerId="LiveId" clId="{92551CD1-72E2-4A83-B06E-9F01B71D04EE}" dt="2025-10-26T00:10:08.533" v="309"/>
        <pc:sldMkLst>
          <pc:docMk/>
          <pc:sldMk cId="4127929964" sldId="258"/>
        </pc:sldMkLst>
        <pc:spChg chg="mod">
          <ac:chgData name="Daniel Shunk" userId="8b1a05f26d681f8b" providerId="LiveId" clId="{92551CD1-72E2-4A83-B06E-9F01B71D04EE}" dt="2025-10-25T22:19:54.156" v="281" actId="14100"/>
          <ac:spMkLst>
            <pc:docMk/>
            <pc:sldMk cId="4127929964" sldId="258"/>
            <ac:spMk id="2" creationId="{E71B11DA-2E68-5295-6A2C-164C3D74E000}"/>
          </ac:spMkLst>
        </pc:spChg>
        <pc:spChg chg="mod">
          <ac:chgData name="Daniel Shunk" userId="8b1a05f26d681f8b" providerId="LiveId" clId="{92551CD1-72E2-4A83-B06E-9F01B71D04EE}" dt="2025-10-26T00:10:03.555" v="307" actId="20577"/>
          <ac:spMkLst>
            <pc:docMk/>
            <pc:sldMk cId="4127929964" sldId="258"/>
            <ac:spMk id="8" creationId="{CB0C6B65-3869-BDB1-BF34-B3C2F3BA93D9}"/>
          </ac:spMkLst>
        </pc:spChg>
        <pc:picChg chg="mod">
          <ac:chgData name="Daniel Shunk" userId="8b1a05f26d681f8b" providerId="LiveId" clId="{92551CD1-72E2-4A83-B06E-9F01B71D04EE}" dt="2025-10-25T22:15:30.554" v="57" actId="1076"/>
          <ac:picMkLst>
            <pc:docMk/>
            <pc:sldMk cId="4127929964" sldId="258"/>
            <ac:picMk id="11" creationId="{373E2715-FCE6-4291-24BF-0638F7E556F5}"/>
          </ac:picMkLst>
        </pc:picChg>
      </pc:sldChg>
      <pc:sldChg chg="modSp mod">
        <pc:chgData name="Daniel Shunk" userId="8b1a05f26d681f8b" providerId="LiveId" clId="{92551CD1-72E2-4A83-B06E-9F01B71D04EE}" dt="2025-10-26T00:09:33.172" v="301" actId="255"/>
        <pc:sldMkLst>
          <pc:docMk/>
          <pc:sldMk cId="2559608208" sldId="264"/>
        </pc:sldMkLst>
        <pc:spChg chg="mod">
          <ac:chgData name="Daniel Shunk" userId="8b1a05f26d681f8b" providerId="LiveId" clId="{92551CD1-72E2-4A83-B06E-9F01B71D04EE}" dt="2025-10-26T00:09:33.172" v="301" actId="255"/>
          <ac:spMkLst>
            <pc:docMk/>
            <pc:sldMk cId="2559608208" sldId="264"/>
            <ac:spMk id="8" creationId="{521E2168-20A0-6DCA-5CED-D89267DC80FE}"/>
          </ac:spMkLst>
        </pc:spChg>
        <pc:spChg chg="mod">
          <ac:chgData name="Daniel Shunk" userId="8b1a05f26d681f8b" providerId="LiveId" clId="{92551CD1-72E2-4A83-B06E-9F01B71D04EE}" dt="2025-10-26T00:08:40.073" v="294" actId="20577"/>
          <ac:spMkLst>
            <pc:docMk/>
            <pc:sldMk cId="2559608208" sldId="264"/>
            <ac:spMk id="10" creationId="{F7EF38F3-907D-79B7-2E38-3169A6DE9435}"/>
          </ac:spMkLst>
        </pc:spChg>
      </pc:sldChg>
      <pc:sldChg chg="add modAnim">
        <pc:chgData name="Daniel Shunk" userId="8b1a05f26d681f8b" providerId="LiveId" clId="{92551CD1-72E2-4A83-B06E-9F01B71D04EE}" dt="2025-10-26T00:10:25.417" v="311"/>
        <pc:sldMkLst>
          <pc:docMk/>
          <pc:sldMk cId="1953218735" sldId="265"/>
        </pc:sldMkLst>
      </pc:sldChg>
      <pc:sldChg chg="del">
        <pc:chgData name="Daniel Shunk" userId="8b1a05f26d681f8b" providerId="LiveId" clId="{92551CD1-72E2-4A83-B06E-9F01B71D04EE}" dt="2025-10-25T22:15:07.743" v="43" actId="47"/>
        <pc:sldMkLst>
          <pc:docMk/>
          <pc:sldMk cId="2265741364" sldId="265"/>
        </pc:sldMkLst>
      </pc:sldChg>
      <pc:sldChg chg="add del">
        <pc:chgData name="Daniel Shunk" userId="8b1a05f26d681f8b" providerId="LiveId" clId="{92551CD1-72E2-4A83-B06E-9F01B71D04EE}" dt="2025-10-26T00:10:44.606" v="312" actId="47"/>
        <pc:sldMkLst>
          <pc:docMk/>
          <pc:sldMk cId="3276656049" sldId="266"/>
        </pc:sldMkLst>
      </pc:sldChg>
      <pc:sldChg chg="del">
        <pc:chgData name="Daniel Shunk" userId="8b1a05f26d681f8b" providerId="LiveId" clId="{92551CD1-72E2-4A83-B06E-9F01B71D04EE}" dt="2025-10-25T22:15:08.236" v="44" actId="47"/>
        <pc:sldMkLst>
          <pc:docMk/>
          <pc:sldMk cId="4248875998" sldId="266"/>
        </pc:sldMkLst>
      </pc:sldChg>
      <pc:sldChg chg="del">
        <pc:chgData name="Daniel Shunk" userId="8b1a05f26d681f8b" providerId="LiveId" clId="{92551CD1-72E2-4A83-B06E-9F01B71D04EE}" dt="2025-10-25T22:15:06.499" v="41" actId="47"/>
        <pc:sldMkLst>
          <pc:docMk/>
          <pc:sldMk cId="2352276985" sldId="267"/>
        </pc:sldMkLst>
      </pc:sldChg>
      <pc:sldChg chg="del">
        <pc:chgData name="Daniel Shunk" userId="8b1a05f26d681f8b" providerId="LiveId" clId="{92551CD1-72E2-4A83-B06E-9F01B71D04EE}" dt="2025-10-25T22:15:07.144" v="42" actId="47"/>
        <pc:sldMkLst>
          <pc:docMk/>
          <pc:sldMk cId="3363221434" sldId="268"/>
        </pc:sldMkLst>
      </pc:sldChg>
      <pc:sldChg chg="del">
        <pc:chgData name="Daniel Shunk" userId="8b1a05f26d681f8b" providerId="LiveId" clId="{92551CD1-72E2-4A83-B06E-9F01B71D04EE}" dt="2025-10-25T22:15:09.286" v="46" actId="47"/>
        <pc:sldMkLst>
          <pc:docMk/>
          <pc:sldMk cId="2280723038" sldId="269"/>
        </pc:sldMkLst>
      </pc:sldChg>
      <pc:sldChg chg="del">
        <pc:chgData name="Daniel Shunk" userId="8b1a05f26d681f8b" providerId="LiveId" clId="{92551CD1-72E2-4A83-B06E-9F01B71D04EE}" dt="2025-10-25T22:15:10.483" v="48" actId="47"/>
        <pc:sldMkLst>
          <pc:docMk/>
          <pc:sldMk cId="74850206" sldId="270"/>
        </pc:sldMkLst>
      </pc:sldChg>
      <pc:sldChg chg="del">
        <pc:chgData name="Daniel Shunk" userId="8b1a05f26d681f8b" providerId="LiveId" clId="{92551CD1-72E2-4A83-B06E-9F01B71D04EE}" dt="2025-10-25T22:15:08.763" v="45" actId="47"/>
        <pc:sldMkLst>
          <pc:docMk/>
          <pc:sldMk cId="2906211519" sldId="271"/>
        </pc:sldMkLst>
      </pc:sldChg>
      <pc:sldChg chg="del">
        <pc:chgData name="Daniel Shunk" userId="8b1a05f26d681f8b" providerId="LiveId" clId="{92551CD1-72E2-4A83-B06E-9F01B71D04EE}" dt="2025-10-25T22:15:10.133" v="47" actId="47"/>
        <pc:sldMkLst>
          <pc:docMk/>
          <pc:sldMk cId="362810313" sldId="272"/>
        </pc:sldMkLst>
      </pc:sldChg>
      <pc:sldChg chg="del">
        <pc:chgData name="Daniel Shunk" userId="8b1a05f26d681f8b" providerId="LiveId" clId="{92551CD1-72E2-4A83-B06E-9F01B71D04EE}" dt="2025-10-25T22:15:10.830" v="49" actId="47"/>
        <pc:sldMkLst>
          <pc:docMk/>
          <pc:sldMk cId="960798887" sldId="273"/>
        </pc:sldMkLst>
      </pc:sldChg>
      <pc:sldChg chg="del">
        <pc:chgData name="Daniel Shunk" userId="8b1a05f26d681f8b" providerId="LiveId" clId="{92551CD1-72E2-4A83-B06E-9F01B71D04EE}" dt="2025-10-25T22:15:11.251" v="50" actId="47"/>
        <pc:sldMkLst>
          <pc:docMk/>
          <pc:sldMk cId="755303106" sldId="274"/>
        </pc:sldMkLst>
      </pc:sldChg>
      <pc:sldChg chg="del">
        <pc:chgData name="Daniel Shunk" userId="8b1a05f26d681f8b" providerId="LiveId" clId="{92551CD1-72E2-4A83-B06E-9F01B71D04EE}" dt="2025-10-25T22:15:11.575" v="51" actId="47"/>
        <pc:sldMkLst>
          <pc:docMk/>
          <pc:sldMk cId="3253416899" sldId="275"/>
        </pc:sldMkLst>
      </pc:sldChg>
      <pc:sldChg chg="del">
        <pc:chgData name="Daniel Shunk" userId="8b1a05f26d681f8b" providerId="LiveId" clId="{92551CD1-72E2-4A83-B06E-9F01B71D04EE}" dt="2025-10-25T22:15:11.934" v="52" actId="47"/>
        <pc:sldMkLst>
          <pc:docMk/>
          <pc:sldMk cId="4277669568" sldId="276"/>
        </pc:sldMkLst>
      </pc:sldChg>
      <pc:sldChg chg="del">
        <pc:chgData name="Daniel Shunk" userId="8b1a05f26d681f8b" providerId="LiveId" clId="{92551CD1-72E2-4A83-B06E-9F01B71D04EE}" dt="2025-10-25T22:15:12.779" v="53" actId="47"/>
        <pc:sldMkLst>
          <pc:docMk/>
          <pc:sldMk cId="650637200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5C1-FCA8-B4EB-0018-5345BCEB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8706-1522-669B-4D01-1D1295B4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1D8A-BF09-73FC-075E-213FFCC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E587-16A1-7C3F-B0C3-0BB5FEF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E671-B14B-94B9-15B7-29D8BB5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F03-4C40-4187-D706-5841353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FFE5A-B7FA-8B37-FBA8-4DBA0EAC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CD0B-D953-69D3-22DE-089B1574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CBC0-059C-8301-F922-E677C7EB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872-138E-8CCE-109A-20AA8DC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9BB1-255B-3B4E-B0C5-11876860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331E-3417-4232-E9A3-F718663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201C-93C6-08CF-D7F9-510C272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A53-B578-3F4F-3D13-D504EF84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FF9-014D-42CF-6448-E8BE6B1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90C-613B-7A38-7D16-8AD4E96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D50-B998-DD9B-6705-D3A7DBC0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F358-DD4C-0652-5283-EB1443A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503C-A9D3-A5DF-3B58-97728C1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5711-74A5-F4E4-33B1-949DFF7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478-BA47-1BC0-361B-CC0B45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7714-6BD8-1DDB-1196-756DEC2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0980-AB26-F60E-87F6-6C232EF7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BC3-7351-225D-D5D7-C72DA2D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618-5A4A-44F3-BEBB-F9203E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0E2-0DB9-306B-A843-DCB29D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1C8F-CF16-3469-7797-DC45656E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337A-65D1-20B6-A24A-61CB43FD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F1A3-CB5C-5403-4BB9-AE7569E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3DC-2845-FBA5-FE7D-56713A77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CA0E-CB0D-D120-4644-3E95B67E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488-6C7A-15FD-0A04-D27E89A0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C683-5AB4-2564-A2BC-25E75EE3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9CE1-E906-0CBC-1437-380B6722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F82DD-D213-F44B-47B9-78003DE0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937BC-09DD-FA07-5504-D8473D5EC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46D1-FAA3-B280-CEFF-65EBA9A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44598-80D0-DE3F-5944-0AB81C2B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AC4A2-25DF-2C89-E016-CD00AF6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9A8-8A0B-2DA2-993A-3DD020B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63BE3-3556-70E4-C54A-198C2C3F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184DE-5BD1-77AF-E280-CD346EB0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D18-145A-F1C3-778F-79F1467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22B37-DC24-5047-969C-4369765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9FA-A594-41E9-517B-AFB718F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B10-6AA7-F3A4-60A6-63DAD4F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8FA-AB17-0728-2545-B9095448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4704-1F81-5418-5B69-3AB8E1C6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7DB5-6BC9-707B-0307-0F4D338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026E-FAE3-ECE5-9BAA-846E59A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4E06-7069-A31F-EC58-954182E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EB6E-143C-533C-FABF-F9CF6AE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0EB-6167-57B7-F744-D8230D7A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980E2-F041-3610-20E4-DABF65AA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5FB4-1272-4161-7A77-6A3AE77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5997-DD17-F771-2E64-2262AF3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B658-9456-84A0-ECE7-A021A946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A4E8-EE90-35CC-664C-B3C036B7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F6B5-F32A-3163-99D5-2B58904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16CD-EC3B-4142-487C-A9360F10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483-FB5F-FBDB-2499-5BF2A2ED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F2864-37EF-41C9-A488-B08468950B9C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311A-A173-99AB-B847-B6DCF7D6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346-5889-361E-211C-BE82A16E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66032-7057-0D09-8C3A-55E152DB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3C00795-AF67-2390-55E7-B95BCBFB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3188597"/>
            <a:ext cx="6483136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9A00-278D-77F0-26DC-73FC44B3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1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5-7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EE72-5848-B05E-B026-63E9D1B094E3}"/>
              </a:ext>
            </a:extLst>
          </p:cNvPr>
          <p:cNvSpPr txBox="1"/>
          <p:nvPr/>
        </p:nvSpPr>
        <p:spPr>
          <a:xfrm>
            <a:off x="-1767" y="588220"/>
            <a:ext cx="966974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7B95E-EDF7-6EB8-81DF-271B2E634E57}"/>
              </a:ext>
            </a:extLst>
          </p:cNvPr>
          <p:cNvSpPr txBox="1"/>
          <p:nvPr/>
        </p:nvSpPr>
        <p:spPr>
          <a:xfrm>
            <a:off x="-158604" y="294595"/>
            <a:ext cx="9919052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nd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096D1-BEC1-D7B5-1D36-444F0178233D}"/>
              </a:ext>
            </a:extLst>
          </p:cNvPr>
          <p:cNvSpPr txBox="1"/>
          <p:nvPr/>
        </p:nvSpPr>
        <p:spPr>
          <a:xfrm>
            <a:off x="6349429" y="2219101"/>
            <a:ext cx="57078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1" dirty="0">
                <a:latin typeface="Papyrus" panose="03070502060502030205" pitchFamily="66" charset="0"/>
                <a:ea typeface="Source Sans Pro SemiBold" panose="020B0603030403020204" pitchFamily="34" charset="0"/>
              </a:rPr>
              <a:t>Doorway To Blessing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A380-AA44-0C06-FADD-6D3B5A020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4" y="5720137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4655-DEA2-56D1-A78D-D5AB8E32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14472-698E-5D28-FA1E-8DD67D005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290B081-9C3D-694A-25E0-CDADA5CC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1E8E52-DDE4-51A3-F266-E5B1417B7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C6B65-3869-BDB1-BF34-B3C2F3BA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22626"/>
            <a:ext cx="12192000" cy="5458032"/>
          </a:xfrm>
        </p:spPr>
        <p:txBody>
          <a:bodyPr>
            <a:noAutofit/>
          </a:bodyPr>
          <a:lstStyle/>
          <a:p>
            <a:pPr marL="631825" indent="-631825">
              <a:lnSpc>
                <a:spcPts val="6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66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Install the physical centerpiece</a:t>
            </a:r>
          </a:p>
          <a:p>
            <a:pPr lvl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66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God responds w/ His presence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E2715-FCE6-4291-24BF-0638F7E55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17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E71B11DA-2E68-5295-6A2C-164C3D74E000}"/>
              </a:ext>
            </a:extLst>
          </p:cNvPr>
          <p:cNvSpPr txBox="1">
            <a:spLocks/>
          </p:cNvSpPr>
          <p:nvPr/>
        </p:nvSpPr>
        <p:spPr>
          <a:xfrm>
            <a:off x="657546" y="177342"/>
            <a:ext cx="1153445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Doorway To Blessing</a:t>
            </a:r>
          </a:p>
        </p:txBody>
      </p:sp>
    </p:spTree>
    <p:extLst>
      <p:ext uri="{BB962C8B-B14F-4D97-AF65-F5344CB8AC3E}">
        <p14:creationId xmlns:p14="http://schemas.microsoft.com/office/powerpoint/2010/main" val="41279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05880-C106-52B3-D1E4-326F668F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E79B5-8728-6B4E-1F19-E55C5EBB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D5690461-3A08-685C-A57F-13888184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CFCEA-DB23-C3A9-73B4-FE1A2EB412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1E2168-20A0-6DCA-5CED-D89267DC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“And those who have insight will shine brightly like the brightness of the expanse of heaven, and those who lead the many to righteousness, like the stars forever and ever.”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7EF38F3-907D-79B7-2E38-3169A6DE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Daniel 12:3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17069-8580-1901-439C-8F23011C6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89D90-0294-A145-A795-CE92A348C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B24F3BAE-55DC-CA6F-B9CB-3872249EE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87DB22-A959-5B2E-193E-652CDE7AE7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AC6CFE-EC03-46EB-1C09-BD4A8D19B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22626"/>
            <a:ext cx="12192000" cy="5458032"/>
          </a:xfrm>
        </p:spPr>
        <p:txBody>
          <a:bodyPr>
            <a:noAutofit/>
          </a:bodyPr>
          <a:lstStyle/>
          <a:p>
            <a:pPr marL="631825" indent="-631825">
              <a:lnSpc>
                <a:spcPts val="6000"/>
              </a:lnSpc>
              <a:spcBef>
                <a:spcPts val="0"/>
              </a:spcBef>
              <a:buFont typeface="+mj-lt"/>
              <a:buAutoNum type="arabicPeriod"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Install the physical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 centerpiece</a:t>
            </a:r>
            <a:endParaRPr lang="en-US" sz="6600" b="1" dirty="0">
              <a:solidFill>
                <a:schemeClr val="bg1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  <a:p>
            <a:pPr lvl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</a:pP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God responds w/ His presence</a:t>
            </a:r>
          </a:p>
          <a:p>
            <a:pPr marL="631825" indent="-631825">
              <a:lnSpc>
                <a:spcPts val="6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66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Install the mental centerpiece</a:t>
            </a:r>
          </a:p>
          <a:p>
            <a:pPr lvl="1">
              <a:lnSpc>
                <a:spcPts val="6000"/>
              </a:lnSpc>
              <a:spcBef>
                <a:spcPts val="0"/>
              </a:spcBef>
              <a:spcAft>
                <a:spcPts val="2400"/>
              </a:spcAft>
            </a:pP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God responds w/ His power</a:t>
            </a:r>
          </a:p>
          <a:p>
            <a:pPr marL="631825" indent="-631825">
              <a:lnSpc>
                <a:spcPts val="6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66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Install the spiritual centerpiece</a:t>
            </a:r>
          </a:p>
          <a:p>
            <a:pPr lvl="1">
              <a:lnSpc>
                <a:spcPts val="6000"/>
              </a:lnSpc>
              <a:spcBef>
                <a:spcPts val="0"/>
              </a:spcBef>
            </a:pP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God responds w/ His purpose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EDEAE7-1F01-31BF-4D24-DDA504188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17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9A547964-3B87-48AA-6C9F-4C6029A26AB5}"/>
              </a:ext>
            </a:extLst>
          </p:cNvPr>
          <p:cNvSpPr txBox="1">
            <a:spLocks/>
          </p:cNvSpPr>
          <p:nvPr/>
        </p:nvSpPr>
        <p:spPr>
          <a:xfrm>
            <a:off x="657546" y="177342"/>
            <a:ext cx="1153445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Doorway To Blessing</a:t>
            </a:r>
          </a:p>
        </p:txBody>
      </p:sp>
    </p:spTree>
    <p:extLst>
      <p:ext uri="{BB962C8B-B14F-4D97-AF65-F5344CB8AC3E}">
        <p14:creationId xmlns:p14="http://schemas.microsoft.com/office/powerpoint/2010/main" val="19532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89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Footlight MT Light</vt:lpstr>
      <vt:lpstr>Narkisim</vt:lpstr>
      <vt:lpstr>Papyrus</vt:lpstr>
      <vt:lpstr>Office Theme</vt:lpstr>
      <vt:lpstr>Chapters 5-7</vt:lpstr>
      <vt:lpstr>PowerPoint Presentation</vt:lpstr>
      <vt:lpstr>Daniel 12:3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9</cp:revision>
  <dcterms:created xsi:type="dcterms:W3CDTF">2025-08-29T12:27:13Z</dcterms:created>
  <dcterms:modified xsi:type="dcterms:W3CDTF">2025-10-26T00:11:28Z</dcterms:modified>
</cp:coreProperties>
</file>