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7" r:id="rId5"/>
    <p:sldId id="268" r:id="rId6"/>
    <p:sldId id="265" r:id="rId7"/>
    <p:sldId id="266" r:id="rId8"/>
    <p:sldId id="271" r:id="rId9"/>
    <p:sldId id="269" r:id="rId10"/>
    <p:sldId id="272" r:id="rId11"/>
    <p:sldId id="270" r:id="rId12"/>
    <p:sldId id="273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65DB7-C427-4C47-B2D2-E2B8B41CA5DD}" v="248" dt="2025-10-19T01:39:13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93" d="100"/>
          <a:sy n="93" d="100"/>
        </p:scale>
        <p:origin x="56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Shunk" userId="8b1a05f26d681f8b" providerId="LiveId" clId="{92551CD1-72E2-4A83-B06E-9F01B71D04EE}"/>
    <pc:docChg chg="undo custSel addSld modSld sldOrd">
      <pc:chgData name="Daniel Shunk" userId="8b1a05f26d681f8b" providerId="LiveId" clId="{92551CD1-72E2-4A83-B06E-9F01B71D04EE}" dt="2025-10-19T01:39:13.949" v="741"/>
      <pc:docMkLst>
        <pc:docMk/>
      </pc:docMkLst>
      <pc:sldChg chg="modSp mod">
        <pc:chgData name="Daniel Shunk" userId="8b1a05f26d681f8b" providerId="LiveId" clId="{92551CD1-72E2-4A83-B06E-9F01B71D04EE}" dt="2025-10-19T01:10:30.250" v="351" actId="14100"/>
        <pc:sldMkLst>
          <pc:docMk/>
          <pc:sldMk cId="154680115" sldId="256"/>
        </pc:sldMkLst>
        <pc:spChg chg="mod">
          <ac:chgData name="Daniel Shunk" userId="8b1a05f26d681f8b" providerId="LiveId" clId="{92551CD1-72E2-4A83-B06E-9F01B71D04EE}" dt="2025-10-19T01:10:03.613" v="319" actId="20577"/>
          <ac:spMkLst>
            <pc:docMk/>
            <pc:sldMk cId="154680115" sldId="256"/>
            <ac:spMk id="2" creationId="{E2F09A00-278D-77F0-26DC-73FC44B3E132}"/>
          </ac:spMkLst>
        </pc:spChg>
        <pc:spChg chg="mod">
          <ac:chgData name="Daniel Shunk" userId="8b1a05f26d681f8b" providerId="LiveId" clId="{92551CD1-72E2-4A83-B06E-9F01B71D04EE}" dt="2025-10-19T01:09:19.408" v="314" actId="1038"/>
          <ac:spMkLst>
            <pc:docMk/>
            <pc:sldMk cId="154680115" sldId="256"/>
            <ac:spMk id="7" creationId="{C927B95E-EDF7-6EB8-81DF-271B2E634E57}"/>
          </ac:spMkLst>
        </pc:spChg>
        <pc:spChg chg="mod">
          <ac:chgData name="Daniel Shunk" userId="8b1a05f26d681f8b" providerId="LiveId" clId="{92551CD1-72E2-4A83-B06E-9F01B71D04EE}" dt="2025-10-19T01:09:11.915" v="286" actId="14100"/>
          <ac:spMkLst>
            <pc:docMk/>
            <pc:sldMk cId="154680115" sldId="256"/>
            <ac:spMk id="8" creationId="{3A97EE72-5848-B05E-B026-63E9D1B094E3}"/>
          </ac:spMkLst>
        </pc:spChg>
        <pc:spChg chg="mod">
          <ac:chgData name="Daniel Shunk" userId="8b1a05f26d681f8b" providerId="LiveId" clId="{92551CD1-72E2-4A83-B06E-9F01B71D04EE}" dt="2025-10-19T01:10:30.250" v="351" actId="14100"/>
          <ac:spMkLst>
            <pc:docMk/>
            <pc:sldMk cId="154680115" sldId="256"/>
            <ac:spMk id="10" creationId="{5AD096D1-BEC1-D7B5-1D36-444F0178233D}"/>
          </ac:spMkLst>
        </pc:spChg>
        <pc:picChg chg="mod">
          <ac:chgData name="Daniel Shunk" userId="8b1a05f26d681f8b" providerId="LiveId" clId="{92551CD1-72E2-4A83-B06E-9F01B71D04EE}" dt="2025-10-19T01:07:41.149" v="29" actId="1038"/>
          <ac:picMkLst>
            <pc:docMk/>
            <pc:sldMk cId="154680115" sldId="256"/>
            <ac:picMk id="4" creationId="{63C00795-AF67-2390-55E7-B95BCBFB7089}"/>
          </ac:picMkLst>
        </pc:picChg>
        <pc:picChg chg="mod">
          <ac:chgData name="Daniel Shunk" userId="8b1a05f26d681f8b" providerId="LiveId" clId="{92551CD1-72E2-4A83-B06E-9F01B71D04EE}" dt="2025-10-19T01:08:41.313" v="256" actId="1076"/>
          <ac:picMkLst>
            <pc:docMk/>
            <pc:sldMk cId="154680115" sldId="256"/>
            <ac:picMk id="11" creationId="{07C5A380-AA44-0C06-FADD-6D3B5A020262}"/>
          </ac:picMkLst>
        </pc:picChg>
      </pc:sldChg>
      <pc:sldChg chg="modSp mod modAnim">
        <pc:chgData name="Daniel Shunk" userId="8b1a05f26d681f8b" providerId="LiveId" clId="{92551CD1-72E2-4A83-B06E-9F01B71D04EE}" dt="2025-10-19T01:22:01.512" v="494" actId="20577"/>
        <pc:sldMkLst>
          <pc:docMk/>
          <pc:sldMk cId="4127929964" sldId="258"/>
        </pc:sldMkLst>
        <pc:spChg chg="mod">
          <ac:chgData name="Daniel Shunk" userId="8b1a05f26d681f8b" providerId="LiveId" clId="{92551CD1-72E2-4A83-B06E-9F01B71D04EE}" dt="2025-10-19T01:16:36.763" v="372" actId="20577"/>
          <ac:spMkLst>
            <pc:docMk/>
            <pc:sldMk cId="4127929964" sldId="258"/>
            <ac:spMk id="2" creationId="{E71B11DA-2E68-5295-6A2C-164C3D74E000}"/>
          </ac:spMkLst>
        </pc:spChg>
        <pc:spChg chg="mod">
          <ac:chgData name="Daniel Shunk" userId="8b1a05f26d681f8b" providerId="LiveId" clId="{92551CD1-72E2-4A83-B06E-9F01B71D04EE}" dt="2025-10-19T01:22:01.512" v="494" actId="20577"/>
          <ac:spMkLst>
            <pc:docMk/>
            <pc:sldMk cId="4127929964" sldId="258"/>
            <ac:spMk id="8" creationId="{CB0C6B65-3869-BDB1-BF34-B3C2F3BA93D9}"/>
          </ac:spMkLst>
        </pc:spChg>
        <pc:picChg chg="mod">
          <ac:chgData name="Daniel Shunk" userId="8b1a05f26d681f8b" providerId="LiveId" clId="{92551CD1-72E2-4A83-B06E-9F01B71D04EE}" dt="2025-10-19T01:17:44.093" v="487" actId="1076"/>
          <ac:picMkLst>
            <pc:docMk/>
            <pc:sldMk cId="4127929964" sldId="258"/>
            <ac:picMk id="11" creationId="{373E2715-FCE6-4291-24BF-0638F7E556F5}"/>
          </ac:picMkLst>
        </pc:picChg>
      </pc:sldChg>
      <pc:sldChg chg="modSp add mod">
        <pc:chgData name="Daniel Shunk" userId="8b1a05f26d681f8b" providerId="LiveId" clId="{92551CD1-72E2-4A83-B06E-9F01B71D04EE}" dt="2025-10-19T01:24:27.691" v="517" actId="313"/>
        <pc:sldMkLst>
          <pc:docMk/>
          <pc:sldMk cId="2559608208" sldId="264"/>
        </pc:sldMkLst>
        <pc:spChg chg="mod">
          <ac:chgData name="Daniel Shunk" userId="8b1a05f26d681f8b" providerId="LiveId" clId="{92551CD1-72E2-4A83-B06E-9F01B71D04EE}" dt="2025-10-19T01:24:27.691" v="517" actId="313"/>
          <ac:spMkLst>
            <pc:docMk/>
            <pc:sldMk cId="2559608208" sldId="264"/>
            <ac:spMk id="8" creationId="{521E2168-20A0-6DCA-5CED-D89267DC80FE}"/>
          </ac:spMkLst>
        </pc:spChg>
        <pc:spChg chg="mod">
          <ac:chgData name="Daniel Shunk" userId="8b1a05f26d681f8b" providerId="LiveId" clId="{92551CD1-72E2-4A83-B06E-9F01B71D04EE}" dt="2025-10-19T01:22:52.543" v="507" actId="20577"/>
          <ac:spMkLst>
            <pc:docMk/>
            <pc:sldMk cId="2559608208" sldId="264"/>
            <ac:spMk id="10" creationId="{F7EF38F3-907D-79B7-2E38-3169A6DE9435}"/>
          </ac:spMkLst>
        </pc:spChg>
      </pc:sldChg>
      <pc:sldChg chg="modSp add modAnim">
        <pc:chgData name="Daniel Shunk" userId="8b1a05f26d681f8b" providerId="LiveId" clId="{92551CD1-72E2-4A83-B06E-9F01B71D04EE}" dt="2025-10-19T01:27:21.063" v="574" actId="20577"/>
        <pc:sldMkLst>
          <pc:docMk/>
          <pc:sldMk cId="2265741364" sldId="265"/>
        </pc:sldMkLst>
        <pc:spChg chg="mod">
          <ac:chgData name="Daniel Shunk" userId="8b1a05f26d681f8b" providerId="LiveId" clId="{92551CD1-72E2-4A83-B06E-9F01B71D04EE}" dt="2025-10-19T01:27:21.063" v="574" actId="20577"/>
          <ac:spMkLst>
            <pc:docMk/>
            <pc:sldMk cId="2265741364" sldId="265"/>
            <ac:spMk id="8" creationId="{234E85F1-4E13-4B50-1852-DC9FB5CEB6E5}"/>
          </ac:spMkLst>
        </pc:spChg>
      </pc:sldChg>
      <pc:sldChg chg="modSp add replId">
        <pc:chgData name="Daniel Shunk" userId="8b1a05f26d681f8b" providerId="LiveId" clId="{92551CD1-72E2-4A83-B06E-9F01B71D04EE}" dt="2025-10-19T01:28:01.827" v="594" actId="255"/>
        <pc:sldMkLst>
          <pc:docMk/>
          <pc:sldMk cId="4248875998" sldId="266"/>
        </pc:sldMkLst>
        <pc:spChg chg="mod">
          <ac:chgData name="Daniel Shunk" userId="8b1a05f26d681f8b" providerId="LiveId" clId="{92551CD1-72E2-4A83-B06E-9F01B71D04EE}" dt="2025-10-19T01:28:01.827" v="594" actId="255"/>
          <ac:spMkLst>
            <pc:docMk/>
            <pc:sldMk cId="4248875998" sldId="266"/>
            <ac:spMk id="8" creationId="{4A810924-3793-16FC-83B1-E22785FC218C}"/>
          </ac:spMkLst>
        </pc:spChg>
        <pc:spChg chg="mod">
          <ac:chgData name="Daniel Shunk" userId="8b1a05f26d681f8b" providerId="LiveId" clId="{92551CD1-72E2-4A83-B06E-9F01B71D04EE}" dt="2025-10-19T01:27:33.075" v="587" actId="20577"/>
          <ac:spMkLst>
            <pc:docMk/>
            <pc:sldMk cId="4248875998" sldId="266"/>
            <ac:spMk id="10" creationId="{D9A63042-7C3F-6E12-8D97-B4D08CD82C34}"/>
          </ac:spMkLst>
        </pc:spChg>
      </pc:sldChg>
      <pc:sldChg chg="modSp add mod modAnim">
        <pc:chgData name="Daniel Shunk" userId="8b1a05f26d681f8b" providerId="LiveId" clId="{92551CD1-72E2-4A83-B06E-9F01B71D04EE}" dt="2025-10-19T01:26:06.715" v="553" actId="255"/>
        <pc:sldMkLst>
          <pc:docMk/>
          <pc:sldMk cId="2352276985" sldId="267"/>
        </pc:sldMkLst>
        <pc:spChg chg="mod">
          <ac:chgData name="Daniel Shunk" userId="8b1a05f26d681f8b" providerId="LiveId" clId="{92551CD1-72E2-4A83-B06E-9F01B71D04EE}" dt="2025-10-19T01:26:06.715" v="553" actId="255"/>
          <ac:spMkLst>
            <pc:docMk/>
            <pc:sldMk cId="2352276985" sldId="267"/>
            <ac:spMk id="8" creationId="{C29286C3-FB84-718D-A027-7A865872F786}"/>
          </ac:spMkLst>
        </pc:spChg>
        <pc:spChg chg="mod">
          <ac:chgData name="Daniel Shunk" userId="8b1a05f26d681f8b" providerId="LiveId" clId="{92551CD1-72E2-4A83-B06E-9F01B71D04EE}" dt="2025-10-19T01:25:06.425" v="531" actId="20577"/>
          <ac:spMkLst>
            <pc:docMk/>
            <pc:sldMk cId="2352276985" sldId="267"/>
            <ac:spMk id="10" creationId="{A0D8ED57-41E5-2065-9714-66EE4B8418A4}"/>
          </ac:spMkLst>
        </pc:spChg>
      </pc:sldChg>
      <pc:sldChg chg="modSp add mod ord">
        <pc:chgData name="Daniel Shunk" userId="8b1a05f26d681f8b" providerId="LiveId" clId="{92551CD1-72E2-4A83-B06E-9F01B71D04EE}" dt="2025-10-19T01:26:53.358" v="571" actId="255"/>
        <pc:sldMkLst>
          <pc:docMk/>
          <pc:sldMk cId="3363221434" sldId="268"/>
        </pc:sldMkLst>
        <pc:spChg chg="mod">
          <ac:chgData name="Daniel Shunk" userId="8b1a05f26d681f8b" providerId="LiveId" clId="{92551CD1-72E2-4A83-B06E-9F01B71D04EE}" dt="2025-10-19T01:26:53.358" v="571" actId="255"/>
          <ac:spMkLst>
            <pc:docMk/>
            <pc:sldMk cId="3363221434" sldId="268"/>
            <ac:spMk id="8" creationId="{D56D0305-7E22-13D3-F965-B4B72E786AF0}"/>
          </ac:spMkLst>
        </pc:spChg>
        <pc:spChg chg="mod">
          <ac:chgData name="Daniel Shunk" userId="8b1a05f26d681f8b" providerId="LiveId" clId="{92551CD1-72E2-4A83-B06E-9F01B71D04EE}" dt="2025-10-19T01:26:24.557" v="565" actId="20577"/>
          <ac:spMkLst>
            <pc:docMk/>
            <pc:sldMk cId="3363221434" sldId="268"/>
            <ac:spMk id="10" creationId="{452926F2-F424-0C67-EFA6-639356356541}"/>
          </ac:spMkLst>
        </pc:spChg>
      </pc:sldChg>
      <pc:sldChg chg="add modAnim">
        <pc:chgData name="Daniel Shunk" userId="8b1a05f26d681f8b" providerId="LiveId" clId="{92551CD1-72E2-4A83-B06E-9F01B71D04EE}" dt="2025-10-19T01:29:55.782" v="645"/>
        <pc:sldMkLst>
          <pc:docMk/>
          <pc:sldMk cId="2280723038" sldId="269"/>
        </pc:sldMkLst>
      </pc:sldChg>
      <pc:sldChg chg="modSp add mod replId modAnim">
        <pc:chgData name="Daniel Shunk" userId="8b1a05f26d681f8b" providerId="LiveId" clId="{92551CD1-72E2-4A83-B06E-9F01B71D04EE}" dt="2025-10-19T01:33:33.677" v="683" actId="20577"/>
        <pc:sldMkLst>
          <pc:docMk/>
          <pc:sldMk cId="74850206" sldId="270"/>
        </pc:sldMkLst>
        <pc:spChg chg="mod">
          <ac:chgData name="Daniel Shunk" userId="8b1a05f26d681f8b" providerId="LiveId" clId="{92551CD1-72E2-4A83-B06E-9F01B71D04EE}" dt="2025-10-19T01:33:33.677" v="683" actId="20577"/>
          <ac:spMkLst>
            <pc:docMk/>
            <pc:sldMk cId="74850206" sldId="270"/>
            <ac:spMk id="8" creationId="{356ACD50-A5AA-8296-4DFA-83A474A23B39}"/>
          </ac:spMkLst>
        </pc:spChg>
        <pc:spChg chg="mod">
          <ac:chgData name="Daniel Shunk" userId="8b1a05f26d681f8b" providerId="LiveId" clId="{92551CD1-72E2-4A83-B06E-9F01B71D04EE}" dt="2025-10-19T01:32:36.278" v="666" actId="20577"/>
          <ac:spMkLst>
            <pc:docMk/>
            <pc:sldMk cId="74850206" sldId="270"/>
            <ac:spMk id="10" creationId="{DAECE4E9-BFCC-69C3-2E24-AC1324BCD917}"/>
          </ac:spMkLst>
        </pc:spChg>
      </pc:sldChg>
      <pc:sldChg chg="modSp add mod">
        <pc:chgData name="Daniel Shunk" userId="8b1a05f26d681f8b" providerId="LiveId" clId="{92551CD1-72E2-4A83-B06E-9F01B71D04EE}" dt="2025-10-19T01:29:48.372" v="644" actId="255"/>
        <pc:sldMkLst>
          <pc:docMk/>
          <pc:sldMk cId="2906211519" sldId="271"/>
        </pc:sldMkLst>
        <pc:spChg chg="mod">
          <ac:chgData name="Daniel Shunk" userId="8b1a05f26d681f8b" providerId="LiveId" clId="{92551CD1-72E2-4A83-B06E-9F01B71D04EE}" dt="2025-10-19T01:29:48.372" v="644" actId="255"/>
          <ac:spMkLst>
            <pc:docMk/>
            <pc:sldMk cId="2906211519" sldId="271"/>
            <ac:spMk id="8" creationId="{F9469FC9-51E3-F833-1EF8-91A98C07D884}"/>
          </ac:spMkLst>
        </pc:spChg>
        <pc:spChg chg="mod">
          <ac:chgData name="Daniel Shunk" userId="8b1a05f26d681f8b" providerId="LiveId" clId="{92551CD1-72E2-4A83-B06E-9F01B71D04EE}" dt="2025-10-19T01:28:14.513" v="597" actId="20577"/>
          <ac:spMkLst>
            <pc:docMk/>
            <pc:sldMk cId="2906211519" sldId="271"/>
            <ac:spMk id="10" creationId="{4CF96C8C-96A0-1F7D-B358-2ED3F913C1CC}"/>
          </ac:spMkLst>
        </pc:spChg>
      </pc:sldChg>
      <pc:sldChg chg="addSp modSp add mod modAnim">
        <pc:chgData name="Daniel Shunk" userId="8b1a05f26d681f8b" providerId="LiveId" clId="{92551CD1-72E2-4A83-B06E-9F01B71D04EE}" dt="2025-10-19T01:32:16.409" v="653" actId="14100"/>
        <pc:sldMkLst>
          <pc:docMk/>
          <pc:sldMk cId="362810313" sldId="272"/>
        </pc:sldMkLst>
        <pc:picChg chg="add mod">
          <ac:chgData name="Daniel Shunk" userId="8b1a05f26d681f8b" providerId="LiveId" clId="{92551CD1-72E2-4A83-B06E-9F01B71D04EE}" dt="2025-10-19T01:32:16.409" v="653" actId="14100"/>
          <ac:picMkLst>
            <pc:docMk/>
            <pc:sldMk cId="362810313" sldId="272"/>
            <ac:picMk id="7" creationId="{2747A227-961B-4832-D27C-6A51301B4394}"/>
          </ac:picMkLst>
        </pc:picChg>
      </pc:sldChg>
      <pc:sldChg chg="addSp delSp modSp add mod ord">
        <pc:chgData name="Daniel Shunk" userId="8b1a05f26d681f8b" providerId="LiveId" clId="{92551CD1-72E2-4A83-B06E-9F01B71D04EE}" dt="2025-10-19T01:34:58.470" v="692" actId="14100"/>
        <pc:sldMkLst>
          <pc:docMk/>
          <pc:sldMk cId="960798887" sldId="273"/>
        </pc:sldMkLst>
        <pc:picChg chg="del">
          <ac:chgData name="Daniel Shunk" userId="8b1a05f26d681f8b" providerId="LiveId" clId="{92551CD1-72E2-4A83-B06E-9F01B71D04EE}" dt="2025-10-19T01:33:48.572" v="687" actId="478"/>
          <ac:picMkLst>
            <pc:docMk/>
            <pc:sldMk cId="960798887" sldId="273"/>
            <ac:picMk id="7" creationId="{2E88D792-A62D-F116-7D8B-FCB405BF4A28}"/>
          </ac:picMkLst>
        </pc:picChg>
        <pc:picChg chg="add mod">
          <ac:chgData name="Daniel Shunk" userId="8b1a05f26d681f8b" providerId="LiveId" clId="{92551CD1-72E2-4A83-B06E-9F01B71D04EE}" dt="2025-10-19T01:34:58.470" v="692" actId="14100"/>
          <ac:picMkLst>
            <pc:docMk/>
            <pc:sldMk cId="960798887" sldId="273"/>
            <ac:picMk id="9" creationId="{CB604C5B-A572-AB8E-DE23-886714C774EB}"/>
          </ac:picMkLst>
        </pc:picChg>
      </pc:sldChg>
      <pc:sldChg chg="addSp delSp modSp add mod">
        <pc:chgData name="Daniel Shunk" userId="8b1a05f26d681f8b" providerId="LiveId" clId="{92551CD1-72E2-4A83-B06E-9F01B71D04EE}" dt="2025-10-19T01:36:36.702" v="724" actId="1076"/>
        <pc:sldMkLst>
          <pc:docMk/>
          <pc:sldMk cId="755303106" sldId="274"/>
        </pc:sldMkLst>
        <pc:picChg chg="add mod modCrop">
          <ac:chgData name="Daniel Shunk" userId="8b1a05f26d681f8b" providerId="LiveId" clId="{92551CD1-72E2-4A83-B06E-9F01B71D04EE}" dt="2025-10-19T01:36:36.702" v="724" actId="1076"/>
          <ac:picMkLst>
            <pc:docMk/>
            <pc:sldMk cId="755303106" sldId="274"/>
            <ac:picMk id="7" creationId="{1A2285D4-62E4-C68B-18DC-62D221D709B9}"/>
          </ac:picMkLst>
        </pc:picChg>
        <pc:picChg chg="del">
          <ac:chgData name="Daniel Shunk" userId="8b1a05f26d681f8b" providerId="LiveId" clId="{92551CD1-72E2-4A83-B06E-9F01B71D04EE}" dt="2025-10-19T01:35:17.927" v="694" actId="478"/>
          <ac:picMkLst>
            <pc:docMk/>
            <pc:sldMk cId="755303106" sldId="274"/>
            <ac:picMk id="9" creationId="{FD47358F-8F26-1DF6-1B14-E4EC1747698A}"/>
          </ac:picMkLst>
        </pc:picChg>
      </pc:sldChg>
      <pc:sldChg chg="addSp delSp modSp add mod">
        <pc:chgData name="Daniel Shunk" userId="8b1a05f26d681f8b" providerId="LiveId" clId="{92551CD1-72E2-4A83-B06E-9F01B71D04EE}" dt="2025-10-19T01:37:49.498" v="730" actId="14100"/>
        <pc:sldMkLst>
          <pc:docMk/>
          <pc:sldMk cId="3253416899" sldId="275"/>
        </pc:sldMkLst>
        <pc:picChg chg="del">
          <ac:chgData name="Daniel Shunk" userId="8b1a05f26d681f8b" providerId="LiveId" clId="{92551CD1-72E2-4A83-B06E-9F01B71D04EE}" dt="2025-10-19T01:36:52.776" v="726" actId="478"/>
          <ac:picMkLst>
            <pc:docMk/>
            <pc:sldMk cId="3253416899" sldId="275"/>
            <ac:picMk id="7" creationId="{E7880F03-9819-1BEB-B863-35DB2DA5D922}"/>
          </ac:picMkLst>
        </pc:picChg>
        <pc:picChg chg="add mod">
          <ac:chgData name="Daniel Shunk" userId="8b1a05f26d681f8b" providerId="LiveId" clId="{92551CD1-72E2-4A83-B06E-9F01B71D04EE}" dt="2025-10-19T01:37:49.498" v="730" actId="14100"/>
          <ac:picMkLst>
            <pc:docMk/>
            <pc:sldMk cId="3253416899" sldId="275"/>
            <ac:picMk id="9" creationId="{CBB4A700-16F5-E377-75AC-F5B5EA7545C4}"/>
          </ac:picMkLst>
        </pc:picChg>
      </pc:sldChg>
      <pc:sldChg chg="addSp delSp modSp add mod">
        <pc:chgData name="Daniel Shunk" userId="8b1a05f26d681f8b" providerId="LiveId" clId="{92551CD1-72E2-4A83-B06E-9F01B71D04EE}" dt="2025-10-19T01:38:49.335" v="736" actId="14100"/>
        <pc:sldMkLst>
          <pc:docMk/>
          <pc:sldMk cId="4277669568" sldId="276"/>
        </pc:sldMkLst>
        <pc:picChg chg="add mod">
          <ac:chgData name="Daniel Shunk" userId="8b1a05f26d681f8b" providerId="LiveId" clId="{92551CD1-72E2-4A83-B06E-9F01B71D04EE}" dt="2025-10-19T01:38:49.335" v="736" actId="14100"/>
          <ac:picMkLst>
            <pc:docMk/>
            <pc:sldMk cId="4277669568" sldId="276"/>
            <ac:picMk id="7" creationId="{AE9DFB2C-B4A0-F528-7565-3FDB6BC16661}"/>
          </ac:picMkLst>
        </pc:picChg>
        <pc:picChg chg="del">
          <ac:chgData name="Daniel Shunk" userId="8b1a05f26d681f8b" providerId="LiveId" clId="{92551CD1-72E2-4A83-B06E-9F01B71D04EE}" dt="2025-10-19T01:38:39.051" v="732" actId="478"/>
          <ac:picMkLst>
            <pc:docMk/>
            <pc:sldMk cId="4277669568" sldId="276"/>
            <ac:picMk id="9" creationId="{8717902D-0B50-DC20-82FF-DB65EAA56A08}"/>
          </ac:picMkLst>
        </pc:picChg>
      </pc:sldChg>
      <pc:sldChg chg="add ord modAnim">
        <pc:chgData name="Daniel Shunk" userId="8b1a05f26d681f8b" providerId="LiveId" clId="{92551CD1-72E2-4A83-B06E-9F01B71D04EE}" dt="2025-10-19T01:39:13.949" v="741"/>
        <pc:sldMkLst>
          <pc:docMk/>
          <pc:sldMk cId="650637200" sldId="27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05C1-FCA8-B4EB-0018-5345BCEB8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A8706-1522-669B-4D01-1D1295B41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11D8A-BF09-73FC-075E-213FFCC5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5E587-16A1-7C3F-B0C3-0BB5FEF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BE671-B14B-94B9-15B7-29D8BB58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6F03-4C40-4187-D706-58413533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FFE5A-B7FA-8B37-FBA8-4DBA0EAC1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7CD0B-D953-69D3-22DE-089B157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CBC0-059C-8301-F922-E677C7EB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96872-138E-8CCE-109A-20AA8DCB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499BB1-255B-3B4E-B0C5-11876860E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3331E-3417-4232-E9A3-F71866372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3201C-93C6-08CF-D7F9-510C272D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4CA53-B578-3F4F-3D13-D504EF84D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3FF9-014D-42CF-6448-E8BE6B1B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590C-613B-7A38-7D16-8AD4E966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BAD50-B998-DD9B-6705-D3A7DBC0C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CF358-DD4C-0652-5283-EB1443A6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503C-A9D3-A5DF-3B58-97728C19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F5711-74A5-F4E4-33B1-949DFF7B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3478-BA47-1BC0-361B-CC0B454B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27714-6BD8-1DDB-1196-756DEC218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0980-AB26-F60E-87F6-6C232EF79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2ABC3-7351-225D-D5D7-C72DA2D9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BB618-5A4A-44F3-BEBB-F9203E2A6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8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D0E2-0DB9-306B-A843-DCB29DCF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01C8F-CF16-3469-7797-DC45656E8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1337A-65D1-20B6-A24A-61CB43FDA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4F1A3-CB5C-5403-4BB9-AE7569E1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B3DC-2845-FBA5-FE7D-56713A77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7CA0E-CB0D-D120-4644-3E95B67E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3488-6C7A-15FD-0A04-D27E89A0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FC683-5AB4-2564-A2BC-25E75EE3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19CE1-E906-0CBC-1437-380B6722B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F82DD-D213-F44B-47B9-78003DE04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0937BC-09DD-FA07-5504-D8473D5EC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646D1-FAA3-B280-CEFF-65EBA9AC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844598-80D0-DE3F-5944-0AB81C2B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5AC4A2-25DF-2C89-E016-CD00AF65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A9A8-8A0B-2DA2-993A-3DD020B0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63BE3-3556-70E4-C54A-198C2C3F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184DE-5BD1-77AF-E280-CD346EB0A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4D18-145A-F1C3-778F-79F14674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22B37-DC24-5047-969C-43697656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E79FA-A594-41E9-517B-AFB718F4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95B10-6AA7-F3A4-60A6-63DAD4F1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3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78FA-AB17-0728-2545-B9095448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04704-1F81-5418-5B69-3AB8E1C6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87DB5-6BC9-707B-0307-0F4D33838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7026E-FAE3-ECE5-9BAA-846E59AA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4E06-7069-A31F-EC58-954182EB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6EB6E-143C-533C-FABF-F9CF6AE8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1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B0EB-6167-57B7-F744-D8230D7A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80E2-F041-3610-20E4-DABF65AA6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35FB4-1272-4161-7A77-6A3AE770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65997-DD17-F771-2E64-2262AF334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4B658-9456-84A0-ECE7-A021A9460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4A4E8-EE90-35CC-664C-B3C036B7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4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F6B5-F32A-3163-99D5-2B58904C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616CD-EC3B-4142-487C-A9360F109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47483-FB5F-FBDB-2499-5BF2A2EDC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BF2864-37EF-41C9-A488-B08468950B9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311A-A173-99AB-B847-B6DCF7D6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A346-5889-361E-211C-BE82A16E2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66032-7057-0D09-8C3A-55E152DB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63C00795-AF67-2390-55E7-B95BCBFB7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" y="3188597"/>
            <a:ext cx="6483136" cy="3669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09A00-278D-77F0-26DC-73FC44B3E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31" y="2198607"/>
            <a:ext cx="5882842" cy="83598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otlight MT Light" panose="0204060206030A020304" pitchFamily="18" charset="0"/>
                <a:ea typeface="+mn-ea"/>
                <a:cs typeface="+mn-cs"/>
              </a:rPr>
              <a:t>Chapters 1-4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7EE72-5848-B05E-B026-63E9D1B094E3}"/>
              </a:ext>
            </a:extLst>
          </p:cNvPr>
          <p:cNvSpPr txBox="1"/>
          <p:nvPr/>
        </p:nvSpPr>
        <p:spPr>
          <a:xfrm>
            <a:off x="-1767" y="588220"/>
            <a:ext cx="9669749" cy="155427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 anchor="b">
            <a:spAutoFit/>
          </a:bodyPr>
          <a:lstStyle/>
          <a:p>
            <a:pPr algn="ctr">
              <a:spcBef>
                <a:spcPts val="600"/>
              </a:spcBef>
            </a:pPr>
            <a:endParaRPr lang="en-US" sz="95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7B95E-EDF7-6EB8-81DF-271B2E634E57}"/>
              </a:ext>
            </a:extLst>
          </p:cNvPr>
          <p:cNvSpPr txBox="1"/>
          <p:nvPr/>
        </p:nvSpPr>
        <p:spPr>
          <a:xfrm>
            <a:off x="-158604" y="294595"/>
            <a:ext cx="9919052" cy="224676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 anchor="b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2</a:t>
            </a:r>
            <a:r>
              <a:rPr lang="en-US" sz="14000" baseline="30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nd</a:t>
            </a:r>
            <a:r>
              <a:rPr lang="en-US" sz="1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Chronicles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096D1-BEC1-D7B5-1D36-444F0178233D}"/>
              </a:ext>
            </a:extLst>
          </p:cNvPr>
          <p:cNvSpPr txBox="1"/>
          <p:nvPr/>
        </p:nvSpPr>
        <p:spPr>
          <a:xfrm>
            <a:off x="6652012" y="2219101"/>
            <a:ext cx="54052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400" b="1" dirty="0">
                <a:latin typeface="Papyrus" panose="03070502060502030205" pitchFamily="66" charset="0"/>
                <a:ea typeface="Source Sans Pro SemiBold" panose="020B0603030403020204" pitchFamily="34" charset="0"/>
              </a:rPr>
              <a:t>To Work God’s Will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5A380-AA44-0C06-FADD-6D3B5A020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14" y="5720137"/>
            <a:ext cx="1922333" cy="9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0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03C2-ECA9-A400-1024-156DBEFBE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2A96B3-FA47-DABE-AD02-F277FB0B2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0973FCCF-3DC6-1EDA-1254-511B33ED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D2E2F9-FF3D-1B0A-6E6B-820DCFB908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7FCA5A-CDD8-3CB9-DAB8-4DEC06763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9896"/>
            <a:ext cx="12192000" cy="4409361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kumimoji="0" lang="en-US" sz="5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wisdom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determination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focus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  <a:endParaRPr lang="en-US" sz="58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E132A2-0FEF-6562-42EC-47EE997EC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07" y="578857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05388F6D-B05F-A34F-B754-C9E4A5AB59AD}"/>
              </a:ext>
            </a:extLst>
          </p:cNvPr>
          <p:cNvSpPr txBox="1">
            <a:spLocks/>
          </p:cNvSpPr>
          <p:nvPr/>
        </p:nvSpPr>
        <p:spPr>
          <a:xfrm>
            <a:off x="0" y="177342"/>
            <a:ext cx="12192000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00"/>
              </a:lnSpc>
              <a:spcBef>
                <a:spcPts val="0"/>
              </a:spcBef>
              <a:defRPr/>
            </a:pPr>
            <a:r>
              <a:rPr lang="en-US" sz="70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To Work God’s Will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47A227-961B-4832-D27C-6A51301B4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16" y="0"/>
            <a:ext cx="12198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0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CCD40-DCA0-A27E-881A-7E0F9A68C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3CE37-9F30-9DD3-8443-12E53B0C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F9D62CD5-14F7-9EA7-BA32-7A3002A8A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5598CC-053C-57DF-F457-54171A86B0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6ACD50-A5AA-8296-4DFA-83A474A23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8" y="1183342"/>
            <a:ext cx="11706304" cy="545278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4800"/>
              </a:spcAft>
              <a:buNone/>
            </a:pPr>
            <a:r>
              <a:rPr lang="en-US" sz="50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“We have such a high priest, who sat down at the right hand of the throne of the Majesty in the heavens, a minister in the holy places &amp; in the true tabernacle, which the Lord pitched, not man.”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ECE4E9-BFCC-69C3-2E24-AC1324BC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70150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Hebrews 8:1-2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A482B-41BB-08BF-BCEE-0D7DBE41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A0043-B811-A856-9C4A-8DE65410D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BB4CA6EB-24E0-585E-EF90-4DAAADEAB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D23BDD-D0DF-4CE8-EC40-FA746C5639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6276D3-DAD7-1FD5-082F-24ECCC2A1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9896"/>
            <a:ext cx="12192000" cy="4409361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kumimoji="0" lang="en-US" sz="5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wisdom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determination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focus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  <a:endParaRPr lang="en-US" sz="58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48900D-44AB-9728-03C5-ABD2E21A3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07" y="578857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D2C4862D-93BD-38AE-57BE-82EDF3B65C34}"/>
              </a:ext>
            </a:extLst>
          </p:cNvPr>
          <p:cNvSpPr txBox="1">
            <a:spLocks/>
          </p:cNvSpPr>
          <p:nvPr/>
        </p:nvSpPr>
        <p:spPr>
          <a:xfrm>
            <a:off x="0" y="177342"/>
            <a:ext cx="12192000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00"/>
              </a:lnSpc>
              <a:spcBef>
                <a:spcPts val="0"/>
              </a:spcBef>
              <a:defRPr/>
            </a:pPr>
            <a:r>
              <a:rPr lang="en-US" sz="70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To Work God’s Will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604C5B-A572-AB8E-DE23-886714C77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98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317ED-D693-F5C8-765A-C0EB07532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3B7C5C-0804-201F-773B-66303ADA2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6161D235-2920-3B9F-A962-765108AF9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E38749-33B8-CFDA-CC00-FE87CA2AF1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40185F-A86B-C038-C39D-19FBD9032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9896"/>
            <a:ext cx="12192000" cy="4409361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kumimoji="0" lang="en-US" sz="5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wisdom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determination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focus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  <a:endParaRPr lang="en-US" sz="58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F443A0-1F59-2CD6-4376-643E090F4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07" y="578857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4FAE39CC-A8DD-7DEF-F2BF-A15747402DA7}"/>
              </a:ext>
            </a:extLst>
          </p:cNvPr>
          <p:cNvSpPr txBox="1">
            <a:spLocks/>
          </p:cNvSpPr>
          <p:nvPr/>
        </p:nvSpPr>
        <p:spPr>
          <a:xfrm>
            <a:off x="0" y="177342"/>
            <a:ext cx="12192000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00"/>
              </a:lnSpc>
              <a:spcBef>
                <a:spcPts val="0"/>
              </a:spcBef>
              <a:defRPr/>
            </a:pPr>
            <a:r>
              <a:rPr lang="en-US" sz="70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To Work God’s Will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285D4-62E4-C68B-18DC-62D221D709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1" r="1"/>
          <a:stretch>
            <a:fillRect/>
          </a:stretch>
        </p:blipFill>
        <p:spPr>
          <a:xfrm>
            <a:off x="0" y="0"/>
            <a:ext cx="1236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03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B681C-8C31-E008-23C6-22908A5C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E4F45-973C-DB79-DBD5-B6A1E67F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18DDE282-8F7D-0A86-6B4D-BB13431D0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B3E3D9-898B-8795-DFE0-70FF4798E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BEA026-AAF4-050D-EA57-426F28A8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9896"/>
            <a:ext cx="12192000" cy="4409361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kumimoji="0" lang="en-US" sz="5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wisdom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determination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focus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  <a:endParaRPr lang="en-US" sz="58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C25B1-2A30-FEAA-BA6D-AE2E4E99E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07" y="578857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95DFE8C5-595F-FECF-9628-4E9E30C58249}"/>
              </a:ext>
            </a:extLst>
          </p:cNvPr>
          <p:cNvSpPr txBox="1">
            <a:spLocks/>
          </p:cNvSpPr>
          <p:nvPr/>
        </p:nvSpPr>
        <p:spPr>
          <a:xfrm>
            <a:off x="0" y="177342"/>
            <a:ext cx="12192000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00"/>
              </a:lnSpc>
              <a:spcBef>
                <a:spcPts val="0"/>
              </a:spcBef>
              <a:defRPr/>
            </a:pPr>
            <a:r>
              <a:rPr lang="en-US" sz="70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To Work God’s Will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B4A700-16F5-E377-75AC-F5B5EA754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16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2C00D-8DD8-2FF8-F5B7-F8F580760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CCA28B-A819-D0CC-5927-ABA00A97A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26006762-D1B3-9473-A4FA-14723A707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B703F4-6608-FC4C-80BE-E5FEA6E9FD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B260B6-653B-1655-10A7-FF3AE057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9896"/>
            <a:ext cx="12192000" cy="4409361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kumimoji="0" lang="en-US" sz="5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wisdom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determination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focus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  <a:endParaRPr lang="en-US" sz="58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70D86F-6E29-2ECD-C444-693E07916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07" y="578857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8514DF53-D221-2A5E-BF2C-3E33193FA008}"/>
              </a:ext>
            </a:extLst>
          </p:cNvPr>
          <p:cNvSpPr txBox="1">
            <a:spLocks/>
          </p:cNvSpPr>
          <p:nvPr/>
        </p:nvSpPr>
        <p:spPr>
          <a:xfrm>
            <a:off x="0" y="177342"/>
            <a:ext cx="12192000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00"/>
              </a:lnSpc>
              <a:spcBef>
                <a:spcPts val="0"/>
              </a:spcBef>
              <a:defRPr/>
            </a:pPr>
            <a:r>
              <a:rPr lang="en-US" sz="70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To Work God’s Will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9DFB2C-B4A0-F528-7565-3FDB6BC16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69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B1B40-751C-4441-2A23-C354CF238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9D7975-82F9-40DE-EC8B-812D8482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C338BE46-E6BC-FBE1-E5BC-A7359EAF8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20BE1E-5CA9-EF11-9050-D9AD3E922A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5C0992-FF35-DEAA-EF14-A4FD584A4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9896"/>
            <a:ext cx="12192000" cy="4409361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kumimoji="0" lang="en-US" sz="5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wisdom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determination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focus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  <a:endParaRPr lang="en-US" sz="58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F58462-06E9-18EB-C72F-6D54FF00E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07" y="578857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A615C4DA-9588-5012-2A58-99194EC6F688}"/>
              </a:ext>
            </a:extLst>
          </p:cNvPr>
          <p:cNvSpPr txBox="1">
            <a:spLocks/>
          </p:cNvSpPr>
          <p:nvPr/>
        </p:nvSpPr>
        <p:spPr>
          <a:xfrm>
            <a:off x="0" y="177342"/>
            <a:ext cx="12192000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00"/>
              </a:lnSpc>
              <a:spcBef>
                <a:spcPts val="0"/>
              </a:spcBef>
              <a:defRPr/>
            </a:pPr>
            <a:r>
              <a:rPr lang="en-US" sz="70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To Work God’s Will</a:t>
            </a:r>
          </a:p>
        </p:txBody>
      </p:sp>
    </p:spTree>
    <p:extLst>
      <p:ext uri="{BB962C8B-B14F-4D97-AF65-F5344CB8AC3E}">
        <p14:creationId xmlns:p14="http://schemas.microsoft.com/office/powerpoint/2010/main" val="65063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D4655-DEA2-56D1-A78D-D5AB8E326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14472-698E-5D28-FA1E-8DD67D005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9290B081-9C3D-694A-25E0-CDADA5CCD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1E8E52-DDE4-51A3-F266-E5B1417B7F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C6B65-3869-BDB1-BF34-B3C2F3BA9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9896"/>
            <a:ext cx="12192000" cy="4409361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kumimoji="0" lang="en-US" sz="5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wisdom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3E2715-FCE6-4291-24BF-0638F7E55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07" y="578857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E71B11DA-2E68-5295-6A2C-164C3D74E000}"/>
              </a:ext>
            </a:extLst>
          </p:cNvPr>
          <p:cNvSpPr txBox="1">
            <a:spLocks/>
          </p:cNvSpPr>
          <p:nvPr/>
        </p:nvSpPr>
        <p:spPr>
          <a:xfrm>
            <a:off x="0" y="177342"/>
            <a:ext cx="12192000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00"/>
              </a:lnSpc>
              <a:spcBef>
                <a:spcPts val="0"/>
              </a:spcBef>
              <a:defRPr/>
            </a:pPr>
            <a:r>
              <a:rPr lang="en-US" sz="70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To Work God’s Will</a:t>
            </a:r>
          </a:p>
        </p:txBody>
      </p:sp>
    </p:spTree>
    <p:extLst>
      <p:ext uri="{BB962C8B-B14F-4D97-AF65-F5344CB8AC3E}">
        <p14:creationId xmlns:p14="http://schemas.microsoft.com/office/powerpoint/2010/main" val="41279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05880-C106-52B3-D1E4-326F668F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E79B5-8728-6B4E-1F19-E55C5EBBC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D5690461-3A08-685C-A57F-138881847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4CFCEA-DB23-C3A9-73B4-FE1A2EB412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1E2168-20A0-6DCA-5CED-D89267DC8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8" y="1183342"/>
            <a:ext cx="11706304" cy="545278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4800"/>
              </a:spcAft>
              <a:buNone/>
            </a:pPr>
            <a:r>
              <a:rPr lang="en-US" sz="45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“And he said, ‘Blessed be Yahweh, the God of my master Abraham, who has not forsaken His lovingkindness &amp; His truth toward my master; as for me, Yahweh has guided me in the way to the house of my master’s brothers.’”</a:t>
            </a:r>
            <a:endParaRPr lang="en-US" sz="4500" dirty="0">
              <a:solidFill>
                <a:schemeClr val="bg1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7EF38F3-907D-79B7-2E38-3169A6DE9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70150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Genesis 24:27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47852-15D8-E1DE-803B-FC29DC65A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1D1A22-C9B1-80ED-873E-9DFA5700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877DB846-F4AE-9C49-D7B3-BCBA7B92A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82DC94-E70F-98F6-17E5-775F13146D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9286C3-FB84-718D-A027-7A865872F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8" y="1183342"/>
            <a:ext cx="11706304" cy="545278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480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“But what father among you, if his son asks for a fish, will give him a snake instead of a fish?  Or, if his son asks for an egg, will give him a scorpion? If you then, being evil, know how to give good gifts to your children, how much more will your heavenly Father give the Holy Spirit to those who ask Him?”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0D8ED57-41E5-2065-9714-66EE4B84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70150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Luke 11:11-13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7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0D17-4887-7E21-BAB2-279A64023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2292D-3E49-9D5C-AB0C-73F4D858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B01673D1-CB79-3B2C-D4DE-513A71D66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ECB178-7D8B-961D-479A-545933C611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6D0305-7E22-13D3-F965-B4B72E786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8" y="1183342"/>
            <a:ext cx="11706304" cy="545278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4800"/>
              </a:spcAft>
              <a:buNone/>
            </a:pPr>
            <a:r>
              <a:rPr lang="en-US" sz="60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“You ask and do not receive, because you ask with wrong motives, so that you may spend it on your pleasures.”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52926F2-F424-0C67-EFA6-63935635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70150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James 4:3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2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894AF-E4B1-C5E4-6667-25739518A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54578C-C672-7F1D-E846-37664F59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91ED25ED-0ECF-D8B6-57C3-8B748AD31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A0CF7E-6802-37EA-BBED-EA2EE73219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4E85F1-4E13-4B50-1852-DC9FB5CEB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9896"/>
            <a:ext cx="12192000" cy="4409361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kumimoji="0" lang="en-US" sz="5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wisdom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DEEFA0-6195-FBE4-79E4-1FC0A3783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07" y="578857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33847F54-A370-CDAE-638E-2FCBE0899641}"/>
              </a:ext>
            </a:extLst>
          </p:cNvPr>
          <p:cNvSpPr txBox="1">
            <a:spLocks/>
          </p:cNvSpPr>
          <p:nvPr/>
        </p:nvSpPr>
        <p:spPr>
          <a:xfrm>
            <a:off x="0" y="177342"/>
            <a:ext cx="12192000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00"/>
              </a:lnSpc>
              <a:spcBef>
                <a:spcPts val="0"/>
              </a:spcBef>
              <a:defRPr/>
            </a:pPr>
            <a:r>
              <a:rPr lang="en-US" sz="70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To Work God’s Will</a:t>
            </a:r>
          </a:p>
        </p:txBody>
      </p:sp>
    </p:spTree>
    <p:extLst>
      <p:ext uri="{BB962C8B-B14F-4D97-AF65-F5344CB8AC3E}">
        <p14:creationId xmlns:p14="http://schemas.microsoft.com/office/powerpoint/2010/main" val="226574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17625-9DDB-E4FA-2213-39B645E49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5140C-90A3-0512-47B0-6A128E56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5075DF77-2486-68BD-655D-637E384DF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C42476-75D3-281A-8A3D-13FE88752D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810924-3793-16FC-83B1-E22785FC2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8" y="1183342"/>
            <a:ext cx="11706304" cy="545278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4800"/>
              </a:spcAft>
              <a:buNone/>
            </a:pPr>
            <a:r>
              <a:rPr lang="en-US" sz="6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“But seek first His kingdom and His righteousness, and all these things will be added to you.”</a:t>
            </a:r>
            <a:endParaRPr lang="en-US" sz="6800" dirty="0">
              <a:solidFill>
                <a:schemeClr val="bg1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9A63042-7C3F-6E12-8D97-B4D08CD8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70150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Matthew 6:33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7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A999B-1EF6-204A-2DE8-6F7DAD993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562D6-8720-92AC-4EF6-FB049509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DBCAB687-1011-6858-A859-DF2C6D6C9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DB1B52-75F7-E851-968C-747897B8F1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469FC9-51E3-F833-1EF8-91A98C07D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8" y="1183342"/>
            <a:ext cx="11706304" cy="545278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4800"/>
              </a:spcAft>
              <a:buNone/>
            </a:pPr>
            <a:r>
              <a:rPr lang="en-US" sz="42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“Moreover, he [the king] shall not multiply horses for himself… Yahweh has said to you, ‘You shall never again return that way [to Egypt].’ And he shall not multiply wives for himself, or else his heart will turn away; nor shall he greatly increase silver &amp; gold for himself.”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CF96C8C-96A0-1F7D-B358-2ED3F913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70150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Deuteronomy 17:16-17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D82DB-A289-4A20-8FA2-FE43B35D9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BE98CC-E631-BEF6-50FF-363245092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C4DEDCB1-BB38-2F38-8C51-06C2876CB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CC242B-F68F-735D-14D8-C37EA0DA0C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4DBE49-22D8-8BAE-F855-B5D9F6F14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9896"/>
            <a:ext cx="12192000" cy="4409361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kumimoji="0" lang="en-US" sz="5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wisdom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determination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We need </a:t>
            </a:r>
            <a:r>
              <a:rPr lang="en-US" sz="5800" b="1" u="sng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focus</a:t>
            </a:r>
            <a:r>
              <a:rPr lang="en-US" sz="5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 to do His will</a:t>
            </a:r>
            <a:endParaRPr lang="en-US" sz="58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98A52-9C92-F172-A437-CB48A5AA5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07" y="578857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1FE365F1-67C8-87D1-0190-9C3307F2D74D}"/>
              </a:ext>
            </a:extLst>
          </p:cNvPr>
          <p:cNvSpPr txBox="1">
            <a:spLocks/>
          </p:cNvSpPr>
          <p:nvPr/>
        </p:nvSpPr>
        <p:spPr>
          <a:xfrm>
            <a:off x="0" y="177342"/>
            <a:ext cx="12192000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00"/>
              </a:lnSpc>
              <a:spcBef>
                <a:spcPts val="0"/>
              </a:spcBef>
              <a:defRPr/>
            </a:pPr>
            <a:r>
              <a:rPr lang="en-US" sz="70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To Work God’s Will</a:t>
            </a:r>
          </a:p>
        </p:txBody>
      </p:sp>
    </p:spTree>
    <p:extLst>
      <p:ext uri="{BB962C8B-B14F-4D97-AF65-F5344CB8AC3E}">
        <p14:creationId xmlns:p14="http://schemas.microsoft.com/office/powerpoint/2010/main" val="228072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492</Words>
  <Application>Microsoft Office PowerPoint</Application>
  <PresentationFormat>Widescreen</PresentationFormat>
  <Paragraphs>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Footlight MT Light</vt:lpstr>
      <vt:lpstr>Narkisim</vt:lpstr>
      <vt:lpstr>Papyrus</vt:lpstr>
      <vt:lpstr>Office Theme</vt:lpstr>
      <vt:lpstr>Chapters 1-4</vt:lpstr>
      <vt:lpstr>PowerPoint Presentation</vt:lpstr>
      <vt:lpstr>Genesis 24:27</vt:lpstr>
      <vt:lpstr>Luke 11:11-13</vt:lpstr>
      <vt:lpstr>James 4:3</vt:lpstr>
      <vt:lpstr>PowerPoint Presentation</vt:lpstr>
      <vt:lpstr>Matthew 6:33</vt:lpstr>
      <vt:lpstr>Deuteronomy 17:16-17</vt:lpstr>
      <vt:lpstr>PowerPoint Presentation</vt:lpstr>
      <vt:lpstr>PowerPoint Presentation</vt:lpstr>
      <vt:lpstr>Hebrews 8:1-2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Shunk</dc:creator>
  <cp:lastModifiedBy>Daniel Shunk</cp:lastModifiedBy>
  <cp:revision>8</cp:revision>
  <dcterms:created xsi:type="dcterms:W3CDTF">2025-08-29T12:27:13Z</dcterms:created>
  <dcterms:modified xsi:type="dcterms:W3CDTF">2025-10-19T01:39:19Z</dcterms:modified>
</cp:coreProperties>
</file>