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2" r:id="rId2"/>
  </p:sldMasterIdLst>
  <p:notesMasterIdLst>
    <p:notesMasterId r:id="rId20"/>
  </p:notesMasterIdLst>
  <p:handoutMasterIdLst>
    <p:handoutMasterId r:id="rId21"/>
  </p:handoutMasterIdLst>
  <p:sldIdLst>
    <p:sldId id="547" r:id="rId3"/>
    <p:sldId id="549" r:id="rId4"/>
    <p:sldId id="548" r:id="rId5"/>
    <p:sldId id="552" r:id="rId6"/>
    <p:sldId id="550" r:id="rId7"/>
    <p:sldId id="551" r:id="rId8"/>
    <p:sldId id="553" r:id="rId9"/>
    <p:sldId id="554" r:id="rId10"/>
    <p:sldId id="557" r:id="rId11"/>
    <p:sldId id="559" r:id="rId12"/>
    <p:sldId id="558" r:id="rId13"/>
    <p:sldId id="555" r:id="rId14"/>
    <p:sldId id="556" r:id="rId15"/>
    <p:sldId id="560" r:id="rId16"/>
    <p:sldId id="561" r:id="rId17"/>
    <p:sldId id="563" r:id="rId18"/>
    <p:sldId id="5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046"/>
    <a:srgbClr val="961D2B"/>
    <a:srgbClr val="6C3716"/>
    <a:srgbClr val="2F4263"/>
    <a:srgbClr val="455750"/>
    <a:srgbClr val="C84535"/>
    <a:srgbClr val="2F4420"/>
    <a:srgbClr val="2D4320"/>
    <a:srgbClr val="2E431F"/>
    <a:srgbClr val="2D4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407CD-BAD9-408F-BE03-7450A6BE7851}" v="234" dt="2025-10-14T17:21:18.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7" autoAdjust="0"/>
    <p:restoredTop sz="94660"/>
  </p:normalViewPr>
  <p:slideViewPr>
    <p:cSldViewPr snapToGrid="0">
      <p:cViewPr varScale="1">
        <p:scale>
          <a:sx n="43" d="100"/>
          <a:sy n="43" d="100"/>
        </p:scale>
        <p:origin x="72" y="88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custSel addSld delSld modSld sldOrd">
      <pc:chgData name="Daniel Shunk" userId="8b1a05f26d681f8b" providerId="LiveId" clId="{92551CD1-72E2-4A83-B06E-9F01B71D04EE}" dt="2025-10-14T17:21:40.813" v="813" actId="313"/>
      <pc:docMkLst>
        <pc:docMk/>
      </pc:docMkLst>
      <pc:sldChg chg="modSp mod">
        <pc:chgData name="Daniel Shunk" userId="8b1a05f26d681f8b" providerId="LiveId" clId="{92551CD1-72E2-4A83-B06E-9F01B71D04EE}" dt="2025-10-14T16:41:05.244" v="3" actId="20577"/>
        <pc:sldMkLst>
          <pc:docMk/>
          <pc:sldMk cId="3378714882" sldId="547"/>
        </pc:sldMkLst>
        <pc:spChg chg="mod">
          <ac:chgData name="Daniel Shunk" userId="8b1a05f26d681f8b" providerId="LiveId" clId="{92551CD1-72E2-4A83-B06E-9F01B71D04EE}" dt="2025-10-14T16:41:01.590" v="2" actId="20577"/>
          <ac:spMkLst>
            <pc:docMk/>
            <pc:sldMk cId="3378714882" sldId="547"/>
            <ac:spMk id="2" creationId="{FFAD8918-8AA7-FEBF-FB4D-F713CFBC0FE5}"/>
          </ac:spMkLst>
        </pc:spChg>
        <pc:spChg chg="mod">
          <ac:chgData name="Daniel Shunk" userId="8b1a05f26d681f8b" providerId="LiveId" clId="{92551CD1-72E2-4A83-B06E-9F01B71D04EE}" dt="2025-10-14T16:41:05.244" v="3" actId="20577"/>
          <ac:spMkLst>
            <pc:docMk/>
            <pc:sldMk cId="3378714882" sldId="547"/>
            <ac:spMk id="8" creationId="{E9FD42C0-9CA4-69FB-DB69-081BDEF00DA2}"/>
          </ac:spMkLst>
        </pc:spChg>
      </pc:sldChg>
      <pc:sldChg chg="modSp mod">
        <pc:chgData name="Daniel Shunk" userId="8b1a05f26d681f8b" providerId="LiveId" clId="{92551CD1-72E2-4A83-B06E-9F01B71D04EE}" dt="2025-10-14T16:57:36.377" v="484" actId="20577"/>
        <pc:sldMkLst>
          <pc:docMk/>
          <pc:sldMk cId="2865563164" sldId="548"/>
        </pc:sldMkLst>
        <pc:spChg chg="mod">
          <ac:chgData name="Daniel Shunk" userId="8b1a05f26d681f8b" providerId="LiveId" clId="{92551CD1-72E2-4A83-B06E-9F01B71D04EE}" dt="2025-10-14T16:57:36.377" v="484" actId="20577"/>
          <ac:spMkLst>
            <pc:docMk/>
            <pc:sldMk cId="2865563164" sldId="548"/>
            <ac:spMk id="3" creationId="{AD169814-BAB8-90B7-EE9D-48D2260CD5BC}"/>
          </ac:spMkLst>
        </pc:spChg>
        <pc:spChg chg="mod">
          <ac:chgData name="Daniel Shunk" userId="8b1a05f26d681f8b" providerId="LiveId" clId="{92551CD1-72E2-4A83-B06E-9F01B71D04EE}" dt="2025-10-14T16:56:15.454" v="443" actId="20577"/>
          <ac:spMkLst>
            <pc:docMk/>
            <pc:sldMk cId="2865563164" sldId="548"/>
            <ac:spMk id="7" creationId="{7666F9EB-86FF-AB58-B9C4-5DC498FE7019}"/>
          </ac:spMkLst>
        </pc:spChg>
      </pc:sldChg>
      <pc:sldChg chg="addSp modSp mod modAnim">
        <pc:chgData name="Daniel Shunk" userId="8b1a05f26d681f8b" providerId="LiveId" clId="{92551CD1-72E2-4A83-B06E-9F01B71D04EE}" dt="2025-10-14T16:55:58.090" v="424" actId="20577"/>
        <pc:sldMkLst>
          <pc:docMk/>
          <pc:sldMk cId="1394833365" sldId="549"/>
        </pc:sldMkLst>
        <pc:spChg chg="add mod ord">
          <ac:chgData name="Daniel Shunk" userId="8b1a05f26d681f8b" providerId="LiveId" clId="{92551CD1-72E2-4A83-B06E-9F01B71D04EE}" dt="2025-10-14T16:48:29.221" v="419" actId="207"/>
          <ac:spMkLst>
            <pc:docMk/>
            <pc:sldMk cId="1394833365" sldId="549"/>
            <ac:spMk id="2" creationId="{D7E6CAB2-B8E6-7596-610B-30FAD05351C6}"/>
          </ac:spMkLst>
        </pc:spChg>
        <pc:spChg chg="mod">
          <ac:chgData name="Daniel Shunk" userId="8b1a05f26d681f8b" providerId="LiveId" clId="{92551CD1-72E2-4A83-B06E-9F01B71D04EE}" dt="2025-10-14T16:55:58.090" v="424" actId="20577"/>
          <ac:spMkLst>
            <pc:docMk/>
            <pc:sldMk cId="1394833365" sldId="549"/>
            <ac:spMk id="3" creationId="{797A7816-89FF-320E-F7D0-1960C6DAA0C1}"/>
          </ac:spMkLst>
        </pc:spChg>
        <pc:spChg chg="mod">
          <ac:chgData name="Daniel Shunk" userId="8b1a05f26d681f8b" providerId="LiveId" clId="{92551CD1-72E2-4A83-B06E-9F01B71D04EE}" dt="2025-10-14T16:49:22.287" v="421" actId="1582"/>
          <ac:spMkLst>
            <pc:docMk/>
            <pc:sldMk cId="1394833365" sldId="549"/>
            <ac:spMk id="7" creationId="{387940BE-0F20-918C-E69B-BBB837FFDA0F}"/>
          </ac:spMkLst>
        </pc:spChg>
        <pc:picChg chg="mod">
          <ac:chgData name="Daniel Shunk" userId="8b1a05f26d681f8b" providerId="LiveId" clId="{92551CD1-72E2-4A83-B06E-9F01B71D04EE}" dt="2025-10-14T16:42:23.332" v="78" actId="1076"/>
          <ac:picMkLst>
            <pc:docMk/>
            <pc:sldMk cId="1394833365" sldId="549"/>
            <ac:picMk id="9" creationId="{9C27F49F-3710-3895-8571-5EBBAC0F86C0}"/>
          </ac:picMkLst>
        </pc:picChg>
      </pc:sldChg>
      <pc:sldChg chg="modSp add modAnim">
        <pc:chgData name="Daniel Shunk" userId="8b1a05f26d681f8b" providerId="LiveId" clId="{92551CD1-72E2-4A83-B06E-9F01B71D04EE}" dt="2025-10-14T16:59:18.183" v="512" actId="20577"/>
        <pc:sldMkLst>
          <pc:docMk/>
          <pc:sldMk cId="1043996669" sldId="550"/>
        </pc:sldMkLst>
        <pc:spChg chg="mod">
          <ac:chgData name="Daniel Shunk" userId="8b1a05f26d681f8b" providerId="LiveId" clId="{92551CD1-72E2-4A83-B06E-9F01B71D04EE}" dt="2025-10-14T16:59:18.183" v="512" actId="20577"/>
          <ac:spMkLst>
            <pc:docMk/>
            <pc:sldMk cId="1043996669" sldId="550"/>
            <ac:spMk id="3" creationId="{C46E4E30-EDA6-2609-AB72-99ECBCCB62E4}"/>
          </ac:spMkLst>
        </pc:spChg>
      </pc:sldChg>
      <pc:sldChg chg="del">
        <pc:chgData name="Daniel Shunk" userId="8b1a05f26d681f8b" providerId="LiveId" clId="{92551CD1-72E2-4A83-B06E-9F01B71D04EE}" dt="2025-10-14T16:41:11.852" v="4" actId="47"/>
        <pc:sldMkLst>
          <pc:docMk/>
          <pc:sldMk cId="3516045544" sldId="550"/>
        </pc:sldMkLst>
      </pc:sldChg>
      <pc:sldChg chg="del">
        <pc:chgData name="Daniel Shunk" userId="8b1a05f26d681f8b" providerId="LiveId" clId="{92551CD1-72E2-4A83-B06E-9F01B71D04EE}" dt="2025-10-14T16:41:14.243" v="5" actId="47"/>
        <pc:sldMkLst>
          <pc:docMk/>
          <pc:sldMk cId="1046024460" sldId="551"/>
        </pc:sldMkLst>
      </pc:sldChg>
      <pc:sldChg chg="modSp add mod replId">
        <pc:chgData name="Daniel Shunk" userId="8b1a05f26d681f8b" providerId="LiveId" clId="{92551CD1-72E2-4A83-B06E-9F01B71D04EE}" dt="2025-10-14T17:01:30.059" v="548" actId="255"/>
        <pc:sldMkLst>
          <pc:docMk/>
          <pc:sldMk cId="4036201720" sldId="551"/>
        </pc:sldMkLst>
        <pc:spChg chg="mod">
          <ac:chgData name="Daniel Shunk" userId="8b1a05f26d681f8b" providerId="LiveId" clId="{92551CD1-72E2-4A83-B06E-9F01B71D04EE}" dt="2025-10-14T17:01:30.059" v="548" actId="255"/>
          <ac:spMkLst>
            <pc:docMk/>
            <pc:sldMk cId="4036201720" sldId="551"/>
            <ac:spMk id="3" creationId="{B849079F-AB6D-651D-715F-26C9F0CDA8A4}"/>
          </ac:spMkLst>
        </pc:spChg>
        <pc:spChg chg="mod">
          <ac:chgData name="Daniel Shunk" userId="8b1a05f26d681f8b" providerId="LiveId" clId="{92551CD1-72E2-4A83-B06E-9F01B71D04EE}" dt="2025-10-14T16:59:31.212" v="525" actId="20577"/>
          <ac:spMkLst>
            <pc:docMk/>
            <pc:sldMk cId="4036201720" sldId="551"/>
            <ac:spMk id="7" creationId="{B404F6A7-0736-9C9D-30D6-B1848DB566F7}"/>
          </ac:spMkLst>
        </pc:spChg>
      </pc:sldChg>
      <pc:sldChg chg="del">
        <pc:chgData name="Daniel Shunk" userId="8b1a05f26d681f8b" providerId="LiveId" clId="{92551CD1-72E2-4A83-B06E-9F01B71D04EE}" dt="2025-10-14T16:41:27.857" v="6" actId="47"/>
        <pc:sldMkLst>
          <pc:docMk/>
          <pc:sldMk cId="1080850703" sldId="552"/>
        </pc:sldMkLst>
      </pc:sldChg>
      <pc:sldChg chg="modSp add mod">
        <pc:chgData name="Daniel Shunk" userId="8b1a05f26d681f8b" providerId="LiveId" clId="{92551CD1-72E2-4A83-B06E-9F01B71D04EE}" dt="2025-10-14T16:58:32.733" v="507" actId="14100"/>
        <pc:sldMkLst>
          <pc:docMk/>
          <pc:sldMk cId="3391822963" sldId="552"/>
        </pc:sldMkLst>
        <pc:spChg chg="mod">
          <ac:chgData name="Daniel Shunk" userId="8b1a05f26d681f8b" providerId="LiveId" clId="{92551CD1-72E2-4A83-B06E-9F01B71D04EE}" dt="2025-10-14T16:58:32.733" v="507" actId="14100"/>
          <ac:spMkLst>
            <pc:docMk/>
            <pc:sldMk cId="3391822963" sldId="552"/>
            <ac:spMk id="3" creationId="{71611CB2-1850-B239-74D6-54B4A6962E57}"/>
          </ac:spMkLst>
        </pc:spChg>
      </pc:sldChg>
      <pc:sldChg chg="del">
        <pc:chgData name="Daniel Shunk" userId="8b1a05f26d681f8b" providerId="LiveId" clId="{92551CD1-72E2-4A83-B06E-9F01B71D04EE}" dt="2025-10-14T16:41:28.517" v="7" actId="47"/>
        <pc:sldMkLst>
          <pc:docMk/>
          <pc:sldMk cId="2340340382" sldId="553"/>
        </pc:sldMkLst>
      </pc:sldChg>
      <pc:sldChg chg="modSp add modAnim">
        <pc:chgData name="Daniel Shunk" userId="8b1a05f26d681f8b" providerId="LiveId" clId="{92551CD1-72E2-4A83-B06E-9F01B71D04EE}" dt="2025-10-14T17:01:54.072" v="553" actId="20577"/>
        <pc:sldMkLst>
          <pc:docMk/>
          <pc:sldMk cId="3928353558" sldId="553"/>
        </pc:sldMkLst>
        <pc:spChg chg="mod">
          <ac:chgData name="Daniel Shunk" userId="8b1a05f26d681f8b" providerId="LiveId" clId="{92551CD1-72E2-4A83-B06E-9F01B71D04EE}" dt="2025-10-14T17:01:54.072" v="553" actId="20577"/>
          <ac:spMkLst>
            <pc:docMk/>
            <pc:sldMk cId="3928353558" sldId="553"/>
            <ac:spMk id="3" creationId="{0350D0A5-9EA0-5E04-48E1-F733168CEA66}"/>
          </ac:spMkLst>
        </pc:spChg>
      </pc:sldChg>
      <pc:sldChg chg="modSp add mod replId">
        <pc:chgData name="Daniel Shunk" userId="8b1a05f26d681f8b" providerId="LiveId" clId="{92551CD1-72E2-4A83-B06E-9F01B71D04EE}" dt="2025-10-14T17:03:06.350" v="569" actId="255"/>
        <pc:sldMkLst>
          <pc:docMk/>
          <pc:sldMk cId="1866975386" sldId="554"/>
        </pc:sldMkLst>
        <pc:spChg chg="mod">
          <ac:chgData name="Daniel Shunk" userId="8b1a05f26d681f8b" providerId="LiveId" clId="{92551CD1-72E2-4A83-B06E-9F01B71D04EE}" dt="2025-10-14T17:03:06.350" v="569" actId="255"/>
          <ac:spMkLst>
            <pc:docMk/>
            <pc:sldMk cId="1866975386" sldId="554"/>
            <ac:spMk id="3" creationId="{F991DA54-25ED-BE0C-97DD-0D66DBF177D1}"/>
          </ac:spMkLst>
        </pc:spChg>
        <pc:spChg chg="mod">
          <ac:chgData name="Daniel Shunk" userId="8b1a05f26d681f8b" providerId="LiveId" clId="{92551CD1-72E2-4A83-B06E-9F01B71D04EE}" dt="2025-10-14T17:02:18.487" v="563" actId="20577"/>
          <ac:spMkLst>
            <pc:docMk/>
            <pc:sldMk cId="1866975386" sldId="554"/>
            <ac:spMk id="7" creationId="{41B7598B-7692-B40B-CD2D-85544C2CD5F5}"/>
          </ac:spMkLst>
        </pc:spChg>
      </pc:sldChg>
      <pc:sldChg chg="del">
        <pc:chgData name="Daniel Shunk" userId="8b1a05f26d681f8b" providerId="LiveId" clId="{92551CD1-72E2-4A83-B06E-9F01B71D04EE}" dt="2025-10-14T16:41:29.036" v="8" actId="47"/>
        <pc:sldMkLst>
          <pc:docMk/>
          <pc:sldMk cId="2083877574" sldId="554"/>
        </pc:sldMkLst>
      </pc:sldChg>
      <pc:sldChg chg="modSp add modAnim">
        <pc:chgData name="Daniel Shunk" userId="8b1a05f26d681f8b" providerId="LiveId" clId="{92551CD1-72E2-4A83-B06E-9F01B71D04EE}" dt="2025-10-14T17:16:32.291" v="672" actId="20577"/>
        <pc:sldMkLst>
          <pc:docMk/>
          <pc:sldMk cId="1113176242" sldId="555"/>
        </pc:sldMkLst>
        <pc:spChg chg="mod">
          <ac:chgData name="Daniel Shunk" userId="8b1a05f26d681f8b" providerId="LiveId" clId="{92551CD1-72E2-4A83-B06E-9F01B71D04EE}" dt="2025-10-14T17:16:32.291" v="672" actId="20577"/>
          <ac:spMkLst>
            <pc:docMk/>
            <pc:sldMk cId="1113176242" sldId="555"/>
            <ac:spMk id="3" creationId="{3531F6EF-9DC4-699E-0C52-D911DB26AF90}"/>
          </ac:spMkLst>
        </pc:spChg>
      </pc:sldChg>
      <pc:sldChg chg="del">
        <pc:chgData name="Daniel Shunk" userId="8b1a05f26d681f8b" providerId="LiveId" clId="{92551CD1-72E2-4A83-B06E-9F01B71D04EE}" dt="2025-10-14T16:41:29.778" v="9" actId="47"/>
        <pc:sldMkLst>
          <pc:docMk/>
          <pc:sldMk cId="1457728439" sldId="555"/>
        </pc:sldMkLst>
      </pc:sldChg>
      <pc:sldChg chg="modSp add mod replId">
        <pc:chgData name="Daniel Shunk" userId="8b1a05f26d681f8b" providerId="LiveId" clId="{92551CD1-72E2-4A83-B06E-9F01B71D04EE}" dt="2025-10-14T17:18:01.821" v="725" actId="1035"/>
        <pc:sldMkLst>
          <pc:docMk/>
          <pc:sldMk cId="172021877" sldId="556"/>
        </pc:sldMkLst>
        <pc:spChg chg="mod">
          <ac:chgData name="Daniel Shunk" userId="8b1a05f26d681f8b" providerId="LiveId" clId="{92551CD1-72E2-4A83-B06E-9F01B71D04EE}" dt="2025-10-14T17:18:01.821" v="725" actId="1035"/>
          <ac:spMkLst>
            <pc:docMk/>
            <pc:sldMk cId="172021877" sldId="556"/>
            <ac:spMk id="3" creationId="{A4C2B4D8-6630-40A9-442E-E8A2FDCC52E5}"/>
          </ac:spMkLst>
        </pc:spChg>
        <pc:spChg chg="mod">
          <ac:chgData name="Daniel Shunk" userId="8b1a05f26d681f8b" providerId="LiveId" clId="{92551CD1-72E2-4A83-B06E-9F01B71D04EE}" dt="2025-10-14T17:16:46.562" v="689" actId="20577"/>
          <ac:spMkLst>
            <pc:docMk/>
            <pc:sldMk cId="172021877" sldId="556"/>
            <ac:spMk id="7" creationId="{9EB72EDF-B942-B5AC-C193-03B46A538C88}"/>
          </ac:spMkLst>
        </pc:spChg>
      </pc:sldChg>
      <pc:sldChg chg="del">
        <pc:chgData name="Daniel Shunk" userId="8b1a05f26d681f8b" providerId="LiveId" clId="{92551CD1-72E2-4A83-B06E-9F01B71D04EE}" dt="2025-10-14T16:41:30.380" v="10" actId="47"/>
        <pc:sldMkLst>
          <pc:docMk/>
          <pc:sldMk cId="1287698662" sldId="556"/>
        </pc:sldMkLst>
      </pc:sldChg>
      <pc:sldChg chg="modSp add mod">
        <pc:chgData name="Daniel Shunk" userId="8b1a05f26d681f8b" providerId="LiveId" clId="{92551CD1-72E2-4A83-B06E-9F01B71D04EE}" dt="2025-10-14T17:11:10.592" v="586" actId="20577"/>
        <pc:sldMkLst>
          <pc:docMk/>
          <pc:sldMk cId="2903733397" sldId="557"/>
        </pc:sldMkLst>
        <pc:spChg chg="mod">
          <ac:chgData name="Daniel Shunk" userId="8b1a05f26d681f8b" providerId="LiveId" clId="{92551CD1-72E2-4A83-B06E-9F01B71D04EE}" dt="2025-10-14T17:11:10.592" v="586" actId="20577"/>
          <ac:spMkLst>
            <pc:docMk/>
            <pc:sldMk cId="2903733397" sldId="557"/>
            <ac:spMk id="3" creationId="{A5AA267B-E4E2-69C7-E548-A59560F9ACCC}"/>
          </ac:spMkLst>
        </pc:spChg>
        <pc:spChg chg="mod">
          <ac:chgData name="Daniel Shunk" userId="8b1a05f26d681f8b" providerId="LiveId" clId="{92551CD1-72E2-4A83-B06E-9F01B71D04EE}" dt="2025-10-14T17:10:25.300" v="581" actId="20577"/>
          <ac:spMkLst>
            <pc:docMk/>
            <pc:sldMk cId="2903733397" sldId="557"/>
            <ac:spMk id="7" creationId="{821B5219-2A02-F8F1-AD7F-A168D2BD414B}"/>
          </ac:spMkLst>
        </pc:spChg>
      </pc:sldChg>
      <pc:sldChg chg="del">
        <pc:chgData name="Daniel Shunk" userId="8b1a05f26d681f8b" providerId="LiveId" clId="{92551CD1-72E2-4A83-B06E-9F01B71D04EE}" dt="2025-10-14T16:41:31.962" v="11" actId="47"/>
        <pc:sldMkLst>
          <pc:docMk/>
          <pc:sldMk cId="3657887507" sldId="557"/>
        </pc:sldMkLst>
      </pc:sldChg>
      <pc:sldChg chg="modSp add mod">
        <pc:chgData name="Daniel Shunk" userId="8b1a05f26d681f8b" providerId="LiveId" clId="{92551CD1-72E2-4A83-B06E-9F01B71D04EE}" dt="2025-10-14T17:15:20.788" v="664" actId="313"/>
        <pc:sldMkLst>
          <pc:docMk/>
          <pc:sldMk cId="2344629265" sldId="558"/>
        </pc:sldMkLst>
        <pc:spChg chg="mod">
          <ac:chgData name="Daniel Shunk" userId="8b1a05f26d681f8b" providerId="LiveId" clId="{92551CD1-72E2-4A83-B06E-9F01B71D04EE}" dt="2025-10-14T17:15:20.788" v="664" actId="313"/>
          <ac:spMkLst>
            <pc:docMk/>
            <pc:sldMk cId="2344629265" sldId="558"/>
            <ac:spMk id="3" creationId="{29F7B75C-E5FD-B16C-3325-A2D16A77FBB1}"/>
          </ac:spMkLst>
        </pc:spChg>
        <pc:spChg chg="mod">
          <ac:chgData name="Daniel Shunk" userId="8b1a05f26d681f8b" providerId="LiveId" clId="{92551CD1-72E2-4A83-B06E-9F01B71D04EE}" dt="2025-10-14T17:11:28.857" v="599" actId="20577"/>
          <ac:spMkLst>
            <pc:docMk/>
            <pc:sldMk cId="2344629265" sldId="558"/>
            <ac:spMk id="7" creationId="{A53AC223-9E17-7167-1E19-EB4D3DFDEC9F}"/>
          </ac:spMkLst>
        </pc:spChg>
      </pc:sldChg>
      <pc:sldChg chg="del">
        <pc:chgData name="Daniel Shunk" userId="8b1a05f26d681f8b" providerId="LiveId" clId="{92551CD1-72E2-4A83-B06E-9F01B71D04EE}" dt="2025-10-14T16:41:32.781" v="12" actId="47"/>
        <pc:sldMkLst>
          <pc:docMk/>
          <pc:sldMk cId="3419129890" sldId="558"/>
        </pc:sldMkLst>
      </pc:sldChg>
      <pc:sldChg chg="modSp add mod ord">
        <pc:chgData name="Daniel Shunk" userId="8b1a05f26d681f8b" providerId="LiveId" clId="{92551CD1-72E2-4A83-B06E-9F01B71D04EE}" dt="2025-10-14T17:14:31.151" v="638"/>
        <pc:sldMkLst>
          <pc:docMk/>
          <pc:sldMk cId="538299161" sldId="559"/>
        </pc:sldMkLst>
        <pc:spChg chg="mod">
          <ac:chgData name="Daniel Shunk" userId="8b1a05f26d681f8b" providerId="LiveId" clId="{92551CD1-72E2-4A83-B06E-9F01B71D04EE}" dt="2025-10-14T17:14:20.979" v="636" actId="255"/>
          <ac:spMkLst>
            <pc:docMk/>
            <pc:sldMk cId="538299161" sldId="559"/>
            <ac:spMk id="3" creationId="{900F8829-4AF9-5F69-E0A3-0AC6A6833F1A}"/>
          </ac:spMkLst>
        </pc:spChg>
      </pc:sldChg>
      <pc:sldChg chg="del">
        <pc:chgData name="Daniel Shunk" userId="8b1a05f26d681f8b" providerId="LiveId" clId="{92551CD1-72E2-4A83-B06E-9F01B71D04EE}" dt="2025-10-14T16:41:33.437" v="13" actId="47"/>
        <pc:sldMkLst>
          <pc:docMk/>
          <pc:sldMk cId="3479567590" sldId="559"/>
        </pc:sldMkLst>
      </pc:sldChg>
      <pc:sldChg chg="del">
        <pc:chgData name="Daniel Shunk" userId="8b1a05f26d681f8b" providerId="LiveId" clId="{92551CD1-72E2-4A83-B06E-9F01B71D04EE}" dt="2025-10-14T16:41:34.272" v="14" actId="47"/>
        <pc:sldMkLst>
          <pc:docMk/>
          <pc:sldMk cId="272120723" sldId="560"/>
        </pc:sldMkLst>
      </pc:sldChg>
      <pc:sldChg chg="add modAnim">
        <pc:chgData name="Daniel Shunk" userId="8b1a05f26d681f8b" providerId="LiveId" clId="{92551CD1-72E2-4A83-B06E-9F01B71D04EE}" dt="2025-10-14T17:19:35.261" v="764"/>
        <pc:sldMkLst>
          <pc:docMk/>
          <pc:sldMk cId="4166619091" sldId="560"/>
        </pc:sldMkLst>
      </pc:sldChg>
      <pc:sldChg chg="modSp add mod replId">
        <pc:chgData name="Daniel Shunk" userId="8b1a05f26d681f8b" providerId="LiveId" clId="{92551CD1-72E2-4A83-B06E-9F01B71D04EE}" dt="2025-10-14T17:20:30.861" v="790" actId="255"/>
        <pc:sldMkLst>
          <pc:docMk/>
          <pc:sldMk cId="3439188105" sldId="561"/>
        </pc:sldMkLst>
        <pc:spChg chg="mod">
          <ac:chgData name="Daniel Shunk" userId="8b1a05f26d681f8b" providerId="LiveId" clId="{92551CD1-72E2-4A83-B06E-9F01B71D04EE}" dt="2025-10-14T17:20:30.861" v="790" actId="255"/>
          <ac:spMkLst>
            <pc:docMk/>
            <pc:sldMk cId="3439188105" sldId="561"/>
            <ac:spMk id="3" creationId="{497BE0A9-00B2-2DEB-8AB4-86AAD36882D1}"/>
          </ac:spMkLst>
        </pc:spChg>
        <pc:spChg chg="mod">
          <ac:chgData name="Daniel Shunk" userId="8b1a05f26d681f8b" providerId="LiveId" clId="{92551CD1-72E2-4A83-B06E-9F01B71D04EE}" dt="2025-10-14T17:19:50.658" v="783" actId="20577"/>
          <ac:spMkLst>
            <pc:docMk/>
            <pc:sldMk cId="3439188105" sldId="561"/>
            <ac:spMk id="7" creationId="{D98DF8F6-93E2-A619-1E53-224F0FE67650}"/>
          </ac:spMkLst>
        </pc:spChg>
      </pc:sldChg>
      <pc:sldChg chg="modSp add del mod">
        <pc:chgData name="Daniel Shunk" userId="8b1a05f26d681f8b" providerId="LiveId" clId="{92551CD1-72E2-4A83-B06E-9F01B71D04EE}" dt="2025-10-14T17:19:11.532" v="745" actId="47"/>
        <pc:sldMkLst>
          <pc:docMk/>
          <pc:sldMk cId="211596608" sldId="562"/>
        </pc:sldMkLst>
        <pc:spChg chg="mod">
          <ac:chgData name="Daniel Shunk" userId="8b1a05f26d681f8b" providerId="LiveId" clId="{92551CD1-72E2-4A83-B06E-9F01B71D04EE}" dt="2025-10-14T17:19:01.784" v="744" actId="6549"/>
          <ac:spMkLst>
            <pc:docMk/>
            <pc:sldMk cId="211596608" sldId="562"/>
            <ac:spMk id="3" creationId="{C0A21A39-0616-21A9-70E2-A0E4C086E458}"/>
          </ac:spMkLst>
        </pc:spChg>
        <pc:spChg chg="mod">
          <ac:chgData name="Daniel Shunk" userId="8b1a05f26d681f8b" providerId="LiveId" clId="{92551CD1-72E2-4A83-B06E-9F01B71D04EE}" dt="2025-10-14T17:18:18.378" v="743" actId="20577"/>
          <ac:spMkLst>
            <pc:docMk/>
            <pc:sldMk cId="211596608" sldId="562"/>
            <ac:spMk id="7" creationId="{01D9ED35-035D-5B59-028B-E2684473F0A5}"/>
          </ac:spMkLst>
        </pc:spChg>
      </pc:sldChg>
      <pc:sldChg chg="add">
        <pc:chgData name="Daniel Shunk" userId="8b1a05f26d681f8b" providerId="LiveId" clId="{92551CD1-72E2-4A83-B06E-9F01B71D04EE}" dt="2025-10-14T17:19:27.864" v="758" actId="2890"/>
        <pc:sldMkLst>
          <pc:docMk/>
          <pc:sldMk cId="2869490461" sldId="562"/>
        </pc:sldMkLst>
      </pc:sldChg>
      <pc:sldChg chg="modSp add mod ord replId">
        <pc:chgData name="Daniel Shunk" userId="8b1a05f26d681f8b" providerId="LiveId" clId="{92551CD1-72E2-4A83-B06E-9F01B71D04EE}" dt="2025-10-14T17:21:40.813" v="813" actId="313"/>
        <pc:sldMkLst>
          <pc:docMk/>
          <pc:sldMk cId="116846984" sldId="563"/>
        </pc:sldMkLst>
        <pc:spChg chg="mod">
          <ac:chgData name="Daniel Shunk" userId="8b1a05f26d681f8b" providerId="LiveId" clId="{92551CD1-72E2-4A83-B06E-9F01B71D04EE}" dt="2025-10-14T17:21:40.813" v="813" actId="313"/>
          <ac:spMkLst>
            <pc:docMk/>
            <pc:sldMk cId="116846984" sldId="563"/>
            <ac:spMk id="3" creationId="{6F5475A2-5D2D-3B29-EF33-6E32D4C224CC}"/>
          </ac:spMkLst>
        </pc:spChg>
        <pc:spChg chg="mod">
          <ac:chgData name="Daniel Shunk" userId="8b1a05f26d681f8b" providerId="LiveId" clId="{92551CD1-72E2-4A83-B06E-9F01B71D04EE}" dt="2025-10-14T17:21:24.421" v="810" actId="20577"/>
          <ac:spMkLst>
            <pc:docMk/>
            <pc:sldMk cId="116846984" sldId="563"/>
            <ac:spMk id="7" creationId="{A94DE7FE-5D0A-B089-B84C-D8DEC368ED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FAA5B7-2F81-B15F-8432-88BB9C0BC7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B63451-5A8C-781F-1EE6-9597F7715A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8B2E4B-695B-4383-961A-DD8BA39B6258}" type="datetimeFigureOut">
              <a:rPr lang="en-US" smtClean="0"/>
              <a:t>10/14/2025</a:t>
            </a:fld>
            <a:endParaRPr lang="en-US"/>
          </a:p>
        </p:txBody>
      </p:sp>
      <p:sp>
        <p:nvSpPr>
          <p:cNvPr id="4" name="Footer Placeholder 3">
            <a:extLst>
              <a:ext uri="{FF2B5EF4-FFF2-40B4-BE49-F238E27FC236}">
                <a16:creationId xmlns:a16="http://schemas.microsoft.com/office/drawing/2014/main" id="{AD8F9E6D-0EE8-6900-EC66-9DCE2544DB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843B8D-4405-6663-FD62-31B5394E5B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350BB-ECCF-4D9E-B8EA-072F2C4092A4}" type="slidenum">
              <a:rPr lang="en-US" smtClean="0"/>
              <a:t>‹#›</a:t>
            </a:fld>
            <a:endParaRPr lang="en-US"/>
          </a:p>
        </p:txBody>
      </p:sp>
    </p:spTree>
    <p:extLst>
      <p:ext uri="{BB962C8B-B14F-4D97-AF65-F5344CB8AC3E}">
        <p14:creationId xmlns:p14="http://schemas.microsoft.com/office/powerpoint/2010/main" val="3792002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8FB39-583F-4AA8-BCDD-7CE71F57CB68}"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96DB0-EC64-4A9B-AD37-BC991E80F071}" type="slidenum">
              <a:rPr lang="en-US" smtClean="0"/>
              <a:t>‹#›</a:t>
            </a:fld>
            <a:endParaRPr lang="en-US"/>
          </a:p>
        </p:txBody>
      </p:sp>
    </p:spTree>
    <p:extLst>
      <p:ext uri="{BB962C8B-B14F-4D97-AF65-F5344CB8AC3E}">
        <p14:creationId xmlns:p14="http://schemas.microsoft.com/office/powerpoint/2010/main" val="36957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8827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949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1656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F2A0-27FA-494D-8F1E-F7C03227CB43}"/>
              </a:ext>
            </a:extLst>
          </p:cNvPr>
          <p:cNvSpPr>
            <a:spLocks noGrp="1"/>
          </p:cNvSpPr>
          <p:nvPr>
            <p:ph type="ctrTitle" hasCustomPrompt="1"/>
          </p:nvPr>
        </p:nvSpPr>
        <p:spPr>
          <a:xfrm>
            <a:off x="888410" y="3990235"/>
            <a:ext cx="9539345" cy="1388571"/>
          </a:xfrm>
        </p:spPr>
        <p:txBody>
          <a:bodyPr tIns="216000" anchor="ctr" anchorCtr="0">
            <a:noAutofit/>
          </a:bodyPr>
          <a:lstStyle>
            <a:lvl1pPr algn="l">
              <a:lnSpc>
                <a:spcPct val="85000"/>
              </a:lnSpc>
              <a:defRPr sz="7954" b="1" spc="0" baseline="0">
                <a:solidFill>
                  <a:schemeClr val="tx1"/>
                </a:solidFill>
                <a:latin typeface="+mj-lt"/>
              </a:defRPr>
            </a:lvl1pPr>
          </a:lstStyle>
          <a:p>
            <a:r>
              <a:rPr lang="en-US"/>
              <a:t>MOTIVATION</a:t>
            </a:r>
            <a:br>
              <a:rPr lang="en-US"/>
            </a:br>
            <a:r>
              <a:rPr lang="en-US"/>
              <a:t>MUSIC</a:t>
            </a:r>
          </a:p>
        </p:txBody>
      </p:sp>
      <p:sp>
        <p:nvSpPr>
          <p:cNvPr id="3" name="Subtitle 2">
            <a:extLst>
              <a:ext uri="{FF2B5EF4-FFF2-40B4-BE49-F238E27FC236}">
                <a16:creationId xmlns:a16="http://schemas.microsoft.com/office/drawing/2014/main" id="{5267CB41-A08A-498D-9990-4DCF7E903543}"/>
              </a:ext>
            </a:extLst>
          </p:cNvPr>
          <p:cNvSpPr>
            <a:spLocks noGrp="1"/>
          </p:cNvSpPr>
          <p:nvPr>
            <p:ph type="subTitle" idx="1" hasCustomPrompt="1"/>
          </p:nvPr>
        </p:nvSpPr>
        <p:spPr>
          <a:xfrm>
            <a:off x="8957388" y="441898"/>
            <a:ext cx="1771022" cy="845188"/>
          </a:xfrm>
        </p:spPr>
        <p:txBody>
          <a:bodyPr anchor="ctr" anchorCtr="0">
            <a:normAutofit/>
          </a:bodyPr>
          <a:lstStyle>
            <a:lvl1pPr marL="0" indent="0" algn="r">
              <a:buNone/>
              <a:defRPr lang="en-US" sz="7954" b="1" kern="1200" spc="-1097" baseline="0" dirty="0">
                <a:solidFill>
                  <a:schemeClr val="bg1"/>
                </a:solidFill>
                <a:latin typeface="+mj-lt"/>
                <a:ea typeface="+mj-ea"/>
                <a:cs typeface="+mj-cs"/>
              </a:defRPr>
            </a:lvl1pPr>
            <a:lvl2pPr marL="418005" indent="0" algn="ctr">
              <a:buNone/>
              <a:defRPr sz="1828"/>
            </a:lvl2pPr>
            <a:lvl3pPr marL="836010" indent="0" algn="ctr">
              <a:buNone/>
              <a:defRPr sz="1646"/>
            </a:lvl3pPr>
            <a:lvl4pPr marL="1254014" indent="0" algn="ctr">
              <a:buNone/>
              <a:defRPr sz="1463"/>
            </a:lvl4pPr>
            <a:lvl5pPr marL="1672019" indent="0" algn="ctr">
              <a:buNone/>
              <a:defRPr sz="1463"/>
            </a:lvl5pPr>
            <a:lvl6pPr marL="2090024" indent="0" algn="ctr">
              <a:buNone/>
              <a:defRPr sz="1463"/>
            </a:lvl6pPr>
            <a:lvl7pPr marL="2508029" indent="0" algn="ctr">
              <a:buNone/>
              <a:defRPr sz="1463"/>
            </a:lvl7pPr>
            <a:lvl8pPr marL="2926033" indent="0" algn="ctr">
              <a:buNone/>
              <a:defRPr sz="1463"/>
            </a:lvl8pPr>
            <a:lvl9pPr marL="3344038" indent="0" algn="ctr">
              <a:buNone/>
              <a:defRPr sz="1463"/>
            </a:lvl9pPr>
          </a:lstStyle>
          <a:p>
            <a:r>
              <a:rPr lang="en-US"/>
              <a:t>12</a:t>
            </a:r>
          </a:p>
        </p:txBody>
      </p:sp>
      <p:sp>
        <p:nvSpPr>
          <p:cNvPr id="20" name="Text Placeholder 19">
            <a:extLst>
              <a:ext uri="{FF2B5EF4-FFF2-40B4-BE49-F238E27FC236}">
                <a16:creationId xmlns:a16="http://schemas.microsoft.com/office/drawing/2014/main" id="{644F7584-20F4-42BD-8404-8E8C8DA2C8D2}"/>
              </a:ext>
            </a:extLst>
          </p:cNvPr>
          <p:cNvSpPr>
            <a:spLocks noGrp="1"/>
          </p:cNvSpPr>
          <p:nvPr>
            <p:ph type="body" sz="quarter" idx="16" hasCustomPrompt="1"/>
          </p:nvPr>
        </p:nvSpPr>
        <p:spPr>
          <a:xfrm>
            <a:off x="10918217" y="601824"/>
            <a:ext cx="1273783" cy="431383"/>
          </a:xfrm>
          <a:custGeom>
            <a:avLst/>
            <a:gdLst>
              <a:gd name="connsiteX0" fmla="*/ 0 w 1393200"/>
              <a:gd name="connsiteY0" fmla="*/ 0 h 838800"/>
              <a:gd name="connsiteX1" fmla="*/ 1393200 w 1393200"/>
              <a:gd name="connsiteY1" fmla="*/ 0 h 838800"/>
              <a:gd name="connsiteX2" fmla="*/ 1393200 w 1393200"/>
              <a:gd name="connsiteY2" fmla="*/ 838800 h 838800"/>
              <a:gd name="connsiteX3" fmla="*/ 350459 w 1393200"/>
              <a:gd name="connsiteY3" fmla="*/ 838800 h 838800"/>
            </a:gdLst>
            <a:ahLst/>
            <a:cxnLst>
              <a:cxn ang="0">
                <a:pos x="connsiteX0" y="connsiteY0"/>
              </a:cxn>
              <a:cxn ang="0">
                <a:pos x="connsiteX1" y="connsiteY1"/>
              </a:cxn>
              <a:cxn ang="0">
                <a:pos x="connsiteX2" y="connsiteY2"/>
              </a:cxn>
              <a:cxn ang="0">
                <a:pos x="connsiteX3" y="connsiteY3"/>
              </a:cxn>
            </a:cxnLst>
            <a:rect l="l" t="t" r="r" b="b"/>
            <a:pathLst>
              <a:path w="1393200" h="838800">
                <a:moveTo>
                  <a:pt x="0" y="0"/>
                </a:moveTo>
                <a:lnTo>
                  <a:pt x="1393200" y="0"/>
                </a:lnTo>
                <a:lnTo>
                  <a:pt x="1393200" y="838800"/>
                </a:lnTo>
                <a:lnTo>
                  <a:pt x="350459" y="838800"/>
                </a:lnTo>
                <a:close/>
              </a:path>
            </a:pathLst>
          </a:custGeom>
          <a:solidFill>
            <a:schemeClr val="bg2"/>
          </a:solidFill>
        </p:spPr>
        <p:txBody>
          <a:bodyPr wrap="square" lIns="468000" anchor="ctr" anchorCtr="0">
            <a:noAutofit/>
          </a:bodyPr>
          <a:lstStyle>
            <a:lvl1pPr marL="0" indent="0" algn="l">
              <a:buNone/>
              <a:defRPr sz="2194" spc="0">
                <a:solidFill>
                  <a:schemeClr val="bg1"/>
                </a:solidFill>
              </a:defRPr>
            </a:lvl1pPr>
          </a:lstStyle>
          <a:p>
            <a:pPr lvl="0"/>
            <a:r>
              <a:rPr lang="en-US"/>
              <a:t>VOL</a:t>
            </a:r>
          </a:p>
        </p:txBody>
      </p:sp>
    </p:spTree>
    <p:extLst>
      <p:ext uri="{BB962C8B-B14F-4D97-AF65-F5344CB8AC3E}">
        <p14:creationId xmlns:p14="http://schemas.microsoft.com/office/powerpoint/2010/main" val="59442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65F432-1D27-442A-A36D-FA52B1BB56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978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04307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0552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45127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5623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119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3656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09350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10/14/2025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6609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10/14/2025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20060268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862C0-F0AA-4C71-997B-96A216F66668}"/>
              </a:ext>
            </a:extLst>
          </p:cNvPr>
          <p:cNvSpPr>
            <a:spLocks noGrp="1"/>
          </p:cNvSpPr>
          <p:nvPr>
            <p:ph type="title"/>
          </p:nvPr>
        </p:nvSpPr>
        <p:spPr>
          <a:xfrm>
            <a:off x="838926" y="364944"/>
            <a:ext cx="10515601" cy="13258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31A8A5-0880-4E7E-8D00-12BACEECDA6B}"/>
              </a:ext>
            </a:extLst>
          </p:cNvPr>
          <p:cNvSpPr>
            <a:spLocks noGrp="1"/>
          </p:cNvSpPr>
          <p:nvPr>
            <p:ph type="body" idx="1"/>
          </p:nvPr>
        </p:nvSpPr>
        <p:spPr>
          <a:xfrm>
            <a:off x="838926" y="1825535"/>
            <a:ext cx="10515601" cy="43515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979FB-FEC1-4DBA-A5B0-261AB77A6B04}"/>
              </a:ext>
            </a:extLst>
          </p:cNvPr>
          <p:cNvSpPr>
            <a:spLocks noGrp="1"/>
          </p:cNvSpPr>
          <p:nvPr>
            <p:ph type="dt" sz="half" idx="2"/>
          </p:nvPr>
        </p:nvSpPr>
        <p:spPr>
          <a:xfrm>
            <a:off x="838926" y="6356714"/>
            <a:ext cx="2743200" cy="364944"/>
          </a:xfrm>
          <a:prstGeom prst="rect">
            <a:avLst/>
          </a:prstGeom>
        </p:spPr>
        <p:txBody>
          <a:bodyPr vert="horz" lIns="91440" tIns="45720" rIns="91440" bIns="45720" rtlCol="0" anchor="ctr"/>
          <a:lstStyle>
            <a:lvl1pPr algn="l">
              <a:defRPr sz="1097">
                <a:solidFill>
                  <a:schemeClr val="tx1">
                    <a:tint val="75000"/>
                  </a:schemeClr>
                </a:solidFill>
              </a:defRPr>
            </a:lvl1pPr>
          </a:lstStyle>
          <a:p>
            <a:fld id="{22D0A164-A1ED-485C-8B0A-2EFE7427173C}" type="datetimeFigureOut">
              <a:rPr lang="en-US" smtClean="0"/>
              <a:t>10/14/2025</a:t>
            </a:fld>
            <a:endParaRPr lang="en-US"/>
          </a:p>
        </p:txBody>
      </p:sp>
      <p:sp>
        <p:nvSpPr>
          <p:cNvPr id="5" name="Footer Placeholder 4">
            <a:extLst>
              <a:ext uri="{FF2B5EF4-FFF2-40B4-BE49-F238E27FC236}">
                <a16:creationId xmlns:a16="http://schemas.microsoft.com/office/drawing/2014/main" id="{18D481BC-FDF4-45B6-8161-6E122071D59B}"/>
              </a:ext>
            </a:extLst>
          </p:cNvPr>
          <p:cNvSpPr>
            <a:spLocks noGrp="1"/>
          </p:cNvSpPr>
          <p:nvPr>
            <p:ph type="ftr" sz="quarter" idx="3"/>
          </p:nvPr>
        </p:nvSpPr>
        <p:spPr>
          <a:xfrm>
            <a:off x="4039326" y="6356714"/>
            <a:ext cx="4114800" cy="364944"/>
          </a:xfrm>
          <a:prstGeom prst="rect">
            <a:avLst/>
          </a:prstGeom>
        </p:spPr>
        <p:txBody>
          <a:bodyPr vert="horz" lIns="91440" tIns="45720" rIns="91440" bIns="45720" rtlCol="0" anchor="ctr"/>
          <a:lstStyle>
            <a:lvl1pPr algn="ctr">
              <a:defRPr sz="109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613653-2B5D-4375-8234-81792082817A}"/>
              </a:ext>
            </a:extLst>
          </p:cNvPr>
          <p:cNvSpPr>
            <a:spLocks noGrp="1"/>
          </p:cNvSpPr>
          <p:nvPr>
            <p:ph type="sldNum" sz="quarter" idx="4"/>
          </p:nvPr>
        </p:nvSpPr>
        <p:spPr>
          <a:xfrm>
            <a:off x="8611327" y="6356714"/>
            <a:ext cx="2743200" cy="364944"/>
          </a:xfrm>
          <a:prstGeom prst="rect">
            <a:avLst/>
          </a:prstGeom>
        </p:spPr>
        <p:txBody>
          <a:bodyPr vert="horz" lIns="91440" tIns="45720" rIns="91440" bIns="45720" rtlCol="0" anchor="ctr"/>
          <a:lstStyle>
            <a:lvl1pPr algn="r">
              <a:defRPr sz="1097">
                <a:solidFill>
                  <a:schemeClr val="tx1">
                    <a:tint val="75000"/>
                  </a:schemeClr>
                </a:solidFill>
              </a:defRPr>
            </a:lvl1pPr>
          </a:lstStyle>
          <a:p>
            <a:fld id="{6B32F55E-3C32-4C33-8E71-11101DF10114}" type="slidenum">
              <a:rPr lang="en-US" smtClean="0"/>
              <a:t>‹#›</a:t>
            </a:fld>
            <a:endParaRPr lang="en-US"/>
          </a:p>
        </p:txBody>
      </p:sp>
    </p:spTree>
    <p:extLst>
      <p:ext uri="{BB962C8B-B14F-4D97-AF65-F5344CB8AC3E}">
        <p14:creationId xmlns:p14="http://schemas.microsoft.com/office/powerpoint/2010/main" val="255184545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36010" rtl="0" eaLnBrk="1" latinLnBrk="0" hangingPunct="1">
        <a:lnSpc>
          <a:spcPct val="90000"/>
        </a:lnSpc>
        <a:spcBef>
          <a:spcPct val="0"/>
        </a:spcBef>
        <a:buNone/>
        <a:defRPr sz="4023" kern="1200">
          <a:solidFill>
            <a:schemeClr val="tx1"/>
          </a:solidFill>
          <a:latin typeface="+mj-lt"/>
          <a:ea typeface="+mj-ea"/>
          <a:cs typeface="+mj-cs"/>
        </a:defRPr>
      </a:lvl1pPr>
    </p:titleStyle>
    <p:bodyStyle>
      <a:lvl1pPr marL="209002" indent="-209002" algn="l" defTabSz="836010" rtl="0" eaLnBrk="1" latinLnBrk="0" hangingPunct="1">
        <a:lnSpc>
          <a:spcPct val="90000"/>
        </a:lnSpc>
        <a:spcBef>
          <a:spcPts val="914"/>
        </a:spcBef>
        <a:buFont typeface="Arial" panose="020B0604020202020204" pitchFamily="34" charset="0"/>
        <a:buChar char="•"/>
        <a:defRPr sz="2560" kern="1200">
          <a:solidFill>
            <a:schemeClr val="tx1"/>
          </a:solidFill>
          <a:latin typeface="+mn-lt"/>
          <a:ea typeface="+mn-ea"/>
          <a:cs typeface="+mn-cs"/>
        </a:defRPr>
      </a:lvl1pPr>
      <a:lvl2pPr marL="627007" indent="-209002" algn="l" defTabSz="836010" rtl="0" eaLnBrk="1" latinLnBrk="0" hangingPunct="1">
        <a:lnSpc>
          <a:spcPct val="90000"/>
        </a:lnSpc>
        <a:spcBef>
          <a:spcPts val="457"/>
        </a:spcBef>
        <a:buFont typeface="Arial" panose="020B0604020202020204" pitchFamily="34" charset="0"/>
        <a:buChar char="•"/>
        <a:defRPr sz="2194" kern="1200">
          <a:solidFill>
            <a:schemeClr val="tx1"/>
          </a:solidFill>
          <a:latin typeface="+mn-lt"/>
          <a:ea typeface="+mn-ea"/>
          <a:cs typeface="+mn-cs"/>
        </a:defRPr>
      </a:lvl2pPr>
      <a:lvl3pPr marL="1045012" indent="-209002" algn="l" defTabSz="836010" rtl="0" eaLnBrk="1" latinLnBrk="0" hangingPunct="1">
        <a:lnSpc>
          <a:spcPct val="90000"/>
        </a:lnSpc>
        <a:spcBef>
          <a:spcPts val="457"/>
        </a:spcBef>
        <a:buFont typeface="Arial" panose="020B0604020202020204" pitchFamily="34" charset="0"/>
        <a:buChar char="•"/>
        <a:defRPr sz="1828" kern="1200">
          <a:solidFill>
            <a:schemeClr val="tx1"/>
          </a:solidFill>
          <a:latin typeface="+mn-lt"/>
          <a:ea typeface="+mn-ea"/>
          <a:cs typeface="+mn-cs"/>
        </a:defRPr>
      </a:lvl3pPr>
      <a:lvl4pPr marL="1463017"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4pPr>
      <a:lvl5pPr marL="1881021"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5pPr>
      <a:lvl6pPr marL="2299026"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6pPr>
      <a:lvl7pPr marL="2717031"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7pPr>
      <a:lvl8pPr marL="3135035"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8pPr>
      <a:lvl9pPr marL="3553041"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9pPr>
    </p:bodyStyle>
    <p:otherStyle>
      <a:defPPr>
        <a:defRPr lang="en-US"/>
      </a:defPPr>
      <a:lvl1pPr marL="0" algn="l" defTabSz="836010" rtl="0" eaLnBrk="1" latinLnBrk="0" hangingPunct="1">
        <a:defRPr sz="1646" kern="1200">
          <a:solidFill>
            <a:schemeClr val="tx1"/>
          </a:solidFill>
          <a:latin typeface="+mn-lt"/>
          <a:ea typeface="+mn-ea"/>
          <a:cs typeface="+mn-cs"/>
        </a:defRPr>
      </a:lvl1pPr>
      <a:lvl2pPr marL="418005" algn="l" defTabSz="836010" rtl="0" eaLnBrk="1" latinLnBrk="0" hangingPunct="1">
        <a:defRPr sz="1646" kern="1200">
          <a:solidFill>
            <a:schemeClr val="tx1"/>
          </a:solidFill>
          <a:latin typeface="+mn-lt"/>
          <a:ea typeface="+mn-ea"/>
          <a:cs typeface="+mn-cs"/>
        </a:defRPr>
      </a:lvl2pPr>
      <a:lvl3pPr marL="836010" algn="l" defTabSz="836010" rtl="0" eaLnBrk="1" latinLnBrk="0" hangingPunct="1">
        <a:defRPr sz="1646" kern="1200">
          <a:solidFill>
            <a:schemeClr val="tx1"/>
          </a:solidFill>
          <a:latin typeface="+mn-lt"/>
          <a:ea typeface="+mn-ea"/>
          <a:cs typeface="+mn-cs"/>
        </a:defRPr>
      </a:lvl3pPr>
      <a:lvl4pPr marL="1254014" algn="l" defTabSz="836010" rtl="0" eaLnBrk="1" latinLnBrk="0" hangingPunct="1">
        <a:defRPr sz="1646" kern="1200">
          <a:solidFill>
            <a:schemeClr val="tx1"/>
          </a:solidFill>
          <a:latin typeface="+mn-lt"/>
          <a:ea typeface="+mn-ea"/>
          <a:cs typeface="+mn-cs"/>
        </a:defRPr>
      </a:lvl4pPr>
      <a:lvl5pPr marL="1672019" algn="l" defTabSz="836010" rtl="0" eaLnBrk="1" latinLnBrk="0" hangingPunct="1">
        <a:defRPr sz="1646" kern="1200">
          <a:solidFill>
            <a:schemeClr val="tx1"/>
          </a:solidFill>
          <a:latin typeface="+mn-lt"/>
          <a:ea typeface="+mn-ea"/>
          <a:cs typeface="+mn-cs"/>
        </a:defRPr>
      </a:lvl5pPr>
      <a:lvl6pPr marL="2090024" algn="l" defTabSz="836010" rtl="0" eaLnBrk="1" latinLnBrk="0" hangingPunct="1">
        <a:defRPr sz="1646" kern="1200">
          <a:solidFill>
            <a:schemeClr val="tx1"/>
          </a:solidFill>
          <a:latin typeface="+mn-lt"/>
          <a:ea typeface="+mn-ea"/>
          <a:cs typeface="+mn-cs"/>
        </a:defRPr>
      </a:lvl6pPr>
      <a:lvl7pPr marL="2508029" algn="l" defTabSz="836010" rtl="0" eaLnBrk="1" latinLnBrk="0" hangingPunct="1">
        <a:defRPr sz="1646" kern="1200">
          <a:solidFill>
            <a:schemeClr val="tx1"/>
          </a:solidFill>
          <a:latin typeface="+mn-lt"/>
          <a:ea typeface="+mn-ea"/>
          <a:cs typeface="+mn-cs"/>
        </a:defRPr>
      </a:lvl7pPr>
      <a:lvl8pPr marL="2926033" algn="l" defTabSz="836010" rtl="0" eaLnBrk="1" latinLnBrk="0" hangingPunct="1">
        <a:defRPr sz="1646" kern="1200">
          <a:solidFill>
            <a:schemeClr val="tx1"/>
          </a:solidFill>
          <a:latin typeface="+mn-lt"/>
          <a:ea typeface="+mn-ea"/>
          <a:cs typeface="+mn-cs"/>
        </a:defRPr>
      </a:lvl8pPr>
      <a:lvl9pPr marL="3344038" algn="l" defTabSz="836010" rtl="0" eaLnBrk="1" latinLnBrk="0" hangingPunct="1">
        <a:defRPr sz="1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C20C-8626-166D-77FD-5DE1808C32D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DF28026-7D18-7C19-0E9E-E12E4E4A15B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6773C6F-895E-B25E-6B46-24453E785B02}"/>
              </a:ext>
            </a:extLst>
          </p:cNvPr>
          <p:cNvSpPr txBox="1"/>
          <p:nvPr/>
        </p:nvSpPr>
        <p:spPr>
          <a:xfrm>
            <a:off x="211475" y="-254632"/>
            <a:ext cx="7343086" cy="3785652"/>
          </a:xfrm>
          <a:prstGeom prst="rect">
            <a:avLst/>
          </a:prstGeom>
          <a:noFill/>
        </p:spPr>
        <p:txBody>
          <a:bodyPr wrap="square" rtlCol="0">
            <a:spAutoFit/>
          </a:bodyPr>
          <a:lstStyle/>
          <a:p>
            <a:r>
              <a:rPr lang="en-US" sz="24000" b="1" dirty="0">
                <a:ln>
                  <a:solidFill>
                    <a:srgbClr val="455750"/>
                  </a:solidFill>
                </a:ln>
                <a:solidFill>
                  <a:srgbClr val="C84535"/>
                </a:solidFill>
                <a:latin typeface="Poor Richard" panose="02080502050505020702" pitchFamily="18" charset="0"/>
              </a:rPr>
              <a:t>Jude</a:t>
            </a:r>
          </a:p>
        </p:txBody>
      </p:sp>
      <p:sp>
        <p:nvSpPr>
          <p:cNvPr id="8" name="TextBox 7">
            <a:extLst>
              <a:ext uri="{FF2B5EF4-FFF2-40B4-BE49-F238E27FC236}">
                <a16:creationId xmlns:a16="http://schemas.microsoft.com/office/drawing/2014/main" id="{E9FD42C0-9CA4-69FB-DB69-081BDEF00DA2}"/>
              </a:ext>
            </a:extLst>
          </p:cNvPr>
          <p:cNvSpPr txBox="1"/>
          <p:nvPr/>
        </p:nvSpPr>
        <p:spPr>
          <a:xfrm>
            <a:off x="6536019" y="436756"/>
            <a:ext cx="5679583" cy="2585323"/>
          </a:xfrm>
          <a:prstGeom prst="rect">
            <a:avLst/>
          </a:prstGeom>
          <a:noFill/>
        </p:spPr>
        <p:txBody>
          <a:bodyPr wrap="square" rtlCol="0">
            <a:spAutoFit/>
          </a:bodyPr>
          <a:lstStyle/>
          <a:p>
            <a:pPr algn="ctr"/>
            <a:r>
              <a:rPr lang="en-US" sz="5400" b="1" dirty="0">
                <a:solidFill>
                  <a:schemeClr val="bg1"/>
                </a:solidFill>
                <a:latin typeface="Dubai Medium" panose="020B0603030403030204" pitchFamily="34" charset="-78"/>
                <a:cs typeface="Dubai Medium" panose="020B0603030403030204" pitchFamily="34" charset="-78"/>
              </a:rPr>
              <a:t>Earnestly Contend For The Faith</a:t>
            </a:r>
          </a:p>
          <a:p>
            <a:pPr algn="ctr"/>
            <a:r>
              <a:rPr lang="en-US" sz="5000" b="1" dirty="0">
                <a:solidFill>
                  <a:schemeClr val="bg1"/>
                </a:solidFill>
                <a:latin typeface="Dubai Medium" panose="020B0603030403030204" pitchFamily="34" charset="-78"/>
                <a:cs typeface="Dubai Medium" panose="020B0603030403030204" pitchFamily="34" charset="-78"/>
              </a:rPr>
              <a:t>Part 2 of 2</a:t>
            </a:r>
          </a:p>
        </p:txBody>
      </p:sp>
      <p:pic>
        <p:nvPicPr>
          <p:cNvPr id="9" name="Picture 8">
            <a:extLst>
              <a:ext uri="{FF2B5EF4-FFF2-40B4-BE49-F238E27FC236}">
                <a16:creationId xmlns:a16="http://schemas.microsoft.com/office/drawing/2014/main" id="{E6714738-A45A-DF9D-F570-C9B309F3F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925" y="5676125"/>
            <a:ext cx="1580131" cy="756378"/>
          </a:xfrm>
          <a:prstGeom prst="rect">
            <a:avLst/>
          </a:prstGeom>
        </p:spPr>
      </p:pic>
      <p:sp>
        <p:nvSpPr>
          <p:cNvPr id="11" name="TextBox 10">
            <a:extLst>
              <a:ext uri="{FF2B5EF4-FFF2-40B4-BE49-F238E27FC236}">
                <a16:creationId xmlns:a16="http://schemas.microsoft.com/office/drawing/2014/main" id="{5DF05E80-558E-F23F-A87B-FE06A6CFD200}"/>
              </a:ext>
            </a:extLst>
          </p:cNvPr>
          <p:cNvSpPr txBox="1"/>
          <p:nvPr/>
        </p:nvSpPr>
        <p:spPr>
          <a:xfrm>
            <a:off x="1334291" y="788023"/>
            <a:ext cx="4640494" cy="640753"/>
          </a:xfrm>
          <a:prstGeom prst="rect">
            <a:avLst/>
          </a:prstGeom>
          <a:noFill/>
        </p:spPr>
        <p:txBody>
          <a:bodyPr wrap="square" rtlCol="0">
            <a:spAutoFit/>
          </a:bodyPr>
          <a:lstStyle/>
          <a:p>
            <a:pPr algn="ctr">
              <a:lnSpc>
                <a:spcPts val="4000"/>
              </a:lnSpc>
            </a:pPr>
            <a:r>
              <a:rPr lang="en-US" sz="5000" b="1" dirty="0">
                <a:solidFill>
                  <a:schemeClr val="bg1"/>
                </a:solidFill>
                <a:latin typeface="Footlight MT Light" panose="0204060206030A020304" pitchFamily="18" charset="0"/>
              </a:rPr>
              <a:t>BOOK         OF</a:t>
            </a:r>
          </a:p>
        </p:txBody>
      </p:sp>
      <p:sp>
        <p:nvSpPr>
          <p:cNvPr id="2" name="TextBox 1">
            <a:extLst>
              <a:ext uri="{FF2B5EF4-FFF2-40B4-BE49-F238E27FC236}">
                <a16:creationId xmlns:a16="http://schemas.microsoft.com/office/drawing/2014/main" id="{FFAD8918-8AA7-FEBF-FB4D-F713CFBC0FE5}"/>
              </a:ext>
            </a:extLst>
          </p:cNvPr>
          <p:cNvSpPr txBox="1"/>
          <p:nvPr/>
        </p:nvSpPr>
        <p:spPr>
          <a:xfrm>
            <a:off x="1229932" y="2973795"/>
            <a:ext cx="4357353" cy="861774"/>
          </a:xfrm>
          <a:prstGeom prst="rect">
            <a:avLst/>
          </a:prstGeom>
          <a:noFill/>
        </p:spPr>
        <p:txBody>
          <a:bodyPr wrap="square" rtlCol="0">
            <a:spAutoFit/>
          </a:bodyPr>
          <a:lstStyle/>
          <a:p>
            <a:pPr algn="ctr"/>
            <a:r>
              <a:rPr lang="en-US" sz="5000" b="1" dirty="0">
                <a:solidFill>
                  <a:schemeClr val="bg1"/>
                </a:solidFill>
                <a:latin typeface="Dubai Medium" panose="020B0603030403030204" pitchFamily="34" charset="-78"/>
                <a:cs typeface="Dubai Medium" panose="020B0603030403030204" pitchFamily="34" charset="-78"/>
              </a:rPr>
              <a:t>Verses 12-25</a:t>
            </a:r>
          </a:p>
        </p:txBody>
      </p:sp>
    </p:spTree>
    <p:extLst>
      <p:ext uri="{BB962C8B-B14F-4D97-AF65-F5344CB8AC3E}">
        <p14:creationId xmlns:p14="http://schemas.microsoft.com/office/powerpoint/2010/main" val="337871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C04D0-DEA2-75B5-586D-DA8444AB598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671449D-7247-AB80-4317-7A35B22D8F8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E27AABF-69D3-79A2-BD84-2223087D4C0A}"/>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Isaiah 3:1-4</a:t>
            </a:r>
          </a:p>
        </p:txBody>
      </p:sp>
      <p:sp>
        <p:nvSpPr>
          <p:cNvPr id="3" name="Content Placeholder 2">
            <a:extLst>
              <a:ext uri="{FF2B5EF4-FFF2-40B4-BE49-F238E27FC236}">
                <a16:creationId xmlns:a16="http://schemas.microsoft.com/office/drawing/2014/main" id="{900F8829-4AF9-5F69-E0A3-0AC6A6833F1A}"/>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48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“For behold, the Lord, Yahweh of hosts, is going to remove from Jerusalem &amp; Judah both supply &amp; support, the whole supply of bread &amp; the whole supply of water, the mighty man &amp; the man of war, the judge &amp; the prophet, the diviner &amp; the elder… (</a:t>
            </a:r>
            <a:r>
              <a:rPr kumimoji="0" lang="en-US" sz="48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con’t</a:t>
            </a:r>
            <a:r>
              <a:rPr kumimoji="0" lang="en-US" sz="48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a:t>
            </a:r>
          </a:p>
        </p:txBody>
      </p:sp>
    </p:spTree>
    <p:extLst>
      <p:ext uri="{BB962C8B-B14F-4D97-AF65-F5344CB8AC3E}">
        <p14:creationId xmlns:p14="http://schemas.microsoft.com/office/powerpoint/2010/main" val="53829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CE3CC-7739-C412-339B-5B42F71BBED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C97672D-DD9B-405F-74D8-C5E07BFEE10E}"/>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53AC223-9E17-7167-1E19-EB4D3DFDEC9F}"/>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Isaiah 3:1-4</a:t>
            </a:r>
          </a:p>
        </p:txBody>
      </p:sp>
      <p:sp>
        <p:nvSpPr>
          <p:cNvPr id="3" name="Content Placeholder 2">
            <a:extLst>
              <a:ext uri="{FF2B5EF4-FFF2-40B4-BE49-F238E27FC236}">
                <a16:creationId xmlns:a16="http://schemas.microsoft.com/office/drawing/2014/main" id="{29F7B75C-E5FD-B16C-3325-A2D16A77FBB1}"/>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52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a:t>
            </a:r>
            <a:r>
              <a:rPr kumimoji="0" lang="en-US" sz="52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con’t</a:t>
            </a:r>
            <a:r>
              <a:rPr kumimoji="0" lang="en-US" sz="52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…The commander of fifty &amp; the highly respected man, the counselor &amp; the wise craftsman, &amp; the experienced enchanter. And I will make young men their princes, &amp; capricious children will rule over them.”</a:t>
            </a:r>
          </a:p>
        </p:txBody>
      </p:sp>
    </p:spTree>
    <p:extLst>
      <p:ext uri="{BB962C8B-B14F-4D97-AF65-F5344CB8AC3E}">
        <p14:creationId xmlns:p14="http://schemas.microsoft.com/office/powerpoint/2010/main" val="234462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32EB-A69F-719C-EA1E-103A5EA03E8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37B28A8-B63A-7554-200D-A0CBA91F8EAC}"/>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F68571B-D1F4-8ECE-6B72-07B396A77BCC}"/>
              </a:ext>
            </a:extLst>
          </p:cNvPr>
          <p:cNvSpPr/>
          <p:nvPr/>
        </p:nvSpPr>
        <p:spPr>
          <a:xfrm>
            <a:off x="0" y="0"/>
            <a:ext cx="12192000" cy="6858000"/>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1A9F45-2408-D9BC-EB2C-9258FF741755}"/>
              </a:ext>
            </a:extLst>
          </p:cNvPr>
          <p:cNvSpPr txBox="1"/>
          <p:nvPr/>
        </p:nvSpPr>
        <p:spPr>
          <a:xfrm>
            <a:off x="72696" y="232326"/>
            <a:ext cx="12046608" cy="1024191"/>
          </a:xfrm>
          <a:prstGeom prst="rect">
            <a:avLst/>
          </a:prstGeom>
          <a:noFill/>
        </p:spPr>
        <p:txBody>
          <a:bodyPr wrap="square" rtlCol="0">
            <a:spAutoFit/>
          </a:bodyPr>
          <a:lstStyle/>
          <a:p>
            <a:pPr algn="ctr">
              <a:lnSpc>
                <a:spcPts val="8000"/>
              </a:lnSpc>
            </a:pPr>
            <a:r>
              <a:rPr lang="en-US" sz="5500" b="1" spc="600" dirty="0">
                <a:ln w="3175">
                  <a:solidFill>
                    <a:schemeClr val="bg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79425DEC-2F3D-78DF-5B92-FF72F66EB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029" y="5869296"/>
            <a:ext cx="1580131" cy="756378"/>
          </a:xfrm>
          <a:prstGeom prst="rect">
            <a:avLst/>
          </a:prstGeom>
        </p:spPr>
      </p:pic>
      <p:sp>
        <p:nvSpPr>
          <p:cNvPr id="3" name="Content Placeholder 2">
            <a:extLst>
              <a:ext uri="{FF2B5EF4-FFF2-40B4-BE49-F238E27FC236}">
                <a16:creationId xmlns:a16="http://schemas.microsoft.com/office/drawing/2014/main" id="{3531F6EF-9DC4-699E-0C52-D911DB26AF90}"/>
              </a:ext>
            </a:extLst>
          </p:cNvPr>
          <p:cNvSpPr>
            <a:spLocks noGrp="1"/>
          </p:cNvSpPr>
          <p:nvPr>
            <p:ph idx="1"/>
          </p:nvPr>
        </p:nvSpPr>
        <p:spPr>
          <a:xfrm>
            <a:off x="394943" y="1256516"/>
            <a:ext cx="11479377" cy="5460289"/>
          </a:xfrm>
        </p:spPr>
        <p:txBody>
          <a:bodyPr>
            <a:noAutofit/>
          </a:bodyPr>
          <a:lstStyle/>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wear a false front as the hypocrite</a:t>
            </a:r>
          </a:p>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a:t>
            </a:r>
            <a:r>
              <a:rPr kumimoji="0" lang="en-US" sz="50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wist</a:t>
            </a: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what we were taught</a:t>
            </a:r>
          </a:p>
          <a:p>
            <a:pPr marL="631825" indent="-631825">
              <a:lnSpc>
                <a:spcPts val="64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weave our lives</a:t>
            </a:r>
            <a:r>
              <a:rPr kumimoji="0" lang="en-US" sz="5000" b="1" i="0" u="none" strike="noStrike" kern="1200" cap="none" spc="0" normalizeH="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together with God</a:t>
            </a:r>
          </a:p>
        </p:txBody>
      </p:sp>
    </p:spTree>
    <p:extLst>
      <p:ext uri="{BB962C8B-B14F-4D97-AF65-F5344CB8AC3E}">
        <p14:creationId xmlns:p14="http://schemas.microsoft.com/office/powerpoint/2010/main" val="11131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F327A-4DE3-E22D-AF8F-58B281B8899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376B963-D44B-045E-662B-B6BD85020398}"/>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EB72EDF-B942-B5AC-C193-03B46A538C88}"/>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Matthew 7:24-25</a:t>
            </a:r>
          </a:p>
        </p:txBody>
      </p:sp>
      <p:sp>
        <p:nvSpPr>
          <p:cNvPr id="3" name="Content Placeholder 2">
            <a:extLst>
              <a:ext uri="{FF2B5EF4-FFF2-40B4-BE49-F238E27FC236}">
                <a16:creationId xmlns:a16="http://schemas.microsoft.com/office/drawing/2014/main" id="{A4C2B4D8-6630-40A9-442E-E8A2FDCC52E5}"/>
              </a:ext>
            </a:extLst>
          </p:cNvPr>
          <p:cNvSpPr>
            <a:spLocks noGrp="1"/>
          </p:cNvSpPr>
          <p:nvPr>
            <p:ph idx="1"/>
          </p:nvPr>
        </p:nvSpPr>
        <p:spPr>
          <a:xfrm>
            <a:off x="394943" y="1270145"/>
            <a:ext cx="11479377" cy="4605740"/>
          </a:xfrm>
        </p:spPr>
        <p:txBody>
          <a:bodyPr>
            <a:noAutofit/>
          </a:bodyPr>
          <a:lstStyle/>
          <a:p>
            <a:pPr marL="0" indent="0" algn="just">
              <a:lnSpc>
                <a:spcPct val="100000"/>
              </a:lnSpc>
              <a:spcBef>
                <a:spcPts val="0"/>
              </a:spcBef>
              <a:buNone/>
              <a:defRPr/>
            </a:pP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“Therefore everyone who hears these words of Mine &amp; does them, may be compared to a wise man who built his house on the rock. The rain descended, &amp; the rivers came, &amp; the winds blew &amp; fell against that house; &amp; yet it did not fall, for it had been founded on the rock.”</a:t>
            </a:r>
          </a:p>
        </p:txBody>
      </p:sp>
    </p:spTree>
    <p:extLst>
      <p:ext uri="{BB962C8B-B14F-4D97-AF65-F5344CB8AC3E}">
        <p14:creationId xmlns:p14="http://schemas.microsoft.com/office/powerpoint/2010/main" val="17202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DC5B-DBAD-F69A-F27C-4901F6E8518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C32504B-36CA-468A-6B81-8CA8925C4F63}"/>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3F76CFE-1D14-75B8-E08C-DC041F0C1D82}"/>
              </a:ext>
            </a:extLst>
          </p:cNvPr>
          <p:cNvSpPr/>
          <p:nvPr/>
        </p:nvSpPr>
        <p:spPr>
          <a:xfrm>
            <a:off x="0" y="0"/>
            <a:ext cx="12192000" cy="6858000"/>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71F463-B9E2-84A4-0924-D26C1600E367}"/>
              </a:ext>
            </a:extLst>
          </p:cNvPr>
          <p:cNvSpPr txBox="1"/>
          <p:nvPr/>
        </p:nvSpPr>
        <p:spPr>
          <a:xfrm>
            <a:off x="72696" y="232326"/>
            <a:ext cx="12046608" cy="1024191"/>
          </a:xfrm>
          <a:prstGeom prst="rect">
            <a:avLst/>
          </a:prstGeom>
          <a:noFill/>
        </p:spPr>
        <p:txBody>
          <a:bodyPr wrap="square" rtlCol="0">
            <a:spAutoFit/>
          </a:bodyPr>
          <a:lstStyle/>
          <a:p>
            <a:pPr algn="ctr">
              <a:lnSpc>
                <a:spcPts val="8000"/>
              </a:lnSpc>
            </a:pPr>
            <a:r>
              <a:rPr lang="en-US" sz="5500" b="1" spc="600" dirty="0">
                <a:ln w="3175">
                  <a:solidFill>
                    <a:schemeClr val="bg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03B052CA-5452-5336-92AD-79C6DEBC9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029" y="5869296"/>
            <a:ext cx="1580131" cy="756378"/>
          </a:xfrm>
          <a:prstGeom prst="rect">
            <a:avLst/>
          </a:prstGeom>
        </p:spPr>
      </p:pic>
      <p:sp>
        <p:nvSpPr>
          <p:cNvPr id="3" name="Content Placeholder 2">
            <a:extLst>
              <a:ext uri="{FF2B5EF4-FFF2-40B4-BE49-F238E27FC236}">
                <a16:creationId xmlns:a16="http://schemas.microsoft.com/office/drawing/2014/main" id="{34E8451A-6B8D-F5AC-A680-130F05F34DAF}"/>
              </a:ext>
            </a:extLst>
          </p:cNvPr>
          <p:cNvSpPr>
            <a:spLocks noGrp="1"/>
          </p:cNvSpPr>
          <p:nvPr>
            <p:ph idx="1"/>
          </p:nvPr>
        </p:nvSpPr>
        <p:spPr>
          <a:xfrm>
            <a:off x="394943" y="1256516"/>
            <a:ext cx="11479377" cy="5460289"/>
          </a:xfrm>
        </p:spPr>
        <p:txBody>
          <a:bodyPr>
            <a:noAutofit/>
          </a:bodyPr>
          <a:lstStyle/>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wear a false front as the hypocrite</a:t>
            </a:r>
          </a:p>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a:t>
            </a:r>
            <a:r>
              <a:rPr kumimoji="0" lang="en-US" sz="50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wist</a:t>
            </a: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what we were taught</a:t>
            </a:r>
          </a:p>
          <a:p>
            <a:pPr marL="631825" indent="-631825">
              <a:lnSpc>
                <a:spcPts val="64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weave our lives</a:t>
            </a:r>
            <a:r>
              <a:rPr kumimoji="0" lang="en-US" sz="5000" b="1" i="0" u="none" strike="noStrike" kern="1200" cap="none" spc="0" normalizeH="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together with God</a:t>
            </a:r>
          </a:p>
          <a:p>
            <a:pPr marL="631825" indent="-631825">
              <a:lnSpc>
                <a:spcPts val="6400"/>
              </a:lnSpc>
              <a:spcBef>
                <a:spcPts val="0"/>
              </a:spcBef>
              <a:spcAft>
                <a:spcPts val="1200"/>
              </a:spcAft>
              <a:buFont typeface="+mj-lt"/>
              <a:buAutoNum type="arabicPeriod"/>
              <a:defRPr/>
            </a:pPr>
            <a:r>
              <a:rPr lang="en-US" sz="5000" b="1" baseline="0" dirty="0">
                <a:ln w="12700">
                  <a:solidFill>
                    <a:schemeClr val="tx1"/>
                  </a:solidFill>
                </a:ln>
                <a:solidFill>
                  <a:prstClr val="white"/>
                </a:solidFill>
                <a:latin typeface="Dubai Medium" panose="020B0603030403030204" pitchFamily="34" charset="-78"/>
                <a:cs typeface="Dubai Medium" panose="020B0603030403030204" pitchFamily="34" charset="-78"/>
              </a:rPr>
              <a:t>We witness smartly to warn others</a:t>
            </a:r>
            <a:endPar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416661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568DA-CB00-F8DE-C0CD-0288A8F541D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73FEEE4-7BE7-2FF1-5F80-7661ABC9BA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98DF8F6-93E2-A619-1E53-224F0FE67650}"/>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Lamentations 3:22</a:t>
            </a:r>
          </a:p>
        </p:txBody>
      </p:sp>
      <p:sp>
        <p:nvSpPr>
          <p:cNvPr id="3" name="Content Placeholder 2">
            <a:extLst>
              <a:ext uri="{FF2B5EF4-FFF2-40B4-BE49-F238E27FC236}">
                <a16:creationId xmlns:a16="http://schemas.microsoft.com/office/drawing/2014/main" id="{497BE0A9-00B2-2DEB-8AB4-86AAD36882D1}"/>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7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“The </a:t>
            </a:r>
            <a:r>
              <a:rPr kumimoji="0" lang="en-US" sz="70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lovingkindnesses</a:t>
            </a:r>
            <a:r>
              <a:rPr kumimoji="0" lang="en-US" sz="7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of Yahweh indeed never cease, for His compassions never fail.”</a:t>
            </a:r>
          </a:p>
        </p:txBody>
      </p:sp>
    </p:spTree>
    <p:extLst>
      <p:ext uri="{BB962C8B-B14F-4D97-AF65-F5344CB8AC3E}">
        <p14:creationId xmlns:p14="http://schemas.microsoft.com/office/powerpoint/2010/main" val="343918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4389-6671-2C3B-9AD5-88473FD7D64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E4F0E95-01C8-C8D5-6869-7F984E1C6A4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94DE7FE-5D0A-B089-B84C-D8DEC368ED76}"/>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Ephesians 3:20-21</a:t>
            </a:r>
          </a:p>
        </p:txBody>
      </p:sp>
      <p:sp>
        <p:nvSpPr>
          <p:cNvPr id="3" name="Content Placeholder 2">
            <a:extLst>
              <a:ext uri="{FF2B5EF4-FFF2-40B4-BE49-F238E27FC236}">
                <a16:creationId xmlns:a16="http://schemas.microsoft.com/office/drawing/2014/main" id="{6F5475A2-5D2D-3B29-EF33-6E32D4C224CC}"/>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“Now to Him who is able to do far more abundantly beyond all that we ask or understand, according to the power that works within us, to Him be the glory in the church and in Christ Jesus to all generations forever and ever. Amen.”</a:t>
            </a:r>
          </a:p>
        </p:txBody>
      </p:sp>
    </p:spTree>
    <p:extLst>
      <p:ext uri="{BB962C8B-B14F-4D97-AF65-F5344CB8AC3E}">
        <p14:creationId xmlns:p14="http://schemas.microsoft.com/office/powerpoint/2010/main" val="11684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585AF-41E6-5923-FE1B-86B3CC0E62A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F35EE77-26D4-3BA7-777B-A680625AE4BF}"/>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214B3EC-8666-ECF9-6960-1DFD1E471B34}"/>
              </a:ext>
            </a:extLst>
          </p:cNvPr>
          <p:cNvSpPr/>
          <p:nvPr/>
        </p:nvSpPr>
        <p:spPr>
          <a:xfrm>
            <a:off x="0" y="0"/>
            <a:ext cx="12192000" cy="6858000"/>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318CF4-9D04-06F5-68D8-BCAD078F69F2}"/>
              </a:ext>
            </a:extLst>
          </p:cNvPr>
          <p:cNvSpPr txBox="1"/>
          <p:nvPr/>
        </p:nvSpPr>
        <p:spPr>
          <a:xfrm>
            <a:off x="72696" y="232326"/>
            <a:ext cx="12046608" cy="1024191"/>
          </a:xfrm>
          <a:prstGeom prst="rect">
            <a:avLst/>
          </a:prstGeom>
          <a:noFill/>
        </p:spPr>
        <p:txBody>
          <a:bodyPr wrap="square" rtlCol="0">
            <a:spAutoFit/>
          </a:bodyPr>
          <a:lstStyle/>
          <a:p>
            <a:pPr algn="ctr">
              <a:lnSpc>
                <a:spcPts val="8000"/>
              </a:lnSpc>
            </a:pPr>
            <a:r>
              <a:rPr lang="en-US" sz="5500" b="1" spc="600" dirty="0">
                <a:ln w="3175">
                  <a:solidFill>
                    <a:schemeClr val="bg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66D867FA-F4AA-5537-7764-6F8AFA248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029" y="5869296"/>
            <a:ext cx="1580131" cy="756378"/>
          </a:xfrm>
          <a:prstGeom prst="rect">
            <a:avLst/>
          </a:prstGeom>
        </p:spPr>
      </p:pic>
      <p:sp>
        <p:nvSpPr>
          <p:cNvPr id="3" name="Content Placeholder 2">
            <a:extLst>
              <a:ext uri="{FF2B5EF4-FFF2-40B4-BE49-F238E27FC236}">
                <a16:creationId xmlns:a16="http://schemas.microsoft.com/office/drawing/2014/main" id="{001F4BE9-7E3C-AF08-5DA4-707F22C05829}"/>
              </a:ext>
            </a:extLst>
          </p:cNvPr>
          <p:cNvSpPr>
            <a:spLocks noGrp="1"/>
          </p:cNvSpPr>
          <p:nvPr>
            <p:ph idx="1"/>
          </p:nvPr>
        </p:nvSpPr>
        <p:spPr>
          <a:xfrm>
            <a:off x="394943" y="1256516"/>
            <a:ext cx="11479377" cy="5460289"/>
          </a:xfrm>
        </p:spPr>
        <p:txBody>
          <a:bodyPr>
            <a:noAutofit/>
          </a:bodyPr>
          <a:lstStyle/>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wear a false front as the hypocrite</a:t>
            </a:r>
          </a:p>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a:t>
            </a:r>
            <a:r>
              <a:rPr kumimoji="0" lang="en-US" sz="50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wist</a:t>
            </a: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what we were taught</a:t>
            </a:r>
          </a:p>
          <a:p>
            <a:pPr marL="631825" indent="-631825">
              <a:lnSpc>
                <a:spcPts val="64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weave our lives</a:t>
            </a:r>
            <a:r>
              <a:rPr kumimoji="0" lang="en-US" sz="5000" b="1" i="0" u="none" strike="noStrike" kern="1200" cap="none" spc="0" normalizeH="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together with God</a:t>
            </a:r>
          </a:p>
          <a:p>
            <a:pPr marL="631825" indent="-631825">
              <a:lnSpc>
                <a:spcPts val="6400"/>
              </a:lnSpc>
              <a:spcBef>
                <a:spcPts val="0"/>
              </a:spcBef>
              <a:spcAft>
                <a:spcPts val="1200"/>
              </a:spcAft>
              <a:buFont typeface="+mj-lt"/>
              <a:buAutoNum type="arabicPeriod"/>
              <a:defRPr/>
            </a:pPr>
            <a:r>
              <a:rPr lang="en-US" sz="5000" b="1" baseline="0" dirty="0">
                <a:ln w="12700">
                  <a:solidFill>
                    <a:schemeClr val="tx1"/>
                  </a:solidFill>
                </a:ln>
                <a:solidFill>
                  <a:prstClr val="white"/>
                </a:solidFill>
                <a:latin typeface="Dubai Medium" panose="020B0603030403030204" pitchFamily="34" charset="-78"/>
                <a:cs typeface="Dubai Medium" panose="020B0603030403030204" pitchFamily="34" charset="-78"/>
              </a:rPr>
              <a:t>We witness smartly to warn others</a:t>
            </a:r>
            <a:endPar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28694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B762-6FFC-FAC9-4E3E-577D87B3744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D415FC2-A31B-67B8-D4E5-8E2EB3743F30}"/>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7E6CAB2-B8E6-7596-610B-30FAD05351C6}"/>
              </a:ext>
            </a:extLst>
          </p:cNvPr>
          <p:cNvSpPr/>
          <p:nvPr/>
        </p:nvSpPr>
        <p:spPr>
          <a:xfrm>
            <a:off x="0" y="0"/>
            <a:ext cx="12192000" cy="6858000"/>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7940BE-0F20-918C-E69B-BBB837FFDA0F}"/>
              </a:ext>
            </a:extLst>
          </p:cNvPr>
          <p:cNvSpPr txBox="1"/>
          <p:nvPr/>
        </p:nvSpPr>
        <p:spPr>
          <a:xfrm>
            <a:off x="72696" y="232326"/>
            <a:ext cx="12046608" cy="1024191"/>
          </a:xfrm>
          <a:prstGeom prst="rect">
            <a:avLst/>
          </a:prstGeom>
          <a:noFill/>
        </p:spPr>
        <p:txBody>
          <a:bodyPr wrap="square" rtlCol="0">
            <a:spAutoFit/>
          </a:bodyPr>
          <a:lstStyle/>
          <a:p>
            <a:pPr algn="ctr">
              <a:lnSpc>
                <a:spcPts val="8000"/>
              </a:lnSpc>
            </a:pPr>
            <a:r>
              <a:rPr lang="en-US" sz="5500" b="1" spc="600" dirty="0">
                <a:ln w="3175">
                  <a:solidFill>
                    <a:schemeClr val="bg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9C27F49F-3710-3895-8571-5EBBAC0F8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029" y="5869296"/>
            <a:ext cx="1580131" cy="756378"/>
          </a:xfrm>
          <a:prstGeom prst="rect">
            <a:avLst/>
          </a:prstGeom>
        </p:spPr>
      </p:pic>
      <p:sp>
        <p:nvSpPr>
          <p:cNvPr id="3" name="Content Placeholder 2">
            <a:extLst>
              <a:ext uri="{FF2B5EF4-FFF2-40B4-BE49-F238E27FC236}">
                <a16:creationId xmlns:a16="http://schemas.microsoft.com/office/drawing/2014/main" id="{797A7816-89FF-320E-F7D0-1960C6DAA0C1}"/>
              </a:ext>
            </a:extLst>
          </p:cNvPr>
          <p:cNvSpPr>
            <a:spLocks noGrp="1"/>
          </p:cNvSpPr>
          <p:nvPr>
            <p:ph idx="1"/>
          </p:nvPr>
        </p:nvSpPr>
        <p:spPr>
          <a:xfrm>
            <a:off x="394943" y="1256516"/>
            <a:ext cx="11479377" cy="5460289"/>
          </a:xfrm>
        </p:spPr>
        <p:txBody>
          <a:bodyPr>
            <a:noAutofit/>
          </a:bodyPr>
          <a:lstStyle/>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wear a false front as the hypocrite</a:t>
            </a:r>
          </a:p>
        </p:txBody>
      </p:sp>
    </p:spTree>
    <p:extLst>
      <p:ext uri="{BB962C8B-B14F-4D97-AF65-F5344CB8AC3E}">
        <p14:creationId xmlns:p14="http://schemas.microsoft.com/office/powerpoint/2010/main" val="13948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76D5-3131-4472-A925-741CEE1836F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DD46C4A-7FD0-8805-8458-754086A33C8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666F9EB-86FF-AB58-B9C4-5DC498FE7019}"/>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II Timothy 3:5, 7-9</a:t>
            </a:r>
          </a:p>
        </p:txBody>
      </p:sp>
      <p:sp>
        <p:nvSpPr>
          <p:cNvPr id="3" name="Content Placeholder 2">
            <a:extLst>
              <a:ext uri="{FF2B5EF4-FFF2-40B4-BE49-F238E27FC236}">
                <a16:creationId xmlns:a16="http://schemas.microsoft.com/office/drawing/2014/main" id="{AD169814-BAB8-90B7-EE9D-48D2260CD5BC}"/>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“[They’re] holding to a form of godliness, but having denied its power. Keep away from such men as these. [They’re] always learning and never able to come to the full knowledge of the truth…. (</a:t>
            </a:r>
            <a:r>
              <a:rPr kumimoji="0" lang="en-US" sz="51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con’t</a:t>
            </a: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a:t>
            </a:r>
          </a:p>
        </p:txBody>
      </p:sp>
    </p:spTree>
    <p:extLst>
      <p:ext uri="{BB962C8B-B14F-4D97-AF65-F5344CB8AC3E}">
        <p14:creationId xmlns:p14="http://schemas.microsoft.com/office/powerpoint/2010/main" val="286556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32196-4E63-9EFD-7340-96657673309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CD44876-864B-BCF9-0595-820FEB833DB5}"/>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22CEBC8-76B7-5272-BF97-3532E8939609}"/>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II Timothy 3:5, 7-9</a:t>
            </a:r>
          </a:p>
        </p:txBody>
      </p:sp>
      <p:sp>
        <p:nvSpPr>
          <p:cNvPr id="3" name="Content Placeholder 2">
            <a:extLst>
              <a:ext uri="{FF2B5EF4-FFF2-40B4-BE49-F238E27FC236}">
                <a16:creationId xmlns:a16="http://schemas.microsoft.com/office/drawing/2014/main" id="{71611CB2-1850-B239-74D6-54B4A6962E57}"/>
              </a:ext>
            </a:extLst>
          </p:cNvPr>
          <p:cNvSpPr>
            <a:spLocks noGrp="1"/>
          </p:cNvSpPr>
          <p:nvPr>
            <p:ph idx="1"/>
          </p:nvPr>
        </p:nvSpPr>
        <p:spPr>
          <a:xfrm>
            <a:off x="394943" y="1248937"/>
            <a:ext cx="11479377" cy="4928026"/>
          </a:xfrm>
        </p:spPr>
        <p:txBody>
          <a:bodyPr>
            <a:noAutofit/>
          </a:bodyPr>
          <a:lstStyle/>
          <a:p>
            <a:pPr marL="0" indent="0" algn="just">
              <a:lnSpc>
                <a:spcPct val="100000"/>
              </a:lnSpc>
              <a:spcBef>
                <a:spcPts val="0"/>
              </a:spcBef>
              <a:buNone/>
              <a:defRPr/>
            </a:pP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a:t>
            </a:r>
            <a:r>
              <a:rPr kumimoji="0" lang="en-US" sz="51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con’t</a:t>
            </a: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a:t>
            </a:r>
            <a:r>
              <a:rPr lang="en-US" sz="5100" b="1" dirty="0">
                <a:ln w="12700">
                  <a:solidFill>
                    <a:schemeClr val="tx1"/>
                  </a:solidFill>
                </a:ln>
                <a:solidFill>
                  <a:prstClr val="white"/>
                </a:solidFill>
                <a:latin typeface="Dubai Medium" panose="020B0603030403030204" pitchFamily="34" charset="-78"/>
                <a:cs typeface="Dubai Medium" panose="020B0603030403030204" pitchFamily="34" charset="-78"/>
              </a:rPr>
              <a:t>…</a:t>
            </a: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Just as Jannes &amp; Jambres opposed Moses, so these men also oppose the truth, men of depraved mind, disqualified in regard to the faith. But they will not make further progress, for their folly will be obvious to all, just as theirs was also.”</a:t>
            </a:r>
          </a:p>
        </p:txBody>
      </p:sp>
    </p:spTree>
    <p:extLst>
      <p:ext uri="{BB962C8B-B14F-4D97-AF65-F5344CB8AC3E}">
        <p14:creationId xmlns:p14="http://schemas.microsoft.com/office/powerpoint/2010/main" val="339182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382F-68EA-5EB6-A498-561A0875FE2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27D6542-A18A-7BA3-BC1C-3B410107354F}"/>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8A070BE-AB41-842D-42AE-ADB102B67FE1}"/>
              </a:ext>
            </a:extLst>
          </p:cNvPr>
          <p:cNvSpPr/>
          <p:nvPr/>
        </p:nvSpPr>
        <p:spPr>
          <a:xfrm>
            <a:off x="0" y="0"/>
            <a:ext cx="12192000" cy="6858000"/>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F83F64-937F-E616-06F9-D1F93A4792A9}"/>
              </a:ext>
            </a:extLst>
          </p:cNvPr>
          <p:cNvSpPr txBox="1"/>
          <p:nvPr/>
        </p:nvSpPr>
        <p:spPr>
          <a:xfrm>
            <a:off x="72696" y="232326"/>
            <a:ext cx="12046608" cy="1024191"/>
          </a:xfrm>
          <a:prstGeom prst="rect">
            <a:avLst/>
          </a:prstGeom>
          <a:noFill/>
        </p:spPr>
        <p:txBody>
          <a:bodyPr wrap="square" rtlCol="0">
            <a:spAutoFit/>
          </a:bodyPr>
          <a:lstStyle/>
          <a:p>
            <a:pPr algn="ctr">
              <a:lnSpc>
                <a:spcPts val="8000"/>
              </a:lnSpc>
            </a:pPr>
            <a:r>
              <a:rPr lang="en-US" sz="5500" b="1" spc="600" dirty="0">
                <a:ln w="3175">
                  <a:solidFill>
                    <a:schemeClr val="bg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33821D4B-4D3F-DF9D-C7F6-E161A860C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029" y="5869296"/>
            <a:ext cx="1580131" cy="756378"/>
          </a:xfrm>
          <a:prstGeom prst="rect">
            <a:avLst/>
          </a:prstGeom>
        </p:spPr>
      </p:pic>
      <p:sp>
        <p:nvSpPr>
          <p:cNvPr id="3" name="Content Placeholder 2">
            <a:extLst>
              <a:ext uri="{FF2B5EF4-FFF2-40B4-BE49-F238E27FC236}">
                <a16:creationId xmlns:a16="http://schemas.microsoft.com/office/drawing/2014/main" id="{C46E4E30-EDA6-2609-AB72-99ECBCCB62E4}"/>
              </a:ext>
            </a:extLst>
          </p:cNvPr>
          <p:cNvSpPr>
            <a:spLocks noGrp="1"/>
          </p:cNvSpPr>
          <p:nvPr>
            <p:ph idx="1"/>
          </p:nvPr>
        </p:nvSpPr>
        <p:spPr>
          <a:xfrm>
            <a:off x="394943" y="1256516"/>
            <a:ext cx="11479377" cy="5460289"/>
          </a:xfrm>
        </p:spPr>
        <p:txBody>
          <a:bodyPr>
            <a:noAutofit/>
          </a:bodyPr>
          <a:lstStyle/>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wear a false front as the hypocrite</a:t>
            </a:r>
          </a:p>
        </p:txBody>
      </p:sp>
    </p:spTree>
    <p:extLst>
      <p:ext uri="{BB962C8B-B14F-4D97-AF65-F5344CB8AC3E}">
        <p14:creationId xmlns:p14="http://schemas.microsoft.com/office/powerpoint/2010/main" val="104399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7DBD-AAC5-2A4F-BFB8-F5BE4F3CB0A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6083259-DF7B-58AC-DE15-2C054A6F0D42}"/>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404F6A7-0736-9C9D-30D6-B1848DB566F7}"/>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Isaiah 61:1-2</a:t>
            </a:r>
          </a:p>
        </p:txBody>
      </p:sp>
      <p:sp>
        <p:nvSpPr>
          <p:cNvPr id="3" name="Content Placeholder 2">
            <a:extLst>
              <a:ext uri="{FF2B5EF4-FFF2-40B4-BE49-F238E27FC236}">
                <a16:creationId xmlns:a16="http://schemas.microsoft.com/office/drawing/2014/main" id="{B849079F-AB6D-651D-715F-26C9F0CDA8A4}"/>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44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“The Spirit of Lord Yahweh is upon Me b/c Yahweh has anointed me To bring good news to the afflicted; He has sent Me to bind up the brokenhearted, to proclaim release to captives &amp; freedom to prisoners, to proclaim the favorable year of Yahweh &amp; the day of vengeance of our God, to comfort all who mourn…”</a:t>
            </a:r>
          </a:p>
        </p:txBody>
      </p:sp>
    </p:spTree>
    <p:extLst>
      <p:ext uri="{BB962C8B-B14F-4D97-AF65-F5344CB8AC3E}">
        <p14:creationId xmlns:p14="http://schemas.microsoft.com/office/powerpoint/2010/main" val="403620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156C2-D997-CDD4-A839-7268CADFEFC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ACE1899-3A06-E72A-5CF2-90C7C818200B}"/>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67F27D7-3007-DE80-1BC1-1525678FA7A6}"/>
              </a:ext>
            </a:extLst>
          </p:cNvPr>
          <p:cNvSpPr/>
          <p:nvPr/>
        </p:nvSpPr>
        <p:spPr>
          <a:xfrm>
            <a:off x="0" y="0"/>
            <a:ext cx="12192000" cy="6858000"/>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BF5616-7893-F523-B7F2-B2E4F7E8DB3F}"/>
              </a:ext>
            </a:extLst>
          </p:cNvPr>
          <p:cNvSpPr txBox="1"/>
          <p:nvPr/>
        </p:nvSpPr>
        <p:spPr>
          <a:xfrm>
            <a:off x="72696" y="232326"/>
            <a:ext cx="12046608" cy="1024191"/>
          </a:xfrm>
          <a:prstGeom prst="rect">
            <a:avLst/>
          </a:prstGeom>
          <a:noFill/>
        </p:spPr>
        <p:txBody>
          <a:bodyPr wrap="square" rtlCol="0">
            <a:spAutoFit/>
          </a:bodyPr>
          <a:lstStyle/>
          <a:p>
            <a:pPr algn="ctr">
              <a:lnSpc>
                <a:spcPts val="8000"/>
              </a:lnSpc>
            </a:pPr>
            <a:r>
              <a:rPr lang="en-US" sz="5500" b="1" spc="600" dirty="0">
                <a:ln w="3175">
                  <a:solidFill>
                    <a:schemeClr val="bg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446A3A5F-1F04-3606-5854-FE1971E7C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029" y="5869296"/>
            <a:ext cx="1580131" cy="756378"/>
          </a:xfrm>
          <a:prstGeom prst="rect">
            <a:avLst/>
          </a:prstGeom>
        </p:spPr>
      </p:pic>
      <p:sp>
        <p:nvSpPr>
          <p:cNvPr id="3" name="Content Placeholder 2">
            <a:extLst>
              <a:ext uri="{FF2B5EF4-FFF2-40B4-BE49-F238E27FC236}">
                <a16:creationId xmlns:a16="http://schemas.microsoft.com/office/drawing/2014/main" id="{0350D0A5-9EA0-5E04-48E1-F733168CEA66}"/>
              </a:ext>
            </a:extLst>
          </p:cNvPr>
          <p:cNvSpPr>
            <a:spLocks noGrp="1"/>
          </p:cNvSpPr>
          <p:nvPr>
            <p:ph idx="1"/>
          </p:nvPr>
        </p:nvSpPr>
        <p:spPr>
          <a:xfrm>
            <a:off x="394943" y="1256516"/>
            <a:ext cx="11479377" cy="5460289"/>
          </a:xfrm>
        </p:spPr>
        <p:txBody>
          <a:bodyPr>
            <a:noAutofit/>
          </a:bodyPr>
          <a:lstStyle/>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p>
          <a:p>
            <a:pPr marL="631825" indent="-631825">
              <a:lnSpc>
                <a:spcPct val="100000"/>
              </a:lnSpc>
              <a:spcBef>
                <a:spcPts val="0"/>
              </a:spcBef>
              <a:spcAft>
                <a:spcPts val="1200"/>
              </a:spcAft>
              <a:buFont typeface="+mj-lt"/>
              <a:buAutoNum type="arabicPeriod"/>
              <a:defRPr/>
            </a:pPr>
            <a:r>
              <a:rPr lang="en-US" sz="5000" b="1" dirty="0">
                <a:ln w="12700">
                  <a:solidFill>
                    <a:schemeClr val="tx1"/>
                  </a:solidFill>
                </a:ln>
                <a:solidFill>
                  <a:prstClr val="white"/>
                </a:solidFill>
                <a:latin typeface="Dubai Medium" panose="020B0603030403030204" pitchFamily="34" charset="-78"/>
                <a:cs typeface="Dubai Medium" panose="020B0603030403030204" pitchFamily="34" charset="-78"/>
              </a:rPr>
              <a:t>Don’t wear a false front as the hypocrite</a:t>
            </a:r>
          </a:p>
          <a:p>
            <a:pPr marL="631825" indent="-631825">
              <a:lnSpc>
                <a:spcPct val="100000"/>
              </a:lnSpc>
              <a:spcBef>
                <a:spcPts val="0"/>
              </a:spcBef>
              <a:spcAft>
                <a:spcPts val="1200"/>
              </a:spcAft>
              <a:buFont typeface="+mj-lt"/>
              <a:buAutoNum type="arabicPeriod"/>
              <a:defRPr/>
            </a:pP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We </a:t>
            </a:r>
            <a:r>
              <a:rPr kumimoji="0" lang="en-US" sz="5000" b="1" i="0" u="none" strike="noStrike" kern="1200" cap="none" spc="0" normalizeH="0" baseline="0" noProof="0" dirty="0" err="1">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wist</a:t>
            </a:r>
            <a:r>
              <a:rPr kumimoji="0" lang="en-US" sz="50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what we were taught</a:t>
            </a:r>
          </a:p>
        </p:txBody>
      </p:sp>
    </p:spTree>
    <p:extLst>
      <p:ext uri="{BB962C8B-B14F-4D97-AF65-F5344CB8AC3E}">
        <p14:creationId xmlns:p14="http://schemas.microsoft.com/office/powerpoint/2010/main" val="392835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A113D-9BF9-9FAC-BE4D-6AE108EEBEC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B7DC53A-39E3-BB36-CBBC-73E1F6053126}"/>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1B7598B-7692-B40B-CD2D-85544C2CD5F5}"/>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Acts 20:35</a:t>
            </a:r>
          </a:p>
        </p:txBody>
      </p:sp>
      <p:sp>
        <p:nvSpPr>
          <p:cNvPr id="3" name="Content Placeholder 2">
            <a:extLst>
              <a:ext uri="{FF2B5EF4-FFF2-40B4-BE49-F238E27FC236}">
                <a16:creationId xmlns:a16="http://schemas.microsoft.com/office/drawing/2014/main" id="{F991DA54-25ED-BE0C-97DD-0D66DBF177D1}"/>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53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“In everything I showed you that by laboring in this manner you must help the weak &amp; remember the words of the Lord Jesus, that He Himself said, ‘It is more blessed to give than to receive.’”</a:t>
            </a:r>
          </a:p>
        </p:txBody>
      </p:sp>
    </p:spTree>
    <p:extLst>
      <p:ext uri="{BB962C8B-B14F-4D97-AF65-F5344CB8AC3E}">
        <p14:creationId xmlns:p14="http://schemas.microsoft.com/office/powerpoint/2010/main" val="186697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C5B4-6496-AC6E-38B3-27C3687E469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1636E70-D7F0-515C-0616-BD15F0ADE2E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21B5219-2A02-F8F1-AD7F-A168D2BD414B}"/>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Luke 24:6-7</a:t>
            </a:r>
          </a:p>
        </p:txBody>
      </p:sp>
      <p:sp>
        <p:nvSpPr>
          <p:cNvPr id="3" name="Content Placeholder 2">
            <a:extLst>
              <a:ext uri="{FF2B5EF4-FFF2-40B4-BE49-F238E27FC236}">
                <a16:creationId xmlns:a16="http://schemas.microsoft.com/office/drawing/2014/main" id="{A5AA267B-E4E2-69C7-E548-A59560F9ACCC}"/>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53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“He is not here, but He has risen. </a:t>
            </a:r>
            <a:r>
              <a:rPr kumimoji="0" lang="en-US" sz="5300" b="1" i="0" u="sng"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Remember</a:t>
            </a:r>
            <a:r>
              <a:rPr kumimoji="0" lang="en-US" sz="53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 how He spoke to you while He was still in Galilee, saying that the Son of Man must be delivered into the hands of sinful men, and be crucified, and the third day rise again.”</a:t>
            </a:r>
          </a:p>
        </p:txBody>
      </p:sp>
    </p:spTree>
    <p:extLst>
      <p:ext uri="{BB962C8B-B14F-4D97-AF65-F5344CB8AC3E}">
        <p14:creationId xmlns:p14="http://schemas.microsoft.com/office/powerpoint/2010/main" val="290373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D Cover 03">
      <a:dk1>
        <a:sysClr val="windowText" lastClr="000000"/>
      </a:dk1>
      <a:lt1>
        <a:sysClr val="window" lastClr="FFFFFF"/>
      </a:lt1>
      <a:dk2>
        <a:srgbClr val="374A59"/>
      </a:dk2>
      <a:lt2>
        <a:srgbClr val="B17F4A"/>
      </a:lt2>
      <a:accent1>
        <a:srgbClr val="95190C"/>
      </a:accent1>
      <a:accent2>
        <a:srgbClr val="610345"/>
      </a:accent2>
      <a:accent3>
        <a:srgbClr val="107E7D"/>
      </a:accent3>
      <a:accent4>
        <a:srgbClr val="FFF8F0"/>
      </a:accent4>
      <a:accent5>
        <a:srgbClr val="74526C"/>
      </a:accent5>
      <a:accent6>
        <a:srgbClr val="E57C04"/>
      </a:accent6>
      <a:hlink>
        <a:srgbClr val="FFF8F0"/>
      </a:hlink>
      <a:folHlink>
        <a:srgbClr val="FFF8F0"/>
      </a:folHlink>
    </a:clrScheme>
    <a:fontScheme name="CD 03">
      <a:majorFont>
        <a:latin typeface="Avenir Next LT Pro"/>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601010_win32_fixed v3" id="{9B5FBE9B-97E6-40C1-9ADC-06B5A72B2D6A}" vid="{19F66826-1B81-4917-837A-D9D4112AA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2610F2-13D5-46BF-87E8-4D85623FE1B3}">
  <we:reference id="wa200003706" version="1.1.0.0" store="en-US" storeType="OMEX"/>
  <we:alternateReferences>
    <we:reference id="wa200003706" version="1.1.0.0" store="WA20000370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2023</TotalTime>
  <Words>737</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Aptos</vt:lpstr>
      <vt:lpstr>Arial</vt:lpstr>
      <vt:lpstr>Avenir Next LT Pro</vt:lpstr>
      <vt:lpstr>Calibri</vt:lpstr>
      <vt:lpstr>Calibri Light</vt:lpstr>
      <vt:lpstr>Dubai Medium</vt:lpstr>
      <vt:lpstr>Footlight MT Light</vt:lpstr>
      <vt:lpstr>Palatino Linotype</vt:lpstr>
      <vt:lpstr>Poor Richard</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Shunk</dc:creator>
  <cp:lastModifiedBy>Daniel Shunk</cp:lastModifiedBy>
  <cp:revision>4</cp:revision>
  <dcterms:created xsi:type="dcterms:W3CDTF">2021-04-22T13:12:27Z</dcterms:created>
  <dcterms:modified xsi:type="dcterms:W3CDTF">2025-10-14T17:21:49Z</dcterms:modified>
</cp:coreProperties>
</file>