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9E7AA-5F0E-4019-B5FF-74AF47F13F2F}" v="211" dt="2025-10-12T01:32:56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50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delSld modSld">
      <pc:chgData name="Daniel Shunk" userId="8b1a05f26d681f8b" providerId="LiveId" clId="{92551CD1-72E2-4A83-B06E-9F01B71D04EE}" dt="2025-10-12T01:33:08.821" v="345" actId="47"/>
      <pc:docMkLst>
        <pc:docMk/>
      </pc:docMkLst>
      <pc:sldChg chg="modSp mod">
        <pc:chgData name="Daniel Shunk" userId="8b1a05f26d681f8b" providerId="LiveId" clId="{92551CD1-72E2-4A83-B06E-9F01B71D04EE}" dt="2025-10-12T01:26:26.986" v="36" actId="14100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10-12T01:26:04.212" v="1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10-12T01:26:26.986" v="36" actId="14100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modAnim">
        <pc:chgData name="Daniel Shunk" userId="8b1a05f26d681f8b" providerId="LiveId" clId="{92551CD1-72E2-4A83-B06E-9F01B71D04EE}" dt="2025-10-12T01:32:56.152" v="344"/>
        <pc:sldMkLst>
          <pc:docMk/>
          <pc:sldMk cId="4127929964" sldId="258"/>
        </pc:sldMkLst>
        <pc:spChg chg="mod">
          <ac:chgData name="Daniel Shunk" userId="8b1a05f26d681f8b" providerId="LiveId" clId="{92551CD1-72E2-4A83-B06E-9F01B71D04EE}" dt="2025-10-12T01:28:04.918" v="126" actId="1036"/>
          <ac:spMkLst>
            <pc:docMk/>
            <pc:sldMk cId="4127929964" sldId="258"/>
            <ac:spMk id="2" creationId="{E71B11DA-2E68-5295-6A2C-164C3D74E000}"/>
          </ac:spMkLst>
        </pc:spChg>
        <pc:spChg chg="mod">
          <ac:chgData name="Daniel Shunk" userId="8b1a05f26d681f8b" providerId="LiveId" clId="{92551CD1-72E2-4A83-B06E-9F01B71D04EE}" dt="2025-10-12T01:31:50.643" v="342" actId="20577"/>
          <ac:spMkLst>
            <pc:docMk/>
            <pc:sldMk cId="4127929964" sldId="258"/>
            <ac:spMk id="8" creationId="{CB0C6B65-3869-BDB1-BF34-B3C2F3BA93D9}"/>
          </ac:spMkLst>
        </pc:spChg>
      </pc:sldChg>
      <pc:sldChg chg="del">
        <pc:chgData name="Daniel Shunk" userId="8b1a05f26d681f8b" providerId="LiveId" clId="{92551CD1-72E2-4A83-B06E-9F01B71D04EE}" dt="2025-10-12T01:33:08.821" v="345" actId="47"/>
        <pc:sldMkLst>
          <pc:docMk/>
          <pc:sldMk cId="2559608208" sldId="264"/>
        </pc:sldMkLst>
      </pc:sldChg>
      <pc:sldChg chg="del">
        <pc:chgData name="Daniel Shunk" userId="8b1a05f26d681f8b" providerId="LiveId" clId="{92551CD1-72E2-4A83-B06E-9F01B71D04EE}" dt="2025-10-12T01:28:36.079" v="130" actId="47"/>
        <pc:sldMkLst>
          <pc:docMk/>
          <pc:sldMk cId="662590978" sldId="265"/>
        </pc:sldMkLst>
      </pc:sldChg>
      <pc:sldChg chg="del">
        <pc:chgData name="Daniel Shunk" userId="8b1a05f26d681f8b" providerId="LiveId" clId="{92551CD1-72E2-4A83-B06E-9F01B71D04EE}" dt="2025-10-12T01:28:36.954" v="131" actId="47"/>
        <pc:sldMkLst>
          <pc:docMk/>
          <pc:sldMk cId="1200580228" sldId="266"/>
        </pc:sldMkLst>
      </pc:sldChg>
      <pc:sldChg chg="del">
        <pc:chgData name="Daniel Shunk" userId="8b1a05f26d681f8b" providerId="LiveId" clId="{92551CD1-72E2-4A83-B06E-9F01B71D04EE}" dt="2025-10-12T01:28:35.246" v="129" actId="47"/>
        <pc:sldMkLst>
          <pc:docMk/>
          <pc:sldMk cId="1717832926" sldId="267"/>
        </pc:sldMkLst>
      </pc:sldChg>
      <pc:sldChg chg="del">
        <pc:chgData name="Daniel Shunk" userId="8b1a05f26d681f8b" providerId="LiveId" clId="{92551CD1-72E2-4A83-B06E-9F01B71D04EE}" dt="2025-10-12T01:28:34.673" v="128" actId="47"/>
        <pc:sldMkLst>
          <pc:docMk/>
          <pc:sldMk cId="1487765162" sldId="268"/>
        </pc:sldMkLst>
      </pc:sldChg>
      <pc:sldChg chg="del">
        <pc:chgData name="Daniel Shunk" userId="8b1a05f26d681f8b" providerId="LiveId" clId="{92551CD1-72E2-4A83-B06E-9F01B71D04EE}" dt="2025-10-12T01:28:38.777" v="133" actId="47"/>
        <pc:sldMkLst>
          <pc:docMk/>
          <pc:sldMk cId="186297565" sldId="269"/>
        </pc:sldMkLst>
      </pc:sldChg>
      <pc:sldChg chg="del">
        <pc:chgData name="Daniel Shunk" userId="8b1a05f26d681f8b" providerId="LiveId" clId="{92551CD1-72E2-4A83-B06E-9F01B71D04EE}" dt="2025-10-12T01:28:37.817" v="132" actId="47"/>
        <pc:sldMkLst>
          <pc:docMk/>
          <pc:sldMk cId="1469553541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4087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23-29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3121571" y="588220"/>
            <a:ext cx="907042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2892821" y="294595"/>
            <a:ext cx="9366607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st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140436" y="2233142"/>
            <a:ext cx="667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Papyrus" panose="03070502060502030205" pitchFamily="66" charset="0"/>
                <a:ea typeface="Source Sans Pro SemiBold" panose="020B0603030403020204" pitchFamily="34" charset="0"/>
              </a:rPr>
              <a:t>You Can Lead A Horse To Water…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5" y="5653999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10302"/>
            <a:ext cx="12192000" cy="4768956"/>
          </a:xfrm>
        </p:spPr>
        <p:txBody>
          <a:bodyPr>
            <a:noAutofit/>
          </a:bodyPr>
          <a:lstStyle/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He reorganizes the existing structure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46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He challenges them to public verbal commitment to use their resources on godliness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46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He challenges them to public tangible commitment to serve &amp; worship God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" y="5972525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0" y="177342"/>
            <a:ext cx="12192000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Setting Up The Kingdom For Success</a:t>
            </a: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23-29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7</cp:revision>
  <dcterms:created xsi:type="dcterms:W3CDTF">2025-08-29T12:27:13Z</dcterms:created>
  <dcterms:modified xsi:type="dcterms:W3CDTF">2025-10-12T01:33:15Z</dcterms:modified>
</cp:coreProperties>
</file>