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2" r:id="rId2"/>
  </p:sldMasterIdLst>
  <p:notesMasterIdLst>
    <p:notesMasterId r:id="rId17"/>
  </p:notesMasterIdLst>
  <p:handoutMasterIdLst>
    <p:handoutMasterId r:id="rId18"/>
  </p:handoutMasterIdLst>
  <p:sldIdLst>
    <p:sldId id="547" r:id="rId3"/>
    <p:sldId id="550" r:id="rId4"/>
    <p:sldId id="551" r:id="rId5"/>
    <p:sldId id="549" r:id="rId6"/>
    <p:sldId id="548" r:id="rId7"/>
    <p:sldId id="552" r:id="rId8"/>
    <p:sldId id="553" r:id="rId9"/>
    <p:sldId id="554" r:id="rId10"/>
    <p:sldId id="555" r:id="rId11"/>
    <p:sldId id="556" r:id="rId12"/>
    <p:sldId id="557" r:id="rId13"/>
    <p:sldId id="558" r:id="rId14"/>
    <p:sldId id="559" r:id="rId15"/>
    <p:sldId id="5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046"/>
    <a:srgbClr val="961D2B"/>
    <a:srgbClr val="6C3716"/>
    <a:srgbClr val="2F4263"/>
    <a:srgbClr val="455750"/>
    <a:srgbClr val="C84535"/>
    <a:srgbClr val="2F4420"/>
    <a:srgbClr val="2D4320"/>
    <a:srgbClr val="2E431F"/>
    <a:srgbClr val="2D4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5FF28-BC21-4555-A213-882FCCD22DB2}" v="11" dt="2025-10-07T17:36:51.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3" y="2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undo custSel addSld delSld modSld sldOrd delMainMaster">
      <pc:chgData name="Daniel Shunk" userId="8b1a05f26d681f8b" providerId="LiveId" clId="{92551CD1-72E2-4A83-B06E-9F01B71D04EE}" dt="2025-10-07T17:39:26.472" v="616" actId="47"/>
      <pc:docMkLst>
        <pc:docMk/>
      </pc:docMkLst>
      <pc:sldChg chg="del">
        <pc:chgData name="Daniel Shunk" userId="8b1a05f26d681f8b" providerId="LiveId" clId="{92551CD1-72E2-4A83-B06E-9F01B71D04EE}" dt="2025-10-07T17:03:09.154" v="0" actId="47"/>
        <pc:sldMkLst>
          <pc:docMk/>
          <pc:sldMk cId="3954807474" sldId="280"/>
        </pc:sldMkLst>
      </pc:sldChg>
      <pc:sldChg chg="del">
        <pc:chgData name="Daniel Shunk" userId="8b1a05f26d681f8b" providerId="LiveId" clId="{92551CD1-72E2-4A83-B06E-9F01B71D04EE}" dt="2025-10-07T17:03:09.154" v="0" actId="47"/>
        <pc:sldMkLst>
          <pc:docMk/>
          <pc:sldMk cId="852241358" sldId="315"/>
        </pc:sldMkLst>
      </pc:sldChg>
      <pc:sldChg chg="del">
        <pc:chgData name="Daniel Shunk" userId="8b1a05f26d681f8b" providerId="LiveId" clId="{92551CD1-72E2-4A83-B06E-9F01B71D04EE}" dt="2025-10-07T17:03:09.154" v="0" actId="47"/>
        <pc:sldMkLst>
          <pc:docMk/>
          <pc:sldMk cId="2758899316" sldId="382"/>
        </pc:sldMkLst>
      </pc:sldChg>
      <pc:sldChg chg="del">
        <pc:chgData name="Daniel Shunk" userId="8b1a05f26d681f8b" providerId="LiveId" clId="{92551CD1-72E2-4A83-B06E-9F01B71D04EE}" dt="2025-10-07T17:03:09.154" v="0" actId="47"/>
        <pc:sldMkLst>
          <pc:docMk/>
          <pc:sldMk cId="3358162820" sldId="392"/>
        </pc:sldMkLst>
      </pc:sldChg>
      <pc:sldChg chg="del">
        <pc:chgData name="Daniel Shunk" userId="8b1a05f26d681f8b" providerId="LiveId" clId="{92551CD1-72E2-4A83-B06E-9F01B71D04EE}" dt="2025-10-07T17:03:09.154" v="0" actId="47"/>
        <pc:sldMkLst>
          <pc:docMk/>
          <pc:sldMk cId="1600810728" sldId="396"/>
        </pc:sldMkLst>
      </pc:sldChg>
      <pc:sldChg chg="del">
        <pc:chgData name="Daniel Shunk" userId="8b1a05f26d681f8b" providerId="LiveId" clId="{92551CD1-72E2-4A83-B06E-9F01B71D04EE}" dt="2025-10-07T17:03:09.154" v="0" actId="47"/>
        <pc:sldMkLst>
          <pc:docMk/>
          <pc:sldMk cId="752872454" sldId="397"/>
        </pc:sldMkLst>
      </pc:sldChg>
      <pc:sldChg chg="del">
        <pc:chgData name="Daniel Shunk" userId="8b1a05f26d681f8b" providerId="LiveId" clId="{92551CD1-72E2-4A83-B06E-9F01B71D04EE}" dt="2025-10-07T17:03:09.154" v="0" actId="47"/>
        <pc:sldMkLst>
          <pc:docMk/>
          <pc:sldMk cId="70403115" sldId="412"/>
        </pc:sldMkLst>
      </pc:sldChg>
      <pc:sldChg chg="del">
        <pc:chgData name="Daniel Shunk" userId="8b1a05f26d681f8b" providerId="LiveId" clId="{92551CD1-72E2-4A83-B06E-9F01B71D04EE}" dt="2025-10-07T17:03:09.154" v="0" actId="47"/>
        <pc:sldMkLst>
          <pc:docMk/>
          <pc:sldMk cId="231764727" sldId="423"/>
        </pc:sldMkLst>
      </pc:sldChg>
      <pc:sldChg chg="del">
        <pc:chgData name="Daniel Shunk" userId="8b1a05f26d681f8b" providerId="LiveId" clId="{92551CD1-72E2-4A83-B06E-9F01B71D04EE}" dt="2025-10-07T17:03:09.154" v="0" actId="47"/>
        <pc:sldMkLst>
          <pc:docMk/>
          <pc:sldMk cId="3923001965" sldId="466"/>
        </pc:sldMkLst>
      </pc:sldChg>
      <pc:sldChg chg="del">
        <pc:chgData name="Daniel Shunk" userId="8b1a05f26d681f8b" providerId="LiveId" clId="{92551CD1-72E2-4A83-B06E-9F01B71D04EE}" dt="2025-10-07T17:03:09.154" v="0" actId="47"/>
        <pc:sldMkLst>
          <pc:docMk/>
          <pc:sldMk cId="3850320083" sldId="473"/>
        </pc:sldMkLst>
      </pc:sldChg>
      <pc:sldChg chg="del">
        <pc:chgData name="Daniel Shunk" userId="8b1a05f26d681f8b" providerId="LiveId" clId="{92551CD1-72E2-4A83-B06E-9F01B71D04EE}" dt="2025-10-07T17:03:09.154" v="0" actId="47"/>
        <pc:sldMkLst>
          <pc:docMk/>
          <pc:sldMk cId="459237684" sldId="482"/>
        </pc:sldMkLst>
      </pc:sldChg>
      <pc:sldChg chg="del">
        <pc:chgData name="Daniel Shunk" userId="8b1a05f26d681f8b" providerId="LiveId" clId="{92551CD1-72E2-4A83-B06E-9F01B71D04EE}" dt="2025-10-07T17:03:09.154" v="0" actId="47"/>
        <pc:sldMkLst>
          <pc:docMk/>
          <pc:sldMk cId="2965428339" sldId="488"/>
        </pc:sldMkLst>
      </pc:sldChg>
      <pc:sldChg chg="del">
        <pc:chgData name="Daniel Shunk" userId="8b1a05f26d681f8b" providerId="LiveId" clId="{92551CD1-72E2-4A83-B06E-9F01B71D04EE}" dt="2025-10-07T17:03:09.154" v="0" actId="47"/>
        <pc:sldMkLst>
          <pc:docMk/>
          <pc:sldMk cId="3784701678" sldId="509"/>
        </pc:sldMkLst>
      </pc:sldChg>
      <pc:sldChg chg="del">
        <pc:chgData name="Daniel Shunk" userId="8b1a05f26d681f8b" providerId="LiveId" clId="{92551CD1-72E2-4A83-B06E-9F01B71D04EE}" dt="2025-10-07T17:03:09.154" v="0" actId="47"/>
        <pc:sldMkLst>
          <pc:docMk/>
          <pc:sldMk cId="4044466254" sldId="514"/>
        </pc:sldMkLst>
      </pc:sldChg>
      <pc:sldChg chg="del">
        <pc:chgData name="Daniel Shunk" userId="8b1a05f26d681f8b" providerId="LiveId" clId="{92551CD1-72E2-4A83-B06E-9F01B71D04EE}" dt="2025-10-07T17:03:09.154" v="0" actId="47"/>
        <pc:sldMkLst>
          <pc:docMk/>
          <pc:sldMk cId="988594816" sldId="528"/>
        </pc:sldMkLst>
      </pc:sldChg>
      <pc:sldChg chg="del">
        <pc:chgData name="Daniel Shunk" userId="8b1a05f26d681f8b" providerId="LiveId" clId="{92551CD1-72E2-4A83-B06E-9F01B71D04EE}" dt="2025-10-07T17:03:09.154" v="0" actId="47"/>
        <pc:sldMkLst>
          <pc:docMk/>
          <pc:sldMk cId="967171890" sldId="530"/>
        </pc:sldMkLst>
      </pc:sldChg>
      <pc:sldChg chg="del">
        <pc:chgData name="Daniel Shunk" userId="8b1a05f26d681f8b" providerId="LiveId" clId="{92551CD1-72E2-4A83-B06E-9F01B71D04EE}" dt="2025-10-07T17:03:09.154" v="0" actId="47"/>
        <pc:sldMkLst>
          <pc:docMk/>
          <pc:sldMk cId="1462621149" sldId="534"/>
        </pc:sldMkLst>
      </pc:sldChg>
      <pc:sldChg chg="del">
        <pc:chgData name="Daniel Shunk" userId="8b1a05f26d681f8b" providerId="LiveId" clId="{92551CD1-72E2-4A83-B06E-9F01B71D04EE}" dt="2025-10-07T17:03:09.154" v="0" actId="47"/>
        <pc:sldMkLst>
          <pc:docMk/>
          <pc:sldMk cId="2148822504" sldId="535"/>
        </pc:sldMkLst>
      </pc:sldChg>
      <pc:sldChg chg="del">
        <pc:chgData name="Daniel Shunk" userId="8b1a05f26d681f8b" providerId="LiveId" clId="{92551CD1-72E2-4A83-B06E-9F01B71D04EE}" dt="2025-10-07T17:03:09.154" v="0" actId="47"/>
        <pc:sldMkLst>
          <pc:docMk/>
          <pc:sldMk cId="196437539" sldId="540"/>
        </pc:sldMkLst>
      </pc:sldChg>
      <pc:sldChg chg="del">
        <pc:chgData name="Daniel Shunk" userId="8b1a05f26d681f8b" providerId="LiveId" clId="{92551CD1-72E2-4A83-B06E-9F01B71D04EE}" dt="2025-10-07T17:03:09.154" v="0" actId="47"/>
        <pc:sldMkLst>
          <pc:docMk/>
          <pc:sldMk cId="2270579675" sldId="541"/>
        </pc:sldMkLst>
      </pc:sldChg>
      <pc:sldChg chg="del">
        <pc:chgData name="Daniel Shunk" userId="8b1a05f26d681f8b" providerId="LiveId" clId="{92551CD1-72E2-4A83-B06E-9F01B71D04EE}" dt="2025-10-07T17:03:09.154" v="0" actId="47"/>
        <pc:sldMkLst>
          <pc:docMk/>
          <pc:sldMk cId="684512119" sldId="542"/>
        </pc:sldMkLst>
      </pc:sldChg>
      <pc:sldChg chg="del">
        <pc:chgData name="Daniel Shunk" userId="8b1a05f26d681f8b" providerId="LiveId" clId="{92551CD1-72E2-4A83-B06E-9F01B71D04EE}" dt="2025-10-07T17:03:09.154" v="0" actId="47"/>
        <pc:sldMkLst>
          <pc:docMk/>
          <pc:sldMk cId="3058011915" sldId="543"/>
        </pc:sldMkLst>
      </pc:sldChg>
      <pc:sldChg chg="del">
        <pc:chgData name="Daniel Shunk" userId="8b1a05f26d681f8b" providerId="LiveId" clId="{92551CD1-72E2-4A83-B06E-9F01B71D04EE}" dt="2025-10-07T17:03:09.154" v="0" actId="47"/>
        <pc:sldMkLst>
          <pc:docMk/>
          <pc:sldMk cId="2674150828" sldId="544"/>
        </pc:sldMkLst>
      </pc:sldChg>
      <pc:sldChg chg="del">
        <pc:chgData name="Daniel Shunk" userId="8b1a05f26d681f8b" providerId="LiveId" clId="{92551CD1-72E2-4A83-B06E-9F01B71D04EE}" dt="2025-10-07T17:03:09.154" v="0" actId="47"/>
        <pc:sldMkLst>
          <pc:docMk/>
          <pc:sldMk cId="1534508744" sldId="545"/>
        </pc:sldMkLst>
      </pc:sldChg>
      <pc:sldChg chg="addSp delSp modSp del mod ord modTransition modShow chgLayout">
        <pc:chgData name="Daniel Shunk" userId="8b1a05f26d681f8b" providerId="LiveId" clId="{92551CD1-72E2-4A83-B06E-9F01B71D04EE}" dt="2025-10-07T17:22:07.218" v="273" actId="47"/>
        <pc:sldMkLst>
          <pc:docMk/>
          <pc:sldMk cId="3609525526" sldId="546"/>
        </pc:sldMkLst>
        <pc:spChg chg="add del mod ord">
          <ac:chgData name="Daniel Shunk" userId="8b1a05f26d681f8b" providerId="LiveId" clId="{92551CD1-72E2-4A83-B06E-9F01B71D04EE}" dt="2025-10-07T17:14:09.176" v="137" actId="478"/>
          <ac:spMkLst>
            <pc:docMk/>
            <pc:sldMk cId="3609525526" sldId="546"/>
            <ac:spMk id="2" creationId="{B2C038BC-68E8-AC3D-7505-435DFF646869}"/>
          </ac:spMkLst>
        </pc:spChg>
        <pc:spChg chg="add mod ord">
          <ac:chgData name="Daniel Shunk" userId="8b1a05f26d681f8b" providerId="LiveId" clId="{92551CD1-72E2-4A83-B06E-9F01B71D04EE}" dt="2025-10-07T17:20:03.887" v="253" actId="1582"/>
          <ac:spMkLst>
            <pc:docMk/>
            <pc:sldMk cId="3609525526" sldId="546"/>
            <ac:spMk id="3" creationId="{A77B4E14-18F0-A430-E645-9165582A0D95}"/>
          </ac:spMkLst>
        </pc:spChg>
        <pc:spChg chg="mod">
          <ac:chgData name="Daniel Shunk" userId="8b1a05f26d681f8b" providerId="LiveId" clId="{92551CD1-72E2-4A83-B06E-9F01B71D04EE}" dt="2025-10-07T17:21:26.898" v="271" actId="207"/>
          <ac:spMkLst>
            <pc:docMk/>
            <pc:sldMk cId="3609525526" sldId="546"/>
            <ac:spMk id="7" creationId="{11BFC1AD-8094-508B-E043-81CA73D9E995}"/>
          </ac:spMkLst>
        </pc:spChg>
        <pc:spChg chg="del mod">
          <ac:chgData name="Daniel Shunk" userId="8b1a05f26d681f8b" providerId="LiveId" clId="{92551CD1-72E2-4A83-B06E-9F01B71D04EE}" dt="2025-10-07T17:14:01.541" v="136" actId="478"/>
          <ac:spMkLst>
            <pc:docMk/>
            <pc:sldMk cId="3609525526" sldId="546"/>
            <ac:spMk id="8" creationId="{6BDF08AE-9070-FEE0-65D1-1A695254E770}"/>
          </ac:spMkLst>
        </pc:spChg>
        <pc:spChg chg="del">
          <ac:chgData name="Daniel Shunk" userId="8b1a05f26d681f8b" providerId="LiveId" clId="{92551CD1-72E2-4A83-B06E-9F01B71D04EE}" dt="2025-10-07T17:14:14.451" v="138" actId="478"/>
          <ac:spMkLst>
            <pc:docMk/>
            <pc:sldMk cId="3609525526" sldId="546"/>
            <ac:spMk id="11" creationId="{ED33BAE4-4140-C3F3-7655-BA280087C991}"/>
          </ac:spMkLst>
        </pc:spChg>
        <pc:picChg chg="mod">
          <ac:chgData name="Daniel Shunk" userId="8b1a05f26d681f8b" providerId="LiveId" clId="{92551CD1-72E2-4A83-B06E-9F01B71D04EE}" dt="2025-10-07T17:20:36.211" v="255" actId="1076"/>
          <ac:picMkLst>
            <pc:docMk/>
            <pc:sldMk cId="3609525526" sldId="546"/>
            <ac:picMk id="9" creationId="{70ABB9EE-8C6C-3B6D-715C-3C86373C667A}"/>
          </ac:picMkLst>
        </pc:picChg>
      </pc:sldChg>
      <pc:sldChg chg="del">
        <pc:chgData name="Daniel Shunk" userId="8b1a05f26d681f8b" providerId="LiveId" clId="{92551CD1-72E2-4A83-B06E-9F01B71D04EE}" dt="2025-10-07T17:03:09.154" v="0" actId="47"/>
        <pc:sldMkLst>
          <pc:docMk/>
          <pc:sldMk cId="1262715238" sldId="547"/>
        </pc:sldMkLst>
      </pc:sldChg>
      <pc:sldChg chg="addSp modSp add mod">
        <pc:chgData name="Daniel Shunk" userId="8b1a05f26d681f8b" providerId="LiveId" clId="{92551CD1-72E2-4A83-B06E-9F01B71D04EE}" dt="2025-10-07T17:12:51.971" v="130" actId="1035"/>
        <pc:sldMkLst>
          <pc:docMk/>
          <pc:sldMk cId="3378714882" sldId="547"/>
        </pc:sldMkLst>
        <pc:spChg chg="add mod">
          <ac:chgData name="Daniel Shunk" userId="8b1a05f26d681f8b" providerId="LiveId" clId="{92551CD1-72E2-4A83-B06E-9F01B71D04EE}" dt="2025-10-07T17:11:45.306" v="78" actId="14100"/>
          <ac:spMkLst>
            <pc:docMk/>
            <pc:sldMk cId="3378714882" sldId="547"/>
            <ac:spMk id="2" creationId="{FFAD8918-8AA7-FEBF-FB4D-F713CFBC0FE5}"/>
          </ac:spMkLst>
        </pc:spChg>
        <pc:spChg chg="mod">
          <ac:chgData name="Daniel Shunk" userId="8b1a05f26d681f8b" providerId="LiveId" clId="{92551CD1-72E2-4A83-B06E-9F01B71D04EE}" dt="2025-10-07T17:12:51.971" v="130" actId="1035"/>
          <ac:spMkLst>
            <pc:docMk/>
            <pc:sldMk cId="3378714882" sldId="547"/>
            <ac:spMk id="8" creationId="{E9FD42C0-9CA4-69FB-DB69-081BDEF00DA2}"/>
          </ac:spMkLst>
        </pc:spChg>
      </pc:sldChg>
      <pc:sldChg chg="del">
        <pc:chgData name="Daniel Shunk" userId="8b1a05f26d681f8b" providerId="LiveId" clId="{92551CD1-72E2-4A83-B06E-9F01B71D04EE}" dt="2025-10-07T17:03:09.154" v="0" actId="47"/>
        <pc:sldMkLst>
          <pc:docMk/>
          <pc:sldMk cId="1131576642" sldId="548"/>
        </pc:sldMkLst>
      </pc:sldChg>
      <pc:sldChg chg="delSp modSp add mod">
        <pc:chgData name="Daniel Shunk" userId="8b1a05f26d681f8b" providerId="LiveId" clId="{92551CD1-72E2-4A83-B06E-9F01B71D04EE}" dt="2025-10-07T17:31:55.860" v="498" actId="255"/>
        <pc:sldMkLst>
          <pc:docMk/>
          <pc:sldMk cId="2865563164" sldId="548"/>
        </pc:sldMkLst>
        <pc:spChg chg="mod">
          <ac:chgData name="Daniel Shunk" userId="8b1a05f26d681f8b" providerId="LiveId" clId="{92551CD1-72E2-4A83-B06E-9F01B71D04EE}" dt="2025-10-07T17:31:55.860" v="498" actId="255"/>
          <ac:spMkLst>
            <pc:docMk/>
            <pc:sldMk cId="2865563164" sldId="548"/>
            <ac:spMk id="3" creationId="{AD169814-BAB8-90B7-EE9D-48D2260CD5BC}"/>
          </ac:spMkLst>
        </pc:spChg>
        <pc:spChg chg="mod">
          <ac:chgData name="Daniel Shunk" userId="8b1a05f26d681f8b" providerId="LiveId" clId="{92551CD1-72E2-4A83-B06E-9F01B71D04EE}" dt="2025-10-07T17:30:21.904" v="452" actId="20577"/>
          <ac:spMkLst>
            <pc:docMk/>
            <pc:sldMk cId="2865563164" sldId="548"/>
            <ac:spMk id="7" creationId="{7666F9EB-86FF-AB58-B9C4-5DC498FE7019}"/>
          </ac:spMkLst>
        </pc:spChg>
        <pc:picChg chg="del">
          <ac:chgData name="Daniel Shunk" userId="8b1a05f26d681f8b" providerId="LiveId" clId="{92551CD1-72E2-4A83-B06E-9F01B71D04EE}" dt="2025-10-07T17:20:53.606" v="266" actId="478"/>
          <ac:picMkLst>
            <pc:docMk/>
            <pc:sldMk cId="2865563164" sldId="548"/>
            <ac:picMk id="9" creationId="{E6D3E666-FAC2-6951-97A5-451C0623A52A}"/>
          </ac:picMkLst>
        </pc:picChg>
      </pc:sldChg>
      <pc:sldChg chg="del">
        <pc:chgData name="Daniel Shunk" userId="8b1a05f26d681f8b" providerId="LiveId" clId="{92551CD1-72E2-4A83-B06E-9F01B71D04EE}" dt="2025-10-07T17:03:09.154" v="0" actId="47"/>
        <pc:sldMkLst>
          <pc:docMk/>
          <pc:sldMk cId="474844571" sldId="549"/>
        </pc:sldMkLst>
      </pc:sldChg>
      <pc:sldChg chg="modSp add mod modAnim">
        <pc:chgData name="Daniel Shunk" userId="8b1a05f26d681f8b" providerId="LiveId" clId="{92551CD1-72E2-4A83-B06E-9F01B71D04EE}" dt="2025-10-07T17:30:13.911" v="435" actId="20577"/>
        <pc:sldMkLst>
          <pc:docMk/>
          <pc:sldMk cId="1394833365" sldId="549"/>
        </pc:sldMkLst>
        <pc:spChg chg="mod">
          <ac:chgData name="Daniel Shunk" userId="8b1a05f26d681f8b" providerId="LiveId" clId="{92551CD1-72E2-4A83-B06E-9F01B71D04EE}" dt="2025-10-07T17:30:13.911" v="435" actId="20577"/>
          <ac:spMkLst>
            <pc:docMk/>
            <pc:sldMk cId="1394833365" sldId="549"/>
            <ac:spMk id="3" creationId="{797A7816-89FF-320E-F7D0-1960C6DAA0C1}"/>
          </ac:spMkLst>
        </pc:spChg>
      </pc:sldChg>
      <pc:sldChg chg="del">
        <pc:chgData name="Daniel Shunk" userId="8b1a05f26d681f8b" providerId="LiveId" clId="{92551CD1-72E2-4A83-B06E-9F01B71D04EE}" dt="2025-10-07T17:03:09.154" v="0" actId="47"/>
        <pc:sldMkLst>
          <pc:docMk/>
          <pc:sldMk cId="2414470108" sldId="550"/>
        </pc:sldMkLst>
      </pc:sldChg>
      <pc:sldChg chg="modSp add mod ord">
        <pc:chgData name="Daniel Shunk" userId="8b1a05f26d681f8b" providerId="LiveId" clId="{92551CD1-72E2-4A83-B06E-9F01B71D04EE}" dt="2025-10-07T17:24:33.455" v="316" actId="255"/>
        <pc:sldMkLst>
          <pc:docMk/>
          <pc:sldMk cId="3516045544" sldId="550"/>
        </pc:sldMkLst>
        <pc:spChg chg="mod">
          <ac:chgData name="Daniel Shunk" userId="8b1a05f26d681f8b" providerId="LiveId" clId="{92551CD1-72E2-4A83-B06E-9F01B71D04EE}" dt="2025-10-07T17:24:33.455" v="316" actId="255"/>
          <ac:spMkLst>
            <pc:docMk/>
            <pc:sldMk cId="3516045544" sldId="550"/>
            <ac:spMk id="3" creationId="{24E6CF97-CF31-6676-9F73-AFF90BAADDDC}"/>
          </ac:spMkLst>
        </pc:spChg>
        <pc:spChg chg="mod">
          <ac:chgData name="Daniel Shunk" userId="8b1a05f26d681f8b" providerId="LiveId" clId="{92551CD1-72E2-4A83-B06E-9F01B71D04EE}" dt="2025-10-07T17:22:31.667" v="293" actId="20577"/>
          <ac:spMkLst>
            <pc:docMk/>
            <pc:sldMk cId="3516045544" sldId="550"/>
            <ac:spMk id="7" creationId="{99E69A57-25BC-2BCB-763A-11B351FEFAA1}"/>
          </ac:spMkLst>
        </pc:spChg>
        <pc:picChg chg="mod">
          <ac:chgData name="Daniel Shunk" userId="8b1a05f26d681f8b" providerId="LiveId" clId="{92551CD1-72E2-4A83-B06E-9F01B71D04EE}" dt="2025-10-07T17:24:15.143" v="310" actId="1035"/>
          <ac:picMkLst>
            <pc:docMk/>
            <pc:sldMk cId="3516045544" sldId="550"/>
            <ac:picMk id="10" creationId="{E8F05EAA-4EDC-78E8-2B97-C6464BF88293}"/>
          </ac:picMkLst>
        </pc:picChg>
      </pc:sldChg>
      <pc:sldChg chg="add ord">
        <pc:chgData name="Daniel Shunk" userId="8b1a05f26d681f8b" providerId="LiveId" clId="{92551CD1-72E2-4A83-B06E-9F01B71D04EE}" dt="2025-10-07T17:22:17.912" v="279"/>
        <pc:sldMkLst>
          <pc:docMk/>
          <pc:sldMk cId="1046024460" sldId="551"/>
        </pc:sldMkLst>
      </pc:sldChg>
      <pc:sldChg chg="del">
        <pc:chgData name="Daniel Shunk" userId="8b1a05f26d681f8b" providerId="LiveId" clId="{92551CD1-72E2-4A83-B06E-9F01B71D04EE}" dt="2025-10-07T17:03:09.154" v="0" actId="47"/>
        <pc:sldMkLst>
          <pc:docMk/>
          <pc:sldMk cId="3069219165" sldId="551"/>
        </pc:sldMkLst>
      </pc:sldChg>
      <pc:sldChg chg="del">
        <pc:chgData name="Daniel Shunk" userId="8b1a05f26d681f8b" providerId="LiveId" clId="{92551CD1-72E2-4A83-B06E-9F01B71D04EE}" dt="2025-10-07T17:03:09.154" v="0" actId="47"/>
        <pc:sldMkLst>
          <pc:docMk/>
          <pc:sldMk cId="52505390" sldId="552"/>
        </pc:sldMkLst>
      </pc:sldChg>
      <pc:sldChg chg="modSp add modAnim">
        <pc:chgData name="Daniel Shunk" userId="8b1a05f26d681f8b" providerId="LiveId" clId="{92551CD1-72E2-4A83-B06E-9F01B71D04EE}" dt="2025-10-07T17:32:28.671" v="501"/>
        <pc:sldMkLst>
          <pc:docMk/>
          <pc:sldMk cId="1080850703" sldId="552"/>
        </pc:sldMkLst>
        <pc:spChg chg="mod">
          <ac:chgData name="Daniel Shunk" userId="8b1a05f26d681f8b" providerId="LiveId" clId="{92551CD1-72E2-4A83-B06E-9F01B71D04EE}" dt="2025-10-07T17:32:24.903" v="500" actId="20577"/>
          <ac:spMkLst>
            <pc:docMk/>
            <pc:sldMk cId="1080850703" sldId="552"/>
            <ac:spMk id="3" creationId="{D5A28AB0-3D9C-5E65-CD4E-39D77037DC51}"/>
          </ac:spMkLst>
        </pc:spChg>
      </pc:sldChg>
      <pc:sldChg chg="del">
        <pc:chgData name="Daniel Shunk" userId="8b1a05f26d681f8b" providerId="LiveId" clId="{92551CD1-72E2-4A83-B06E-9F01B71D04EE}" dt="2025-10-07T17:03:09.154" v="0" actId="47"/>
        <pc:sldMkLst>
          <pc:docMk/>
          <pc:sldMk cId="1326888503" sldId="553"/>
        </pc:sldMkLst>
      </pc:sldChg>
      <pc:sldChg chg="modSp add mod replId">
        <pc:chgData name="Daniel Shunk" userId="8b1a05f26d681f8b" providerId="LiveId" clId="{92551CD1-72E2-4A83-B06E-9F01B71D04EE}" dt="2025-10-07T17:33:45.544" v="531" actId="255"/>
        <pc:sldMkLst>
          <pc:docMk/>
          <pc:sldMk cId="2340340382" sldId="553"/>
        </pc:sldMkLst>
        <pc:spChg chg="mod">
          <ac:chgData name="Daniel Shunk" userId="8b1a05f26d681f8b" providerId="LiveId" clId="{92551CD1-72E2-4A83-B06E-9F01B71D04EE}" dt="2025-10-07T17:33:45.544" v="531" actId="255"/>
          <ac:spMkLst>
            <pc:docMk/>
            <pc:sldMk cId="2340340382" sldId="553"/>
            <ac:spMk id="3" creationId="{9CC23844-0172-B583-BD30-1C770F08C4F8}"/>
          </ac:spMkLst>
        </pc:spChg>
        <pc:spChg chg="mod">
          <ac:chgData name="Daniel Shunk" userId="8b1a05f26d681f8b" providerId="LiveId" clId="{92551CD1-72E2-4A83-B06E-9F01B71D04EE}" dt="2025-10-07T17:32:42.243" v="513" actId="20577"/>
          <ac:spMkLst>
            <pc:docMk/>
            <pc:sldMk cId="2340340382" sldId="553"/>
            <ac:spMk id="7" creationId="{1A44026B-E58A-2E95-09DC-164BA39AD495}"/>
          </ac:spMkLst>
        </pc:spChg>
      </pc:sldChg>
      <pc:sldChg chg="add modAnim">
        <pc:chgData name="Daniel Shunk" userId="8b1a05f26d681f8b" providerId="LiveId" clId="{92551CD1-72E2-4A83-B06E-9F01B71D04EE}" dt="2025-10-07T17:34:23.019" v="533"/>
        <pc:sldMkLst>
          <pc:docMk/>
          <pc:sldMk cId="2083877574" sldId="554"/>
        </pc:sldMkLst>
      </pc:sldChg>
      <pc:sldChg chg="del">
        <pc:chgData name="Daniel Shunk" userId="8b1a05f26d681f8b" providerId="LiveId" clId="{92551CD1-72E2-4A83-B06E-9F01B71D04EE}" dt="2025-10-07T17:03:09.154" v="0" actId="47"/>
        <pc:sldMkLst>
          <pc:docMk/>
          <pc:sldMk cId="3878672357" sldId="554"/>
        </pc:sldMkLst>
      </pc:sldChg>
      <pc:sldChg chg="modSp add mod replId">
        <pc:chgData name="Daniel Shunk" userId="8b1a05f26d681f8b" providerId="LiveId" clId="{92551CD1-72E2-4A83-B06E-9F01B71D04EE}" dt="2025-10-07T17:36:25.834" v="574" actId="255"/>
        <pc:sldMkLst>
          <pc:docMk/>
          <pc:sldMk cId="1457728439" sldId="555"/>
        </pc:sldMkLst>
        <pc:spChg chg="mod">
          <ac:chgData name="Daniel Shunk" userId="8b1a05f26d681f8b" providerId="LiveId" clId="{92551CD1-72E2-4A83-B06E-9F01B71D04EE}" dt="2025-10-07T17:36:25.834" v="574" actId="255"/>
          <ac:spMkLst>
            <pc:docMk/>
            <pc:sldMk cId="1457728439" sldId="555"/>
            <ac:spMk id="3" creationId="{B6626BB4-DD4B-F16C-9232-702F9548E964}"/>
          </ac:spMkLst>
        </pc:spChg>
        <pc:spChg chg="mod">
          <ac:chgData name="Daniel Shunk" userId="8b1a05f26d681f8b" providerId="LiveId" clId="{92551CD1-72E2-4A83-B06E-9F01B71D04EE}" dt="2025-10-07T17:34:48.464" v="551" actId="20577"/>
          <ac:spMkLst>
            <pc:docMk/>
            <pc:sldMk cId="1457728439" sldId="555"/>
            <ac:spMk id="7" creationId="{8EEF7303-11BB-5422-BA93-C98E3D7E6589}"/>
          </ac:spMkLst>
        </pc:spChg>
      </pc:sldChg>
      <pc:sldChg chg="del">
        <pc:chgData name="Daniel Shunk" userId="8b1a05f26d681f8b" providerId="LiveId" clId="{92551CD1-72E2-4A83-B06E-9F01B71D04EE}" dt="2025-10-07T17:03:09.154" v="0" actId="47"/>
        <pc:sldMkLst>
          <pc:docMk/>
          <pc:sldMk cId="2772732329" sldId="555"/>
        </pc:sldMkLst>
      </pc:sldChg>
      <pc:sldChg chg="del">
        <pc:chgData name="Daniel Shunk" userId="8b1a05f26d681f8b" providerId="LiveId" clId="{92551CD1-72E2-4A83-B06E-9F01B71D04EE}" dt="2025-10-07T17:03:09.154" v="0" actId="47"/>
        <pc:sldMkLst>
          <pc:docMk/>
          <pc:sldMk cId="54198917" sldId="556"/>
        </pc:sldMkLst>
      </pc:sldChg>
      <pc:sldChg chg="add modAnim">
        <pc:chgData name="Daniel Shunk" userId="8b1a05f26d681f8b" providerId="LiveId" clId="{92551CD1-72E2-4A83-B06E-9F01B71D04EE}" dt="2025-10-07T17:36:51.379" v="575"/>
        <pc:sldMkLst>
          <pc:docMk/>
          <pc:sldMk cId="1287698662" sldId="556"/>
        </pc:sldMkLst>
      </pc:sldChg>
      <pc:sldChg chg="modSp add mod replId">
        <pc:chgData name="Daniel Shunk" userId="8b1a05f26d681f8b" providerId="LiveId" clId="{92551CD1-72E2-4A83-B06E-9F01B71D04EE}" dt="2025-10-07T17:37:57.450" v="593" actId="255"/>
        <pc:sldMkLst>
          <pc:docMk/>
          <pc:sldMk cId="3657887507" sldId="557"/>
        </pc:sldMkLst>
        <pc:spChg chg="mod">
          <ac:chgData name="Daniel Shunk" userId="8b1a05f26d681f8b" providerId="LiveId" clId="{92551CD1-72E2-4A83-B06E-9F01B71D04EE}" dt="2025-10-07T17:37:57.450" v="593" actId="255"/>
          <ac:spMkLst>
            <pc:docMk/>
            <pc:sldMk cId="3657887507" sldId="557"/>
            <ac:spMk id="3" creationId="{750FE361-DB51-0A22-B2CF-9EBB90267D77}"/>
          </ac:spMkLst>
        </pc:spChg>
        <pc:spChg chg="mod">
          <ac:chgData name="Daniel Shunk" userId="8b1a05f26d681f8b" providerId="LiveId" clId="{92551CD1-72E2-4A83-B06E-9F01B71D04EE}" dt="2025-10-07T17:37:15.356" v="584" actId="20577"/>
          <ac:spMkLst>
            <pc:docMk/>
            <pc:sldMk cId="3657887507" sldId="557"/>
            <ac:spMk id="7" creationId="{EB195F9A-0B5E-1753-66BA-4A0E34A9F802}"/>
          </ac:spMkLst>
        </pc:spChg>
      </pc:sldChg>
      <pc:sldChg chg="add">
        <pc:chgData name="Daniel Shunk" userId="8b1a05f26d681f8b" providerId="LiveId" clId="{92551CD1-72E2-4A83-B06E-9F01B71D04EE}" dt="2025-10-07T17:36:55.480" v="576" actId="2890"/>
        <pc:sldMkLst>
          <pc:docMk/>
          <pc:sldMk cId="3419129890" sldId="558"/>
        </pc:sldMkLst>
      </pc:sldChg>
      <pc:sldChg chg="modSp add mod replId">
        <pc:chgData name="Daniel Shunk" userId="8b1a05f26d681f8b" providerId="LiveId" clId="{92551CD1-72E2-4A83-B06E-9F01B71D04EE}" dt="2025-10-07T17:39:10.317" v="615" actId="14100"/>
        <pc:sldMkLst>
          <pc:docMk/>
          <pc:sldMk cId="3479567590" sldId="559"/>
        </pc:sldMkLst>
        <pc:spChg chg="mod">
          <ac:chgData name="Daniel Shunk" userId="8b1a05f26d681f8b" providerId="LiveId" clId="{92551CD1-72E2-4A83-B06E-9F01B71D04EE}" dt="2025-10-07T17:39:10.317" v="615" actId="14100"/>
          <ac:spMkLst>
            <pc:docMk/>
            <pc:sldMk cId="3479567590" sldId="559"/>
            <ac:spMk id="3" creationId="{E6A64F52-99C1-D6FE-7634-1F2D19DDC008}"/>
          </ac:spMkLst>
        </pc:spChg>
        <pc:spChg chg="mod">
          <ac:chgData name="Daniel Shunk" userId="8b1a05f26d681f8b" providerId="LiveId" clId="{92551CD1-72E2-4A83-B06E-9F01B71D04EE}" dt="2025-10-07T17:38:29.544" v="606" actId="20577"/>
          <ac:spMkLst>
            <pc:docMk/>
            <pc:sldMk cId="3479567590" sldId="559"/>
            <ac:spMk id="7" creationId="{DAF94EB4-DD32-BA43-414A-D8202CFB4589}"/>
          </ac:spMkLst>
        </pc:spChg>
      </pc:sldChg>
      <pc:sldChg chg="add">
        <pc:chgData name="Daniel Shunk" userId="8b1a05f26d681f8b" providerId="LiveId" clId="{92551CD1-72E2-4A83-B06E-9F01B71D04EE}" dt="2025-10-07T17:38:21.305" v="594" actId="2890"/>
        <pc:sldMkLst>
          <pc:docMk/>
          <pc:sldMk cId="272120723" sldId="560"/>
        </pc:sldMkLst>
      </pc:sldChg>
      <pc:sldChg chg="add del replId">
        <pc:chgData name="Daniel Shunk" userId="8b1a05f26d681f8b" providerId="LiveId" clId="{92551CD1-72E2-4A83-B06E-9F01B71D04EE}" dt="2025-10-07T17:39:26.472" v="616" actId="47"/>
        <pc:sldMkLst>
          <pc:docMk/>
          <pc:sldMk cId="710447059" sldId="561"/>
        </pc:sldMkLst>
      </pc:sldChg>
      <pc:sldMasterChg chg="del delSldLayout">
        <pc:chgData name="Daniel Shunk" userId="8b1a05f26d681f8b" providerId="LiveId" clId="{92551CD1-72E2-4A83-B06E-9F01B71D04EE}" dt="2025-10-07T17:03:09.154" v="0" actId="47"/>
        <pc:sldMasterMkLst>
          <pc:docMk/>
          <pc:sldMasterMk cId="124788989" sldId="2147483699"/>
        </pc:sldMasterMkLst>
        <pc:sldLayoutChg chg="del">
          <pc:chgData name="Daniel Shunk" userId="8b1a05f26d681f8b" providerId="LiveId" clId="{92551CD1-72E2-4A83-B06E-9F01B71D04EE}" dt="2025-10-07T17:03:09.154" v="0" actId="47"/>
          <pc:sldLayoutMkLst>
            <pc:docMk/>
            <pc:sldMasterMk cId="124788989" sldId="2147483699"/>
            <pc:sldLayoutMk cId="406510899" sldId="2147483700"/>
          </pc:sldLayoutMkLst>
        </pc:sldLayoutChg>
        <pc:sldLayoutChg chg="del">
          <pc:chgData name="Daniel Shunk" userId="8b1a05f26d681f8b" providerId="LiveId" clId="{92551CD1-72E2-4A83-B06E-9F01B71D04EE}" dt="2025-10-07T17:03:09.154" v="0" actId="47"/>
          <pc:sldLayoutMkLst>
            <pc:docMk/>
            <pc:sldMasterMk cId="124788989" sldId="2147483699"/>
            <pc:sldLayoutMk cId="4182941328" sldId="2147483701"/>
          </pc:sldLayoutMkLst>
        </pc:sldLayoutChg>
        <pc:sldLayoutChg chg="del">
          <pc:chgData name="Daniel Shunk" userId="8b1a05f26d681f8b" providerId="LiveId" clId="{92551CD1-72E2-4A83-B06E-9F01B71D04EE}" dt="2025-10-07T17:03:09.154" v="0" actId="47"/>
          <pc:sldLayoutMkLst>
            <pc:docMk/>
            <pc:sldMasterMk cId="124788989" sldId="2147483699"/>
            <pc:sldLayoutMk cId="1745223753" sldId="2147483702"/>
          </pc:sldLayoutMkLst>
        </pc:sldLayoutChg>
        <pc:sldLayoutChg chg="del">
          <pc:chgData name="Daniel Shunk" userId="8b1a05f26d681f8b" providerId="LiveId" clId="{92551CD1-72E2-4A83-B06E-9F01B71D04EE}" dt="2025-10-07T17:03:09.154" v="0" actId="47"/>
          <pc:sldLayoutMkLst>
            <pc:docMk/>
            <pc:sldMasterMk cId="124788989" sldId="2147483699"/>
            <pc:sldLayoutMk cId="1327814649" sldId="2147483703"/>
          </pc:sldLayoutMkLst>
        </pc:sldLayoutChg>
        <pc:sldLayoutChg chg="del">
          <pc:chgData name="Daniel Shunk" userId="8b1a05f26d681f8b" providerId="LiveId" clId="{92551CD1-72E2-4A83-B06E-9F01B71D04EE}" dt="2025-10-07T17:03:09.154" v="0" actId="47"/>
          <pc:sldLayoutMkLst>
            <pc:docMk/>
            <pc:sldMasterMk cId="124788989" sldId="2147483699"/>
            <pc:sldLayoutMk cId="1825258774" sldId="2147483704"/>
          </pc:sldLayoutMkLst>
        </pc:sldLayoutChg>
        <pc:sldLayoutChg chg="del">
          <pc:chgData name="Daniel Shunk" userId="8b1a05f26d681f8b" providerId="LiveId" clId="{92551CD1-72E2-4A83-B06E-9F01B71D04EE}" dt="2025-10-07T17:03:09.154" v="0" actId="47"/>
          <pc:sldLayoutMkLst>
            <pc:docMk/>
            <pc:sldMasterMk cId="124788989" sldId="2147483699"/>
            <pc:sldLayoutMk cId="3827771004" sldId="2147483705"/>
          </pc:sldLayoutMkLst>
        </pc:sldLayoutChg>
        <pc:sldLayoutChg chg="del">
          <pc:chgData name="Daniel Shunk" userId="8b1a05f26d681f8b" providerId="LiveId" clId="{92551CD1-72E2-4A83-B06E-9F01B71D04EE}" dt="2025-10-07T17:03:09.154" v="0" actId="47"/>
          <pc:sldLayoutMkLst>
            <pc:docMk/>
            <pc:sldMasterMk cId="124788989" sldId="2147483699"/>
            <pc:sldLayoutMk cId="4216559464" sldId="2147483706"/>
          </pc:sldLayoutMkLst>
        </pc:sldLayoutChg>
        <pc:sldLayoutChg chg="del">
          <pc:chgData name="Daniel Shunk" userId="8b1a05f26d681f8b" providerId="LiveId" clId="{92551CD1-72E2-4A83-B06E-9F01B71D04EE}" dt="2025-10-07T17:03:09.154" v="0" actId="47"/>
          <pc:sldLayoutMkLst>
            <pc:docMk/>
            <pc:sldMasterMk cId="124788989" sldId="2147483699"/>
            <pc:sldLayoutMk cId="2267536778" sldId="2147483707"/>
          </pc:sldLayoutMkLst>
        </pc:sldLayoutChg>
        <pc:sldLayoutChg chg="del">
          <pc:chgData name="Daniel Shunk" userId="8b1a05f26d681f8b" providerId="LiveId" clId="{92551CD1-72E2-4A83-B06E-9F01B71D04EE}" dt="2025-10-07T17:03:09.154" v="0" actId="47"/>
          <pc:sldLayoutMkLst>
            <pc:docMk/>
            <pc:sldMasterMk cId="124788989" sldId="2147483699"/>
            <pc:sldLayoutMk cId="1083073626" sldId="2147483708"/>
          </pc:sldLayoutMkLst>
        </pc:sldLayoutChg>
        <pc:sldLayoutChg chg="del">
          <pc:chgData name="Daniel Shunk" userId="8b1a05f26d681f8b" providerId="LiveId" clId="{92551CD1-72E2-4A83-B06E-9F01B71D04EE}" dt="2025-10-07T17:03:09.154" v="0" actId="47"/>
          <pc:sldLayoutMkLst>
            <pc:docMk/>
            <pc:sldMasterMk cId="124788989" sldId="2147483699"/>
            <pc:sldLayoutMk cId="1016458405" sldId="2147483709"/>
          </pc:sldLayoutMkLst>
        </pc:sldLayoutChg>
        <pc:sldLayoutChg chg="del">
          <pc:chgData name="Daniel Shunk" userId="8b1a05f26d681f8b" providerId="LiveId" clId="{92551CD1-72E2-4A83-B06E-9F01B71D04EE}" dt="2025-10-07T17:03:09.154" v="0" actId="47"/>
          <pc:sldLayoutMkLst>
            <pc:docMk/>
            <pc:sldMasterMk cId="124788989" sldId="2147483699"/>
            <pc:sldLayoutMk cId="3695671763" sldId="214748371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FAA5B7-2F81-B15F-8432-88BB9C0BC7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B63451-5A8C-781F-1EE6-9597F7715A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8B2E4B-695B-4383-961A-DD8BA39B6258}" type="datetimeFigureOut">
              <a:rPr lang="en-US" smtClean="0"/>
              <a:t>10/7/2025</a:t>
            </a:fld>
            <a:endParaRPr lang="en-US"/>
          </a:p>
        </p:txBody>
      </p:sp>
      <p:sp>
        <p:nvSpPr>
          <p:cNvPr id="4" name="Footer Placeholder 3">
            <a:extLst>
              <a:ext uri="{FF2B5EF4-FFF2-40B4-BE49-F238E27FC236}">
                <a16:creationId xmlns:a16="http://schemas.microsoft.com/office/drawing/2014/main" id="{AD8F9E6D-0EE8-6900-EC66-9DCE2544DB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843B8D-4405-6663-FD62-31B5394E5B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350BB-ECCF-4D9E-B8EA-072F2C4092A4}" type="slidenum">
              <a:rPr lang="en-US" smtClean="0"/>
              <a:t>‹#›</a:t>
            </a:fld>
            <a:endParaRPr lang="en-US"/>
          </a:p>
        </p:txBody>
      </p:sp>
    </p:spTree>
    <p:extLst>
      <p:ext uri="{BB962C8B-B14F-4D97-AF65-F5344CB8AC3E}">
        <p14:creationId xmlns:p14="http://schemas.microsoft.com/office/powerpoint/2010/main" val="3792002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8FB39-583F-4AA8-BCDD-7CE71F57CB68}"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96DB0-EC64-4A9B-AD37-BC991E80F071}" type="slidenum">
              <a:rPr lang="en-US" smtClean="0"/>
              <a:t>‹#›</a:t>
            </a:fld>
            <a:endParaRPr lang="en-US"/>
          </a:p>
        </p:txBody>
      </p:sp>
    </p:spTree>
    <p:extLst>
      <p:ext uri="{BB962C8B-B14F-4D97-AF65-F5344CB8AC3E}">
        <p14:creationId xmlns:p14="http://schemas.microsoft.com/office/powerpoint/2010/main" val="369575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8827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949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21656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F2A0-27FA-494D-8F1E-F7C03227CB43}"/>
              </a:ext>
            </a:extLst>
          </p:cNvPr>
          <p:cNvSpPr>
            <a:spLocks noGrp="1"/>
          </p:cNvSpPr>
          <p:nvPr>
            <p:ph type="ctrTitle" hasCustomPrompt="1"/>
          </p:nvPr>
        </p:nvSpPr>
        <p:spPr>
          <a:xfrm>
            <a:off x="888410" y="3990235"/>
            <a:ext cx="9539345" cy="1388571"/>
          </a:xfrm>
        </p:spPr>
        <p:txBody>
          <a:bodyPr tIns="216000" anchor="ctr" anchorCtr="0">
            <a:noAutofit/>
          </a:bodyPr>
          <a:lstStyle>
            <a:lvl1pPr algn="l">
              <a:lnSpc>
                <a:spcPct val="85000"/>
              </a:lnSpc>
              <a:defRPr sz="7954" b="1" spc="0" baseline="0">
                <a:solidFill>
                  <a:schemeClr val="tx1"/>
                </a:solidFill>
                <a:latin typeface="+mj-lt"/>
              </a:defRPr>
            </a:lvl1pPr>
          </a:lstStyle>
          <a:p>
            <a:r>
              <a:rPr lang="en-US"/>
              <a:t>MOTIVATION</a:t>
            </a:r>
            <a:br>
              <a:rPr lang="en-US"/>
            </a:br>
            <a:r>
              <a:rPr lang="en-US"/>
              <a:t>MUSIC</a:t>
            </a:r>
          </a:p>
        </p:txBody>
      </p:sp>
      <p:sp>
        <p:nvSpPr>
          <p:cNvPr id="3" name="Subtitle 2">
            <a:extLst>
              <a:ext uri="{FF2B5EF4-FFF2-40B4-BE49-F238E27FC236}">
                <a16:creationId xmlns:a16="http://schemas.microsoft.com/office/drawing/2014/main" id="{5267CB41-A08A-498D-9990-4DCF7E903543}"/>
              </a:ext>
            </a:extLst>
          </p:cNvPr>
          <p:cNvSpPr>
            <a:spLocks noGrp="1"/>
          </p:cNvSpPr>
          <p:nvPr>
            <p:ph type="subTitle" idx="1" hasCustomPrompt="1"/>
          </p:nvPr>
        </p:nvSpPr>
        <p:spPr>
          <a:xfrm>
            <a:off x="8957388" y="441898"/>
            <a:ext cx="1771022" cy="845188"/>
          </a:xfrm>
        </p:spPr>
        <p:txBody>
          <a:bodyPr anchor="ctr" anchorCtr="0">
            <a:normAutofit/>
          </a:bodyPr>
          <a:lstStyle>
            <a:lvl1pPr marL="0" indent="0" algn="r">
              <a:buNone/>
              <a:defRPr lang="en-US" sz="7954" b="1" kern="1200" spc="-1097" baseline="0" dirty="0">
                <a:solidFill>
                  <a:schemeClr val="bg1"/>
                </a:solidFill>
                <a:latin typeface="+mj-lt"/>
                <a:ea typeface="+mj-ea"/>
                <a:cs typeface="+mj-cs"/>
              </a:defRPr>
            </a:lvl1pPr>
            <a:lvl2pPr marL="418005" indent="0" algn="ctr">
              <a:buNone/>
              <a:defRPr sz="1828"/>
            </a:lvl2pPr>
            <a:lvl3pPr marL="836010" indent="0" algn="ctr">
              <a:buNone/>
              <a:defRPr sz="1646"/>
            </a:lvl3pPr>
            <a:lvl4pPr marL="1254014" indent="0" algn="ctr">
              <a:buNone/>
              <a:defRPr sz="1463"/>
            </a:lvl4pPr>
            <a:lvl5pPr marL="1672019" indent="0" algn="ctr">
              <a:buNone/>
              <a:defRPr sz="1463"/>
            </a:lvl5pPr>
            <a:lvl6pPr marL="2090024" indent="0" algn="ctr">
              <a:buNone/>
              <a:defRPr sz="1463"/>
            </a:lvl6pPr>
            <a:lvl7pPr marL="2508029" indent="0" algn="ctr">
              <a:buNone/>
              <a:defRPr sz="1463"/>
            </a:lvl7pPr>
            <a:lvl8pPr marL="2926033" indent="0" algn="ctr">
              <a:buNone/>
              <a:defRPr sz="1463"/>
            </a:lvl8pPr>
            <a:lvl9pPr marL="3344038" indent="0" algn="ctr">
              <a:buNone/>
              <a:defRPr sz="1463"/>
            </a:lvl9pPr>
          </a:lstStyle>
          <a:p>
            <a:r>
              <a:rPr lang="en-US"/>
              <a:t>12</a:t>
            </a:r>
          </a:p>
        </p:txBody>
      </p:sp>
      <p:sp>
        <p:nvSpPr>
          <p:cNvPr id="20" name="Text Placeholder 19">
            <a:extLst>
              <a:ext uri="{FF2B5EF4-FFF2-40B4-BE49-F238E27FC236}">
                <a16:creationId xmlns:a16="http://schemas.microsoft.com/office/drawing/2014/main" id="{644F7584-20F4-42BD-8404-8E8C8DA2C8D2}"/>
              </a:ext>
            </a:extLst>
          </p:cNvPr>
          <p:cNvSpPr>
            <a:spLocks noGrp="1"/>
          </p:cNvSpPr>
          <p:nvPr>
            <p:ph type="body" sz="quarter" idx="16" hasCustomPrompt="1"/>
          </p:nvPr>
        </p:nvSpPr>
        <p:spPr>
          <a:xfrm>
            <a:off x="10918217" y="601824"/>
            <a:ext cx="1273783" cy="431383"/>
          </a:xfrm>
          <a:custGeom>
            <a:avLst/>
            <a:gdLst>
              <a:gd name="connsiteX0" fmla="*/ 0 w 1393200"/>
              <a:gd name="connsiteY0" fmla="*/ 0 h 838800"/>
              <a:gd name="connsiteX1" fmla="*/ 1393200 w 1393200"/>
              <a:gd name="connsiteY1" fmla="*/ 0 h 838800"/>
              <a:gd name="connsiteX2" fmla="*/ 1393200 w 1393200"/>
              <a:gd name="connsiteY2" fmla="*/ 838800 h 838800"/>
              <a:gd name="connsiteX3" fmla="*/ 350459 w 1393200"/>
              <a:gd name="connsiteY3" fmla="*/ 838800 h 838800"/>
            </a:gdLst>
            <a:ahLst/>
            <a:cxnLst>
              <a:cxn ang="0">
                <a:pos x="connsiteX0" y="connsiteY0"/>
              </a:cxn>
              <a:cxn ang="0">
                <a:pos x="connsiteX1" y="connsiteY1"/>
              </a:cxn>
              <a:cxn ang="0">
                <a:pos x="connsiteX2" y="connsiteY2"/>
              </a:cxn>
              <a:cxn ang="0">
                <a:pos x="connsiteX3" y="connsiteY3"/>
              </a:cxn>
            </a:cxnLst>
            <a:rect l="l" t="t" r="r" b="b"/>
            <a:pathLst>
              <a:path w="1393200" h="838800">
                <a:moveTo>
                  <a:pt x="0" y="0"/>
                </a:moveTo>
                <a:lnTo>
                  <a:pt x="1393200" y="0"/>
                </a:lnTo>
                <a:lnTo>
                  <a:pt x="1393200" y="838800"/>
                </a:lnTo>
                <a:lnTo>
                  <a:pt x="350459" y="838800"/>
                </a:lnTo>
                <a:close/>
              </a:path>
            </a:pathLst>
          </a:custGeom>
          <a:solidFill>
            <a:schemeClr val="bg2"/>
          </a:solidFill>
        </p:spPr>
        <p:txBody>
          <a:bodyPr wrap="square" lIns="468000" anchor="ctr" anchorCtr="0">
            <a:noAutofit/>
          </a:bodyPr>
          <a:lstStyle>
            <a:lvl1pPr marL="0" indent="0" algn="l">
              <a:buNone/>
              <a:defRPr sz="2194" spc="0">
                <a:solidFill>
                  <a:schemeClr val="bg1"/>
                </a:solidFill>
              </a:defRPr>
            </a:lvl1pPr>
          </a:lstStyle>
          <a:p>
            <a:pPr lvl="0"/>
            <a:r>
              <a:rPr lang="en-US"/>
              <a:t>VOL</a:t>
            </a:r>
          </a:p>
        </p:txBody>
      </p:sp>
    </p:spTree>
    <p:extLst>
      <p:ext uri="{BB962C8B-B14F-4D97-AF65-F5344CB8AC3E}">
        <p14:creationId xmlns:p14="http://schemas.microsoft.com/office/powerpoint/2010/main" val="59442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65F432-1D27-442A-A36D-FA52B1BB56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978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04307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0552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45127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5623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1193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23656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09350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10/7/2025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16609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10/7/2025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20060268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862C0-F0AA-4C71-997B-96A216F66668}"/>
              </a:ext>
            </a:extLst>
          </p:cNvPr>
          <p:cNvSpPr>
            <a:spLocks noGrp="1"/>
          </p:cNvSpPr>
          <p:nvPr>
            <p:ph type="title"/>
          </p:nvPr>
        </p:nvSpPr>
        <p:spPr>
          <a:xfrm>
            <a:off x="838926" y="364944"/>
            <a:ext cx="10515601" cy="13258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31A8A5-0880-4E7E-8D00-12BACEECDA6B}"/>
              </a:ext>
            </a:extLst>
          </p:cNvPr>
          <p:cNvSpPr>
            <a:spLocks noGrp="1"/>
          </p:cNvSpPr>
          <p:nvPr>
            <p:ph type="body" idx="1"/>
          </p:nvPr>
        </p:nvSpPr>
        <p:spPr>
          <a:xfrm>
            <a:off x="838926" y="1825535"/>
            <a:ext cx="10515601" cy="43515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979FB-FEC1-4DBA-A5B0-261AB77A6B04}"/>
              </a:ext>
            </a:extLst>
          </p:cNvPr>
          <p:cNvSpPr>
            <a:spLocks noGrp="1"/>
          </p:cNvSpPr>
          <p:nvPr>
            <p:ph type="dt" sz="half" idx="2"/>
          </p:nvPr>
        </p:nvSpPr>
        <p:spPr>
          <a:xfrm>
            <a:off x="838926" y="6356714"/>
            <a:ext cx="2743200" cy="364944"/>
          </a:xfrm>
          <a:prstGeom prst="rect">
            <a:avLst/>
          </a:prstGeom>
        </p:spPr>
        <p:txBody>
          <a:bodyPr vert="horz" lIns="91440" tIns="45720" rIns="91440" bIns="45720" rtlCol="0" anchor="ctr"/>
          <a:lstStyle>
            <a:lvl1pPr algn="l">
              <a:defRPr sz="1097">
                <a:solidFill>
                  <a:schemeClr val="tx1">
                    <a:tint val="75000"/>
                  </a:schemeClr>
                </a:solidFill>
              </a:defRPr>
            </a:lvl1pPr>
          </a:lstStyle>
          <a:p>
            <a:fld id="{22D0A164-A1ED-485C-8B0A-2EFE7427173C}" type="datetimeFigureOut">
              <a:rPr lang="en-US" smtClean="0"/>
              <a:t>10/7/2025</a:t>
            </a:fld>
            <a:endParaRPr lang="en-US"/>
          </a:p>
        </p:txBody>
      </p:sp>
      <p:sp>
        <p:nvSpPr>
          <p:cNvPr id="5" name="Footer Placeholder 4">
            <a:extLst>
              <a:ext uri="{FF2B5EF4-FFF2-40B4-BE49-F238E27FC236}">
                <a16:creationId xmlns:a16="http://schemas.microsoft.com/office/drawing/2014/main" id="{18D481BC-FDF4-45B6-8161-6E122071D59B}"/>
              </a:ext>
            </a:extLst>
          </p:cNvPr>
          <p:cNvSpPr>
            <a:spLocks noGrp="1"/>
          </p:cNvSpPr>
          <p:nvPr>
            <p:ph type="ftr" sz="quarter" idx="3"/>
          </p:nvPr>
        </p:nvSpPr>
        <p:spPr>
          <a:xfrm>
            <a:off x="4039326" y="6356714"/>
            <a:ext cx="4114800" cy="364944"/>
          </a:xfrm>
          <a:prstGeom prst="rect">
            <a:avLst/>
          </a:prstGeom>
        </p:spPr>
        <p:txBody>
          <a:bodyPr vert="horz" lIns="91440" tIns="45720" rIns="91440" bIns="45720" rtlCol="0" anchor="ctr"/>
          <a:lstStyle>
            <a:lvl1pPr algn="ctr">
              <a:defRPr sz="109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613653-2B5D-4375-8234-81792082817A}"/>
              </a:ext>
            </a:extLst>
          </p:cNvPr>
          <p:cNvSpPr>
            <a:spLocks noGrp="1"/>
          </p:cNvSpPr>
          <p:nvPr>
            <p:ph type="sldNum" sz="quarter" idx="4"/>
          </p:nvPr>
        </p:nvSpPr>
        <p:spPr>
          <a:xfrm>
            <a:off x="8611327" y="6356714"/>
            <a:ext cx="2743200" cy="364944"/>
          </a:xfrm>
          <a:prstGeom prst="rect">
            <a:avLst/>
          </a:prstGeom>
        </p:spPr>
        <p:txBody>
          <a:bodyPr vert="horz" lIns="91440" tIns="45720" rIns="91440" bIns="45720" rtlCol="0" anchor="ctr"/>
          <a:lstStyle>
            <a:lvl1pPr algn="r">
              <a:defRPr sz="1097">
                <a:solidFill>
                  <a:schemeClr val="tx1">
                    <a:tint val="75000"/>
                  </a:schemeClr>
                </a:solidFill>
              </a:defRPr>
            </a:lvl1pPr>
          </a:lstStyle>
          <a:p>
            <a:fld id="{6B32F55E-3C32-4C33-8E71-11101DF10114}" type="slidenum">
              <a:rPr lang="en-US" smtClean="0"/>
              <a:t>‹#›</a:t>
            </a:fld>
            <a:endParaRPr lang="en-US"/>
          </a:p>
        </p:txBody>
      </p:sp>
    </p:spTree>
    <p:extLst>
      <p:ext uri="{BB962C8B-B14F-4D97-AF65-F5344CB8AC3E}">
        <p14:creationId xmlns:p14="http://schemas.microsoft.com/office/powerpoint/2010/main" val="2551845451"/>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836010" rtl="0" eaLnBrk="1" latinLnBrk="0" hangingPunct="1">
        <a:lnSpc>
          <a:spcPct val="90000"/>
        </a:lnSpc>
        <a:spcBef>
          <a:spcPct val="0"/>
        </a:spcBef>
        <a:buNone/>
        <a:defRPr sz="4023" kern="1200">
          <a:solidFill>
            <a:schemeClr val="tx1"/>
          </a:solidFill>
          <a:latin typeface="+mj-lt"/>
          <a:ea typeface="+mj-ea"/>
          <a:cs typeface="+mj-cs"/>
        </a:defRPr>
      </a:lvl1pPr>
    </p:titleStyle>
    <p:bodyStyle>
      <a:lvl1pPr marL="209002" indent="-209002" algn="l" defTabSz="836010" rtl="0" eaLnBrk="1" latinLnBrk="0" hangingPunct="1">
        <a:lnSpc>
          <a:spcPct val="90000"/>
        </a:lnSpc>
        <a:spcBef>
          <a:spcPts val="914"/>
        </a:spcBef>
        <a:buFont typeface="Arial" panose="020B0604020202020204" pitchFamily="34" charset="0"/>
        <a:buChar char="•"/>
        <a:defRPr sz="2560" kern="1200">
          <a:solidFill>
            <a:schemeClr val="tx1"/>
          </a:solidFill>
          <a:latin typeface="+mn-lt"/>
          <a:ea typeface="+mn-ea"/>
          <a:cs typeface="+mn-cs"/>
        </a:defRPr>
      </a:lvl1pPr>
      <a:lvl2pPr marL="627007" indent="-209002" algn="l" defTabSz="836010" rtl="0" eaLnBrk="1" latinLnBrk="0" hangingPunct="1">
        <a:lnSpc>
          <a:spcPct val="90000"/>
        </a:lnSpc>
        <a:spcBef>
          <a:spcPts val="457"/>
        </a:spcBef>
        <a:buFont typeface="Arial" panose="020B0604020202020204" pitchFamily="34" charset="0"/>
        <a:buChar char="•"/>
        <a:defRPr sz="2194" kern="1200">
          <a:solidFill>
            <a:schemeClr val="tx1"/>
          </a:solidFill>
          <a:latin typeface="+mn-lt"/>
          <a:ea typeface="+mn-ea"/>
          <a:cs typeface="+mn-cs"/>
        </a:defRPr>
      </a:lvl2pPr>
      <a:lvl3pPr marL="1045012" indent="-209002" algn="l" defTabSz="836010" rtl="0" eaLnBrk="1" latinLnBrk="0" hangingPunct="1">
        <a:lnSpc>
          <a:spcPct val="90000"/>
        </a:lnSpc>
        <a:spcBef>
          <a:spcPts val="457"/>
        </a:spcBef>
        <a:buFont typeface="Arial" panose="020B0604020202020204" pitchFamily="34" charset="0"/>
        <a:buChar char="•"/>
        <a:defRPr sz="1828" kern="1200">
          <a:solidFill>
            <a:schemeClr val="tx1"/>
          </a:solidFill>
          <a:latin typeface="+mn-lt"/>
          <a:ea typeface="+mn-ea"/>
          <a:cs typeface="+mn-cs"/>
        </a:defRPr>
      </a:lvl3pPr>
      <a:lvl4pPr marL="1463017"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4pPr>
      <a:lvl5pPr marL="1881021"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5pPr>
      <a:lvl6pPr marL="2299026"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6pPr>
      <a:lvl7pPr marL="2717031"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7pPr>
      <a:lvl8pPr marL="3135035"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8pPr>
      <a:lvl9pPr marL="3553041" indent="-209002" algn="l" defTabSz="836010"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9pPr>
    </p:bodyStyle>
    <p:otherStyle>
      <a:defPPr>
        <a:defRPr lang="en-US"/>
      </a:defPPr>
      <a:lvl1pPr marL="0" algn="l" defTabSz="836010" rtl="0" eaLnBrk="1" latinLnBrk="0" hangingPunct="1">
        <a:defRPr sz="1646" kern="1200">
          <a:solidFill>
            <a:schemeClr val="tx1"/>
          </a:solidFill>
          <a:latin typeface="+mn-lt"/>
          <a:ea typeface="+mn-ea"/>
          <a:cs typeface="+mn-cs"/>
        </a:defRPr>
      </a:lvl1pPr>
      <a:lvl2pPr marL="418005" algn="l" defTabSz="836010" rtl="0" eaLnBrk="1" latinLnBrk="0" hangingPunct="1">
        <a:defRPr sz="1646" kern="1200">
          <a:solidFill>
            <a:schemeClr val="tx1"/>
          </a:solidFill>
          <a:latin typeface="+mn-lt"/>
          <a:ea typeface="+mn-ea"/>
          <a:cs typeface="+mn-cs"/>
        </a:defRPr>
      </a:lvl2pPr>
      <a:lvl3pPr marL="836010" algn="l" defTabSz="836010" rtl="0" eaLnBrk="1" latinLnBrk="0" hangingPunct="1">
        <a:defRPr sz="1646" kern="1200">
          <a:solidFill>
            <a:schemeClr val="tx1"/>
          </a:solidFill>
          <a:latin typeface="+mn-lt"/>
          <a:ea typeface="+mn-ea"/>
          <a:cs typeface="+mn-cs"/>
        </a:defRPr>
      </a:lvl3pPr>
      <a:lvl4pPr marL="1254014" algn="l" defTabSz="836010" rtl="0" eaLnBrk="1" latinLnBrk="0" hangingPunct="1">
        <a:defRPr sz="1646" kern="1200">
          <a:solidFill>
            <a:schemeClr val="tx1"/>
          </a:solidFill>
          <a:latin typeface="+mn-lt"/>
          <a:ea typeface="+mn-ea"/>
          <a:cs typeface="+mn-cs"/>
        </a:defRPr>
      </a:lvl4pPr>
      <a:lvl5pPr marL="1672019" algn="l" defTabSz="836010" rtl="0" eaLnBrk="1" latinLnBrk="0" hangingPunct="1">
        <a:defRPr sz="1646" kern="1200">
          <a:solidFill>
            <a:schemeClr val="tx1"/>
          </a:solidFill>
          <a:latin typeface="+mn-lt"/>
          <a:ea typeface="+mn-ea"/>
          <a:cs typeface="+mn-cs"/>
        </a:defRPr>
      </a:lvl5pPr>
      <a:lvl6pPr marL="2090024" algn="l" defTabSz="836010" rtl="0" eaLnBrk="1" latinLnBrk="0" hangingPunct="1">
        <a:defRPr sz="1646" kern="1200">
          <a:solidFill>
            <a:schemeClr val="tx1"/>
          </a:solidFill>
          <a:latin typeface="+mn-lt"/>
          <a:ea typeface="+mn-ea"/>
          <a:cs typeface="+mn-cs"/>
        </a:defRPr>
      </a:lvl6pPr>
      <a:lvl7pPr marL="2508029" algn="l" defTabSz="836010" rtl="0" eaLnBrk="1" latinLnBrk="0" hangingPunct="1">
        <a:defRPr sz="1646" kern="1200">
          <a:solidFill>
            <a:schemeClr val="tx1"/>
          </a:solidFill>
          <a:latin typeface="+mn-lt"/>
          <a:ea typeface="+mn-ea"/>
          <a:cs typeface="+mn-cs"/>
        </a:defRPr>
      </a:lvl7pPr>
      <a:lvl8pPr marL="2926033" algn="l" defTabSz="836010" rtl="0" eaLnBrk="1" latinLnBrk="0" hangingPunct="1">
        <a:defRPr sz="1646" kern="1200">
          <a:solidFill>
            <a:schemeClr val="tx1"/>
          </a:solidFill>
          <a:latin typeface="+mn-lt"/>
          <a:ea typeface="+mn-ea"/>
          <a:cs typeface="+mn-cs"/>
        </a:defRPr>
      </a:lvl8pPr>
      <a:lvl9pPr marL="3344038" algn="l" defTabSz="836010" rtl="0" eaLnBrk="1" latinLnBrk="0" hangingPunct="1">
        <a:defRPr sz="16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7C20C-8626-166D-77FD-5DE1808C32D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DF28026-7D18-7C19-0E9E-E12E4E4A15B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6773C6F-895E-B25E-6B46-24453E785B02}"/>
              </a:ext>
            </a:extLst>
          </p:cNvPr>
          <p:cNvSpPr txBox="1"/>
          <p:nvPr/>
        </p:nvSpPr>
        <p:spPr>
          <a:xfrm>
            <a:off x="211475" y="-254632"/>
            <a:ext cx="7343086" cy="3785652"/>
          </a:xfrm>
          <a:prstGeom prst="rect">
            <a:avLst/>
          </a:prstGeom>
          <a:noFill/>
        </p:spPr>
        <p:txBody>
          <a:bodyPr wrap="square" rtlCol="0">
            <a:spAutoFit/>
          </a:bodyPr>
          <a:lstStyle/>
          <a:p>
            <a:r>
              <a:rPr lang="en-US" sz="24000" b="1" dirty="0">
                <a:ln>
                  <a:solidFill>
                    <a:srgbClr val="455750"/>
                  </a:solidFill>
                </a:ln>
                <a:solidFill>
                  <a:srgbClr val="C84535"/>
                </a:solidFill>
                <a:latin typeface="Poor Richard" panose="02080502050505020702" pitchFamily="18" charset="0"/>
              </a:rPr>
              <a:t>Jude</a:t>
            </a:r>
          </a:p>
        </p:txBody>
      </p:sp>
      <p:sp>
        <p:nvSpPr>
          <p:cNvPr id="8" name="TextBox 7">
            <a:extLst>
              <a:ext uri="{FF2B5EF4-FFF2-40B4-BE49-F238E27FC236}">
                <a16:creationId xmlns:a16="http://schemas.microsoft.com/office/drawing/2014/main" id="{E9FD42C0-9CA4-69FB-DB69-081BDEF00DA2}"/>
              </a:ext>
            </a:extLst>
          </p:cNvPr>
          <p:cNvSpPr txBox="1"/>
          <p:nvPr/>
        </p:nvSpPr>
        <p:spPr>
          <a:xfrm>
            <a:off x="6536019" y="436756"/>
            <a:ext cx="5679583" cy="2585323"/>
          </a:xfrm>
          <a:prstGeom prst="rect">
            <a:avLst/>
          </a:prstGeom>
          <a:noFill/>
        </p:spPr>
        <p:txBody>
          <a:bodyPr wrap="square" rtlCol="0">
            <a:spAutoFit/>
          </a:bodyPr>
          <a:lstStyle/>
          <a:p>
            <a:pPr algn="ctr"/>
            <a:r>
              <a:rPr lang="en-US" sz="5400" b="1" dirty="0">
                <a:solidFill>
                  <a:schemeClr val="bg1"/>
                </a:solidFill>
                <a:latin typeface="Dubai Medium" panose="020B0603030403030204" pitchFamily="34" charset="-78"/>
                <a:cs typeface="Dubai Medium" panose="020B0603030403030204" pitchFamily="34" charset="-78"/>
              </a:rPr>
              <a:t>Earnestly Contend For The Faith</a:t>
            </a:r>
          </a:p>
          <a:p>
            <a:pPr algn="ctr"/>
            <a:r>
              <a:rPr lang="en-US" sz="5000" b="1" dirty="0">
                <a:solidFill>
                  <a:schemeClr val="bg1"/>
                </a:solidFill>
                <a:latin typeface="Dubai Medium" panose="020B0603030403030204" pitchFamily="34" charset="-78"/>
                <a:cs typeface="Dubai Medium" panose="020B0603030403030204" pitchFamily="34" charset="-78"/>
              </a:rPr>
              <a:t>Part 1 of 2</a:t>
            </a:r>
          </a:p>
        </p:txBody>
      </p:sp>
      <p:pic>
        <p:nvPicPr>
          <p:cNvPr id="9" name="Picture 8">
            <a:extLst>
              <a:ext uri="{FF2B5EF4-FFF2-40B4-BE49-F238E27FC236}">
                <a16:creationId xmlns:a16="http://schemas.microsoft.com/office/drawing/2014/main" id="{E6714738-A45A-DF9D-F570-C9B309F3F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925" y="5676125"/>
            <a:ext cx="1580131" cy="756378"/>
          </a:xfrm>
          <a:prstGeom prst="rect">
            <a:avLst/>
          </a:prstGeom>
        </p:spPr>
      </p:pic>
      <p:sp>
        <p:nvSpPr>
          <p:cNvPr id="11" name="TextBox 10">
            <a:extLst>
              <a:ext uri="{FF2B5EF4-FFF2-40B4-BE49-F238E27FC236}">
                <a16:creationId xmlns:a16="http://schemas.microsoft.com/office/drawing/2014/main" id="{5DF05E80-558E-F23F-A87B-FE06A6CFD200}"/>
              </a:ext>
            </a:extLst>
          </p:cNvPr>
          <p:cNvSpPr txBox="1"/>
          <p:nvPr/>
        </p:nvSpPr>
        <p:spPr>
          <a:xfrm>
            <a:off x="1334291" y="788023"/>
            <a:ext cx="4640494" cy="640753"/>
          </a:xfrm>
          <a:prstGeom prst="rect">
            <a:avLst/>
          </a:prstGeom>
          <a:noFill/>
        </p:spPr>
        <p:txBody>
          <a:bodyPr wrap="square" rtlCol="0">
            <a:spAutoFit/>
          </a:bodyPr>
          <a:lstStyle/>
          <a:p>
            <a:pPr algn="ctr">
              <a:lnSpc>
                <a:spcPts val="4000"/>
              </a:lnSpc>
            </a:pPr>
            <a:r>
              <a:rPr lang="en-US" sz="5000" b="1" dirty="0">
                <a:solidFill>
                  <a:schemeClr val="bg1"/>
                </a:solidFill>
                <a:latin typeface="Footlight MT Light" panose="0204060206030A020304" pitchFamily="18" charset="0"/>
              </a:rPr>
              <a:t>BOOK         OF</a:t>
            </a:r>
          </a:p>
        </p:txBody>
      </p:sp>
      <p:sp>
        <p:nvSpPr>
          <p:cNvPr id="2" name="TextBox 1">
            <a:extLst>
              <a:ext uri="{FF2B5EF4-FFF2-40B4-BE49-F238E27FC236}">
                <a16:creationId xmlns:a16="http://schemas.microsoft.com/office/drawing/2014/main" id="{FFAD8918-8AA7-FEBF-FB4D-F713CFBC0FE5}"/>
              </a:ext>
            </a:extLst>
          </p:cNvPr>
          <p:cNvSpPr txBox="1"/>
          <p:nvPr/>
        </p:nvSpPr>
        <p:spPr>
          <a:xfrm>
            <a:off x="1229932" y="2973795"/>
            <a:ext cx="4357353" cy="861774"/>
          </a:xfrm>
          <a:prstGeom prst="rect">
            <a:avLst/>
          </a:prstGeom>
          <a:noFill/>
        </p:spPr>
        <p:txBody>
          <a:bodyPr wrap="square" rtlCol="0">
            <a:spAutoFit/>
          </a:bodyPr>
          <a:lstStyle/>
          <a:p>
            <a:pPr algn="ctr"/>
            <a:r>
              <a:rPr lang="en-US" sz="5000" b="1" dirty="0">
                <a:solidFill>
                  <a:schemeClr val="bg1"/>
                </a:solidFill>
                <a:latin typeface="Dubai Medium" panose="020B0603030403030204" pitchFamily="34" charset="-78"/>
                <a:cs typeface="Dubai Medium" panose="020B0603030403030204" pitchFamily="34" charset="-78"/>
              </a:rPr>
              <a:t>Verses 1-11</a:t>
            </a:r>
          </a:p>
        </p:txBody>
      </p:sp>
    </p:spTree>
    <p:extLst>
      <p:ext uri="{BB962C8B-B14F-4D97-AF65-F5344CB8AC3E}">
        <p14:creationId xmlns:p14="http://schemas.microsoft.com/office/powerpoint/2010/main" val="337871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07A6B-AA9D-CD33-06A9-7DA588AD9AC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6F4C5E7-D4E0-43C4-84BB-CF4CA8C17168}"/>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15D7FC3-26EC-5F68-7F47-F6A24D744DC4}"/>
              </a:ext>
            </a:extLst>
          </p:cNvPr>
          <p:cNvSpPr txBox="1"/>
          <p:nvPr/>
        </p:nvSpPr>
        <p:spPr>
          <a:xfrm>
            <a:off x="72696" y="348229"/>
            <a:ext cx="12046608" cy="2183034"/>
          </a:xfrm>
          <a:prstGeom prst="rect">
            <a:avLst/>
          </a:prstGeom>
          <a:noFill/>
        </p:spPr>
        <p:txBody>
          <a:bodyPr wrap="square" rtlCol="0">
            <a:spAutoFit/>
          </a:bodyPr>
          <a:lstStyle/>
          <a:p>
            <a:pPr algn="ctr">
              <a:lnSpc>
                <a:spcPts val="8000"/>
              </a:lnSpc>
            </a:pPr>
            <a:r>
              <a:rPr lang="en-US" sz="9000" b="1" spc="600" dirty="0">
                <a:ln>
                  <a:solidFill>
                    <a:schemeClr val="tx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F36BD5F4-E827-0B01-6460-58459E562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173" y="1439746"/>
            <a:ext cx="1580131" cy="756378"/>
          </a:xfrm>
          <a:prstGeom prst="rect">
            <a:avLst/>
          </a:prstGeom>
        </p:spPr>
      </p:pic>
      <p:sp>
        <p:nvSpPr>
          <p:cNvPr id="3" name="Content Placeholder 2">
            <a:extLst>
              <a:ext uri="{FF2B5EF4-FFF2-40B4-BE49-F238E27FC236}">
                <a16:creationId xmlns:a16="http://schemas.microsoft.com/office/drawing/2014/main" id="{2619503A-3A4E-300A-AB29-3BBDD8645326}"/>
              </a:ext>
            </a:extLst>
          </p:cNvPr>
          <p:cNvSpPr>
            <a:spLocks noGrp="1"/>
          </p:cNvSpPr>
          <p:nvPr>
            <p:ph idx="1"/>
          </p:nvPr>
        </p:nvSpPr>
        <p:spPr>
          <a:xfrm>
            <a:off x="394943" y="2685799"/>
            <a:ext cx="11479377" cy="3645700"/>
          </a:xfrm>
        </p:spPr>
        <p:txBody>
          <a:bodyPr>
            <a:noAutofit/>
          </a:bodyPr>
          <a:lstStyle/>
          <a:p>
            <a:pPr marL="631825" indent="-631825">
              <a:lnSpc>
                <a:spcPts val="6400"/>
              </a:lnSpc>
              <a:spcBef>
                <a:spcPts val="0"/>
              </a:spcBef>
              <a:spcAft>
                <a:spcPts val="3000"/>
              </a:spcAft>
              <a:buFont typeface="+mj-lt"/>
              <a:buAutoNum type="arabicPeriod"/>
              <a:defRPr/>
            </a:pPr>
            <a:r>
              <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ts val="6400"/>
              </a:lnSpc>
              <a:spcBef>
                <a:spcPts val="0"/>
              </a:spcBef>
              <a:spcAft>
                <a:spcPts val="3000"/>
              </a:spcAft>
              <a:buFont typeface="+mj-lt"/>
              <a:buAutoNum type="arabicPeriod"/>
              <a:defRPr/>
            </a:pPr>
            <a:r>
              <a:rPr lang="en-US" sz="75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endPar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endParaRPr>
          </a:p>
        </p:txBody>
      </p:sp>
    </p:spTree>
    <p:extLst>
      <p:ext uri="{BB962C8B-B14F-4D97-AF65-F5344CB8AC3E}">
        <p14:creationId xmlns:p14="http://schemas.microsoft.com/office/powerpoint/2010/main" val="128769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F81F-DEC1-C9EC-DA8B-6775C399501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491954C-7E7B-2DFE-F505-3E04DB09E09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B195F9A-0B5E-1753-66BA-4A0E34A9F802}"/>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Job 38:2</a:t>
            </a:r>
          </a:p>
        </p:txBody>
      </p:sp>
      <p:sp>
        <p:nvSpPr>
          <p:cNvPr id="3" name="Content Placeholder 2">
            <a:extLst>
              <a:ext uri="{FF2B5EF4-FFF2-40B4-BE49-F238E27FC236}">
                <a16:creationId xmlns:a16="http://schemas.microsoft.com/office/drawing/2014/main" id="{750FE361-DB51-0A22-B2CF-9EBB90267D77}"/>
              </a:ext>
            </a:extLst>
          </p:cNvPr>
          <p:cNvSpPr>
            <a:spLocks noGrp="1"/>
          </p:cNvSpPr>
          <p:nvPr>
            <p:ph idx="1"/>
          </p:nvPr>
        </p:nvSpPr>
        <p:spPr>
          <a:xfrm>
            <a:off x="394943" y="1571223"/>
            <a:ext cx="11479377" cy="4605740"/>
          </a:xfrm>
        </p:spPr>
        <p:txBody>
          <a:bodyPr>
            <a:normAutofit/>
          </a:bodyPr>
          <a:lstStyle/>
          <a:p>
            <a:pPr marL="0" indent="0" algn="just">
              <a:lnSpc>
                <a:spcPct val="100000"/>
              </a:lnSpc>
              <a:spcBef>
                <a:spcPts val="0"/>
              </a:spcBef>
              <a:buNone/>
              <a:defRPr/>
            </a:pPr>
            <a:r>
              <a:rPr kumimoji="0" lang="en-US" sz="74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“Who is this that darkens counsel By words without knowledge?”</a:t>
            </a:r>
          </a:p>
        </p:txBody>
      </p:sp>
    </p:spTree>
    <p:extLst>
      <p:ext uri="{BB962C8B-B14F-4D97-AF65-F5344CB8AC3E}">
        <p14:creationId xmlns:p14="http://schemas.microsoft.com/office/powerpoint/2010/main" val="365788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8116D-B885-C7D6-6967-F73AA0F9F33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0FE6D91-B641-9347-451F-5312D25B25F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A51B790-27CA-9C09-5E88-AF7DC0F54928}"/>
              </a:ext>
            </a:extLst>
          </p:cNvPr>
          <p:cNvSpPr txBox="1"/>
          <p:nvPr/>
        </p:nvSpPr>
        <p:spPr>
          <a:xfrm>
            <a:off x="72696" y="348229"/>
            <a:ext cx="12046608" cy="2183034"/>
          </a:xfrm>
          <a:prstGeom prst="rect">
            <a:avLst/>
          </a:prstGeom>
          <a:noFill/>
        </p:spPr>
        <p:txBody>
          <a:bodyPr wrap="square" rtlCol="0">
            <a:spAutoFit/>
          </a:bodyPr>
          <a:lstStyle/>
          <a:p>
            <a:pPr algn="ctr">
              <a:lnSpc>
                <a:spcPts val="8000"/>
              </a:lnSpc>
            </a:pPr>
            <a:r>
              <a:rPr lang="en-US" sz="9000" b="1" spc="600" dirty="0">
                <a:ln>
                  <a:solidFill>
                    <a:schemeClr val="tx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4C586C1E-1757-1560-BDAE-DABADC651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173" y="1439746"/>
            <a:ext cx="1580131" cy="756378"/>
          </a:xfrm>
          <a:prstGeom prst="rect">
            <a:avLst/>
          </a:prstGeom>
        </p:spPr>
      </p:pic>
      <p:sp>
        <p:nvSpPr>
          <p:cNvPr id="3" name="Content Placeholder 2">
            <a:extLst>
              <a:ext uri="{FF2B5EF4-FFF2-40B4-BE49-F238E27FC236}">
                <a16:creationId xmlns:a16="http://schemas.microsoft.com/office/drawing/2014/main" id="{D397AA91-6B78-9840-A5AB-1309405BDD1D}"/>
              </a:ext>
            </a:extLst>
          </p:cNvPr>
          <p:cNvSpPr>
            <a:spLocks noGrp="1"/>
          </p:cNvSpPr>
          <p:nvPr>
            <p:ph idx="1"/>
          </p:nvPr>
        </p:nvSpPr>
        <p:spPr>
          <a:xfrm>
            <a:off x="394943" y="2685799"/>
            <a:ext cx="11479377" cy="3645700"/>
          </a:xfrm>
        </p:spPr>
        <p:txBody>
          <a:bodyPr>
            <a:noAutofit/>
          </a:bodyPr>
          <a:lstStyle/>
          <a:p>
            <a:pPr marL="631825" indent="-631825">
              <a:lnSpc>
                <a:spcPts val="6400"/>
              </a:lnSpc>
              <a:spcBef>
                <a:spcPts val="0"/>
              </a:spcBef>
              <a:spcAft>
                <a:spcPts val="3000"/>
              </a:spcAft>
              <a:buFont typeface="+mj-lt"/>
              <a:buAutoNum type="arabicPeriod"/>
              <a:defRPr/>
            </a:pPr>
            <a:r>
              <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ts val="6400"/>
              </a:lnSpc>
              <a:spcBef>
                <a:spcPts val="0"/>
              </a:spcBef>
              <a:spcAft>
                <a:spcPts val="3000"/>
              </a:spcAft>
              <a:buFont typeface="+mj-lt"/>
              <a:buAutoNum type="arabicPeriod"/>
              <a:defRPr/>
            </a:pPr>
            <a:r>
              <a:rPr lang="en-US" sz="75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endPar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endParaRPr>
          </a:p>
        </p:txBody>
      </p:sp>
    </p:spTree>
    <p:extLst>
      <p:ext uri="{BB962C8B-B14F-4D97-AF65-F5344CB8AC3E}">
        <p14:creationId xmlns:p14="http://schemas.microsoft.com/office/powerpoint/2010/main" val="3419129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0DA06-903F-E424-2941-5846D424A43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3CCACB7-5217-BF46-F91B-BEF225EB77D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AF94EB4-DD32-BA43-414A-D8202CFB4589}"/>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Hebrews 11:4</a:t>
            </a:r>
          </a:p>
        </p:txBody>
      </p:sp>
      <p:sp>
        <p:nvSpPr>
          <p:cNvPr id="3" name="Content Placeholder 2">
            <a:extLst>
              <a:ext uri="{FF2B5EF4-FFF2-40B4-BE49-F238E27FC236}">
                <a16:creationId xmlns:a16="http://schemas.microsoft.com/office/drawing/2014/main" id="{E6A64F52-99C1-D6FE-7634-1F2D19DDC008}"/>
              </a:ext>
            </a:extLst>
          </p:cNvPr>
          <p:cNvSpPr>
            <a:spLocks noGrp="1"/>
          </p:cNvSpPr>
          <p:nvPr>
            <p:ph idx="1"/>
          </p:nvPr>
        </p:nvSpPr>
        <p:spPr>
          <a:xfrm>
            <a:off x="394943" y="1475845"/>
            <a:ext cx="11479377" cy="4701118"/>
          </a:xfrm>
        </p:spPr>
        <p:txBody>
          <a:bodyPr>
            <a:noAutofit/>
          </a:bodyPr>
          <a:lstStyle/>
          <a:p>
            <a:pPr marL="0" indent="0" algn="just">
              <a:lnSpc>
                <a:spcPct val="100000"/>
              </a:lnSpc>
              <a:spcBef>
                <a:spcPts val="0"/>
              </a:spcBef>
              <a:buNone/>
              <a:defRPr/>
            </a:pPr>
            <a:r>
              <a:rPr kumimoji="0" lang="en-US" sz="58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“By faith Abel offered to God a better sacrifice than Cain, through which he was approved as being righteous—God approving his gifts—and through faith, though he is dead, he still speaks.”</a:t>
            </a:r>
          </a:p>
        </p:txBody>
      </p:sp>
    </p:spTree>
    <p:extLst>
      <p:ext uri="{BB962C8B-B14F-4D97-AF65-F5344CB8AC3E}">
        <p14:creationId xmlns:p14="http://schemas.microsoft.com/office/powerpoint/2010/main" val="347956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0D92B-9D97-AFF8-8D08-36D9C1813CE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7C2E5F8-5C6C-9AE3-8C94-5C0F2A1E497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42CEB9A-6FE1-AAAD-2A00-E69DBC3DAEF6}"/>
              </a:ext>
            </a:extLst>
          </p:cNvPr>
          <p:cNvSpPr txBox="1"/>
          <p:nvPr/>
        </p:nvSpPr>
        <p:spPr>
          <a:xfrm>
            <a:off x="72696" y="348229"/>
            <a:ext cx="12046608" cy="2183034"/>
          </a:xfrm>
          <a:prstGeom prst="rect">
            <a:avLst/>
          </a:prstGeom>
          <a:noFill/>
        </p:spPr>
        <p:txBody>
          <a:bodyPr wrap="square" rtlCol="0">
            <a:spAutoFit/>
          </a:bodyPr>
          <a:lstStyle/>
          <a:p>
            <a:pPr algn="ctr">
              <a:lnSpc>
                <a:spcPts val="8000"/>
              </a:lnSpc>
            </a:pPr>
            <a:r>
              <a:rPr lang="en-US" sz="9000" b="1" spc="600" dirty="0">
                <a:ln>
                  <a:solidFill>
                    <a:schemeClr val="tx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799D17CA-8D05-F765-A266-48A7E235E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173" y="1439746"/>
            <a:ext cx="1580131" cy="756378"/>
          </a:xfrm>
          <a:prstGeom prst="rect">
            <a:avLst/>
          </a:prstGeom>
        </p:spPr>
      </p:pic>
      <p:sp>
        <p:nvSpPr>
          <p:cNvPr id="3" name="Content Placeholder 2">
            <a:extLst>
              <a:ext uri="{FF2B5EF4-FFF2-40B4-BE49-F238E27FC236}">
                <a16:creationId xmlns:a16="http://schemas.microsoft.com/office/drawing/2014/main" id="{75CA80FC-1761-D2C0-66F8-E79E2B3BF68F}"/>
              </a:ext>
            </a:extLst>
          </p:cNvPr>
          <p:cNvSpPr>
            <a:spLocks noGrp="1"/>
          </p:cNvSpPr>
          <p:nvPr>
            <p:ph idx="1"/>
          </p:nvPr>
        </p:nvSpPr>
        <p:spPr>
          <a:xfrm>
            <a:off x="394943" y="2685799"/>
            <a:ext cx="11479377" cy="3645700"/>
          </a:xfrm>
        </p:spPr>
        <p:txBody>
          <a:bodyPr>
            <a:noAutofit/>
          </a:bodyPr>
          <a:lstStyle/>
          <a:p>
            <a:pPr marL="631825" indent="-631825">
              <a:lnSpc>
                <a:spcPts val="6400"/>
              </a:lnSpc>
              <a:spcBef>
                <a:spcPts val="0"/>
              </a:spcBef>
              <a:spcAft>
                <a:spcPts val="3000"/>
              </a:spcAft>
              <a:buFont typeface="+mj-lt"/>
              <a:buAutoNum type="arabicPeriod"/>
              <a:defRPr/>
            </a:pPr>
            <a:r>
              <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ts val="6400"/>
              </a:lnSpc>
              <a:spcBef>
                <a:spcPts val="0"/>
              </a:spcBef>
              <a:spcAft>
                <a:spcPts val="3000"/>
              </a:spcAft>
              <a:buFont typeface="+mj-lt"/>
              <a:buAutoNum type="arabicPeriod"/>
              <a:defRPr/>
            </a:pPr>
            <a:r>
              <a:rPr lang="en-US" sz="75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endPar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endParaRPr>
          </a:p>
        </p:txBody>
      </p:sp>
    </p:spTree>
    <p:extLst>
      <p:ext uri="{BB962C8B-B14F-4D97-AF65-F5344CB8AC3E}">
        <p14:creationId xmlns:p14="http://schemas.microsoft.com/office/powerpoint/2010/main" val="27212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FA58-A25D-067A-C795-71B6886E878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8F05EAA-4EDC-78E8-2B97-C6464BF88293}"/>
              </a:ext>
            </a:extLst>
          </p:cNvPr>
          <p:cNvPicPr>
            <a:picLocks noChangeAspect="1"/>
          </p:cNvPicPr>
          <p:nvPr/>
        </p:nvPicPr>
        <p:blipFill>
          <a:blip r:embed="rId2"/>
          <a:stretch>
            <a:fillRect/>
          </a:stretch>
        </p:blipFill>
        <p:spPr>
          <a:xfrm>
            <a:off x="0" y="-6439"/>
            <a:ext cx="12192000" cy="6858000"/>
          </a:xfrm>
          <a:prstGeom prst="rect">
            <a:avLst/>
          </a:prstGeom>
        </p:spPr>
      </p:pic>
      <p:sp>
        <p:nvSpPr>
          <p:cNvPr id="7" name="TextBox 6">
            <a:extLst>
              <a:ext uri="{FF2B5EF4-FFF2-40B4-BE49-F238E27FC236}">
                <a16:creationId xmlns:a16="http://schemas.microsoft.com/office/drawing/2014/main" id="{99E69A57-25BC-2BCB-763A-11B351FEFAA1}"/>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I Timothy 6:12</a:t>
            </a:r>
          </a:p>
        </p:txBody>
      </p:sp>
      <p:sp>
        <p:nvSpPr>
          <p:cNvPr id="3" name="Content Placeholder 2">
            <a:extLst>
              <a:ext uri="{FF2B5EF4-FFF2-40B4-BE49-F238E27FC236}">
                <a16:creationId xmlns:a16="http://schemas.microsoft.com/office/drawing/2014/main" id="{24E6CF97-CF31-6676-9F73-AFF90BAADDDC}"/>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lang="en-US" sz="6400" b="1" dirty="0">
                <a:ln w="12700">
                  <a:solidFill>
                    <a:schemeClr val="tx1"/>
                  </a:solidFill>
                </a:ln>
                <a:solidFill>
                  <a:prstClr val="white"/>
                </a:solidFill>
                <a:latin typeface="Dubai Medium" panose="020B0603030403030204" pitchFamily="34" charset="-78"/>
                <a:cs typeface="Dubai Medium" panose="020B0603030403030204" pitchFamily="34" charset="-78"/>
              </a:rPr>
              <a:t>“Fight the good fight of faith. Take hold of the eternal life to which you were called, &amp; you made the good confession in the presence of many witnesses.”</a:t>
            </a:r>
            <a:endParaRPr kumimoji="0" lang="en-US" sz="64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endParaRPr>
          </a:p>
        </p:txBody>
      </p:sp>
    </p:spTree>
    <p:extLst>
      <p:ext uri="{BB962C8B-B14F-4D97-AF65-F5344CB8AC3E}">
        <p14:creationId xmlns:p14="http://schemas.microsoft.com/office/powerpoint/2010/main" val="351604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D6ECC-03AC-28F3-0255-5E92B82EEC6A}"/>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F27F9CA-A96A-178A-BDC2-62A3B2F099B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04D40F0-335D-31C7-5ED4-AA74F2B99F7E}"/>
              </a:ext>
            </a:extLst>
          </p:cNvPr>
          <p:cNvSpPr txBox="1"/>
          <p:nvPr/>
        </p:nvSpPr>
        <p:spPr>
          <a:xfrm>
            <a:off x="211475" y="-254632"/>
            <a:ext cx="7343086" cy="3785652"/>
          </a:xfrm>
          <a:prstGeom prst="rect">
            <a:avLst/>
          </a:prstGeom>
          <a:noFill/>
        </p:spPr>
        <p:txBody>
          <a:bodyPr wrap="square" rtlCol="0">
            <a:spAutoFit/>
          </a:bodyPr>
          <a:lstStyle/>
          <a:p>
            <a:r>
              <a:rPr lang="en-US" sz="24000" b="1" dirty="0">
                <a:ln>
                  <a:solidFill>
                    <a:srgbClr val="455750"/>
                  </a:solidFill>
                </a:ln>
                <a:solidFill>
                  <a:srgbClr val="C84535"/>
                </a:solidFill>
                <a:latin typeface="Poor Richard" panose="02080502050505020702" pitchFamily="18" charset="0"/>
              </a:rPr>
              <a:t>Jude</a:t>
            </a:r>
          </a:p>
        </p:txBody>
      </p:sp>
      <p:sp>
        <p:nvSpPr>
          <p:cNvPr id="8" name="TextBox 7">
            <a:extLst>
              <a:ext uri="{FF2B5EF4-FFF2-40B4-BE49-F238E27FC236}">
                <a16:creationId xmlns:a16="http://schemas.microsoft.com/office/drawing/2014/main" id="{67DAC908-5AAE-8F17-E7F9-BF9013EA9855}"/>
              </a:ext>
            </a:extLst>
          </p:cNvPr>
          <p:cNvSpPr txBox="1"/>
          <p:nvPr/>
        </p:nvSpPr>
        <p:spPr>
          <a:xfrm>
            <a:off x="6536019" y="436756"/>
            <a:ext cx="5679583" cy="2585323"/>
          </a:xfrm>
          <a:prstGeom prst="rect">
            <a:avLst/>
          </a:prstGeom>
          <a:noFill/>
        </p:spPr>
        <p:txBody>
          <a:bodyPr wrap="square" rtlCol="0">
            <a:spAutoFit/>
          </a:bodyPr>
          <a:lstStyle/>
          <a:p>
            <a:pPr algn="ctr"/>
            <a:r>
              <a:rPr lang="en-US" sz="5400" b="1" dirty="0">
                <a:solidFill>
                  <a:schemeClr val="bg1"/>
                </a:solidFill>
                <a:latin typeface="Dubai Medium" panose="020B0603030403030204" pitchFamily="34" charset="-78"/>
                <a:cs typeface="Dubai Medium" panose="020B0603030403030204" pitchFamily="34" charset="-78"/>
              </a:rPr>
              <a:t>Earnestly Contend For The Faith</a:t>
            </a:r>
          </a:p>
          <a:p>
            <a:pPr algn="ctr"/>
            <a:r>
              <a:rPr lang="en-US" sz="5000" b="1" dirty="0">
                <a:solidFill>
                  <a:schemeClr val="bg1"/>
                </a:solidFill>
                <a:latin typeface="Dubai Medium" panose="020B0603030403030204" pitchFamily="34" charset="-78"/>
                <a:cs typeface="Dubai Medium" panose="020B0603030403030204" pitchFamily="34" charset="-78"/>
              </a:rPr>
              <a:t>Part 1 of 2</a:t>
            </a:r>
          </a:p>
        </p:txBody>
      </p:sp>
      <p:pic>
        <p:nvPicPr>
          <p:cNvPr id="9" name="Picture 8">
            <a:extLst>
              <a:ext uri="{FF2B5EF4-FFF2-40B4-BE49-F238E27FC236}">
                <a16:creationId xmlns:a16="http://schemas.microsoft.com/office/drawing/2014/main" id="{BCA8D51C-5F81-B256-DA9D-BD3637FD2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925" y="5676125"/>
            <a:ext cx="1580131" cy="756378"/>
          </a:xfrm>
          <a:prstGeom prst="rect">
            <a:avLst/>
          </a:prstGeom>
        </p:spPr>
      </p:pic>
      <p:sp>
        <p:nvSpPr>
          <p:cNvPr id="11" name="TextBox 10">
            <a:extLst>
              <a:ext uri="{FF2B5EF4-FFF2-40B4-BE49-F238E27FC236}">
                <a16:creationId xmlns:a16="http://schemas.microsoft.com/office/drawing/2014/main" id="{63ECEF35-AA29-FF35-A8BC-E60B6A2E1C52}"/>
              </a:ext>
            </a:extLst>
          </p:cNvPr>
          <p:cNvSpPr txBox="1"/>
          <p:nvPr/>
        </p:nvSpPr>
        <p:spPr>
          <a:xfrm>
            <a:off x="1334291" y="788023"/>
            <a:ext cx="4640494" cy="640753"/>
          </a:xfrm>
          <a:prstGeom prst="rect">
            <a:avLst/>
          </a:prstGeom>
          <a:noFill/>
        </p:spPr>
        <p:txBody>
          <a:bodyPr wrap="square" rtlCol="0">
            <a:spAutoFit/>
          </a:bodyPr>
          <a:lstStyle/>
          <a:p>
            <a:pPr algn="ctr">
              <a:lnSpc>
                <a:spcPts val="4000"/>
              </a:lnSpc>
            </a:pPr>
            <a:r>
              <a:rPr lang="en-US" sz="5000" b="1" dirty="0">
                <a:solidFill>
                  <a:schemeClr val="bg1"/>
                </a:solidFill>
                <a:latin typeface="Footlight MT Light" panose="0204060206030A020304" pitchFamily="18" charset="0"/>
              </a:rPr>
              <a:t>BOOK         OF</a:t>
            </a:r>
          </a:p>
        </p:txBody>
      </p:sp>
      <p:sp>
        <p:nvSpPr>
          <p:cNvPr id="2" name="TextBox 1">
            <a:extLst>
              <a:ext uri="{FF2B5EF4-FFF2-40B4-BE49-F238E27FC236}">
                <a16:creationId xmlns:a16="http://schemas.microsoft.com/office/drawing/2014/main" id="{99751C46-2171-0E42-DE3C-4C5EBC4B630A}"/>
              </a:ext>
            </a:extLst>
          </p:cNvPr>
          <p:cNvSpPr txBox="1"/>
          <p:nvPr/>
        </p:nvSpPr>
        <p:spPr>
          <a:xfrm>
            <a:off x="1229932" y="2973795"/>
            <a:ext cx="4357353" cy="861774"/>
          </a:xfrm>
          <a:prstGeom prst="rect">
            <a:avLst/>
          </a:prstGeom>
          <a:noFill/>
        </p:spPr>
        <p:txBody>
          <a:bodyPr wrap="square" rtlCol="0">
            <a:spAutoFit/>
          </a:bodyPr>
          <a:lstStyle/>
          <a:p>
            <a:pPr algn="ctr"/>
            <a:r>
              <a:rPr lang="en-US" sz="5000" b="1" dirty="0">
                <a:solidFill>
                  <a:schemeClr val="bg1"/>
                </a:solidFill>
                <a:latin typeface="Dubai Medium" panose="020B0603030403030204" pitchFamily="34" charset="-78"/>
                <a:cs typeface="Dubai Medium" panose="020B0603030403030204" pitchFamily="34" charset="-78"/>
              </a:rPr>
              <a:t>Verses 1-11</a:t>
            </a:r>
          </a:p>
        </p:txBody>
      </p:sp>
    </p:spTree>
    <p:extLst>
      <p:ext uri="{BB962C8B-B14F-4D97-AF65-F5344CB8AC3E}">
        <p14:creationId xmlns:p14="http://schemas.microsoft.com/office/powerpoint/2010/main" val="104602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FB762-6FFC-FAC9-4E3E-577D87B3744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D415FC2-A31B-67B8-D4E5-8E2EB3743F30}"/>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87940BE-0F20-918C-E69B-BBB837FFDA0F}"/>
              </a:ext>
            </a:extLst>
          </p:cNvPr>
          <p:cNvSpPr txBox="1"/>
          <p:nvPr/>
        </p:nvSpPr>
        <p:spPr>
          <a:xfrm>
            <a:off x="72696" y="348229"/>
            <a:ext cx="12046608" cy="2183034"/>
          </a:xfrm>
          <a:prstGeom prst="rect">
            <a:avLst/>
          </a:prstGeom>
          <a:noFill/>
        </p:spPr>
        <p:txBody>
          <a:bodyPr wrap="square" rtlCol="0">
            <a:spAutoFit/>
          </a:bodyPr>
          <a:lstStyle/>
          <a:p>
            <a:pPr algn="ctr">
              <a:lnSpc>
                <a:spcPts val="8000"/>
              </a:lnSpc>
            </a:pPr>
            <a:r>
              <a:rPr lang="en-US" sz="9000" b="1" spc="600" dirty="0">
                <a:ln>
                  <a:solidFill>
                    <a:schemeClr val="tx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9C27F49F-3710-3895-8571-5EBBAC0F8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173" y="1439746"/>
            <a:ext cx="1580131" cy="756378"/>
          </a:xfrm>
          <a:prstGeom prst="rect">
            <a:avLst/>
          </a:prstGeom>
        </p:spPr>
      </p:pic>
      <p:sp>
        <p:nvSpPr>
          <p:cNvPr id="3" name="Content Placeholder 2">
            <a:extLst>
              <a:ext uri="{FF2B5EF4-FFF2-40B4-BE49-F238E27FC236}">
                <a16:creationId xmlns:a16="http://schemas.microsoft.com/office/drawing/2014/main" id="{797A7816-89FF-320E-F7D0-1960C6DAA0C1}"/>
              </a:ext>
            </a:extLst>
          </p:cNvPr>
          <p:cNvSpPr>
            <a:spLocks noGrp="1"/>
          </p:cNvSpPr>
          <p:nvPr>
            <p:ph idx="1"/>
          </p:nvPr>
        </p:nvSpPr>
        <p:spPr>
          <a:xfrm>
            <a:off x="394943" y="2685799"/>
            <a:ext cx="11479377" cy="3645700"/>
          </a:xfrm>
        </p:spPr>
        <p:txBody>
          <a:bodyPr>
            <a:noAutofit/>
          </a:bodyPr>
          <a:lstStyle/>
          <a:p>
            <a:pPr marL="631825" indent="-631825">
              <a:lnSpc>
                <a:spcPts val="6400"/>
              </a:lnSpc>
              <a:spcBef>
                <a:spcPts val="0"/>
              </a:spcBef>
              <a:spcAft>
                <a:spcPts val="3000"/>
              </a:spcAft>
              <a:buFont typeface="+mj-lt"/>
              <a:buAutoNum type="arabicPeriod"/>
              <a:defRPr/>
            </a:pPr>
            <a:r>
              <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p:txBody>
      </p:sp>
    </p:spTree>
    <p:extLst>
      <p:ext uri="{BB962C8B-B14F-4D97-AF65-F5344CB8AC3E}">
        <p14:creationId xmlns:p14="http://schemas.microsoft.com/office/powerpoint/2010/main" val="13948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976D5-3131-4472-A925-741CEE1836F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DD46C4A-7FD0-8805-8458-754086A33C81}"/>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7666F9EB-86FF-AB58-B9C4-5DC498FE7019}"/>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Galatians 5:13-14</a:t>
            </a:r>
          </a:p>
        </p:txBody>
      </p:sp>
      <p:sp>
        <p:nvSpPr>
          <p:cNvPr id="3" name="Content Placeholder 2">
            <a:extLst>
              <a:ext uri="{FF2B5EF4-FFF2-40B4-BE49-F238E27FC236}">
                <a16:creationId xmlns:a16="http://schemas.microsoft.com/office/drawing/2014/main" id="{AD169814-BAB8-90B7-EE9D-48D2260CD5BC}"/>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51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“For you were called to freedom, brothers; only do not turn your freedom into an opportunity for the flesh, but through love serve one another. For the whole Law is fulfilled in one word, in this: “You shall love your neighbor as yourself.” </a:t>
            </a:r>
          </a:p>
        </p:txBody>
      </p:sp>
    </p:spTree>
    <p:extLst>
      <p:ext uri="{BB962C8B-B14F-4D97-AF65-F5344CB8AC3E}">
        <p14:creationId xmlns:p14="http://schemas.microsoft.com/office/powerpoint/2010/main" val="286556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6A7AC-4696-CD25-1045-71FEC196834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335FD8C-3F5A-03D1-30A9-1960140417C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571BD8F-12CF-2C08-E476-6749BF31D62D}"/>
              </a:ext>
            </a:extLst>
          </p:cNvPr>
          <p:cNvSpPr txBox="1"/>
          <p:nvPr/>
        </p:nvSpPr>
        <p:spPr>
          <a:xfrm>
            <a:off x="72696" y="348229"/>
            <a:ext cx="12046608" cy="2183034"/>
          </a:xfrm>
          <a:prstGeom prst="rect">
            <a:avLst/>
          </a:prstGeom>
          <a:noFill/>
        </p:spPr>
        <p:txBody>
          <a:bodyPr wrap="square" rtlCol="0">
            <a:spAutoFit/>
          </a:bodyPr>
          <a:lstStyle/>
          <a:p>
            <a:pPr algn="ctr">
              <a:lnSpc>
                <a:spcPts val="8000"/>
              </a:lnSpc>
            </a:pPr>
            <a:r>
              <a:rPr lang="en-US" sz="9000" b="1" spc="600" dirty="0">
                <a:ln>
                  <a:solidFill>
                    <a:schemeClr val="tx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1463E53D-50EA-2566-FE62-6D302D9BE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173" y="1439746"/>
            <a:ext cx="1580131" cy="756378"/>
          </a:xfrm>
          <a:prstGeom prst="rect">
            <a:avLst/>
          </a:prstGeom>
        </p:spPr>
      </p:pic>
      <p:sp>
        <p:nvSpPr>
          <p:cNvPr id="3" name="Content Placeholder 2">
            <a:extLst>
              <a:ext uri="{FF2B5EF4-FFF2-40B4-BE49-F238E27FC236}">
                <a16:creationId xmlns:a16="http://schemas.microsoft.com/office/drawing/2014/main" id="{D5A28AB0-3D9C-5E65-CD4E-39D77037DC51}"/>
              </a:ext>
            </a:extLst>
          </p:cNvPr>
          <p:cNvSpPr>
            <a:spLocks noGrp="1"/>
          </p:cNvSpPr>
          <p:nvPr>
            <p:ph idx="1"/>
          </p:nvPr>
        </p:nvSpPr>
        <p:spPr>
          <a:xfrm>
            <a:off x="394943" y="2685799"/>
            <a:ext cx="11479377" cy="3645700"/>
          </a:xfrm>
        </p:spPr>
        <p:txBody>
          <a:bodyPr>
            <a:noAutofit/>
          </a:bodyPr>
          <a:lstStyle/>
          <a:p>
            <a:pPr marL="631825" indent="-631825">
              <a:lnSpc>
                <a:spcPts val="6400"/>
              </a:lnSpc>
              <a:spcBef>
                <a:spcPts val="0"/>
              </a:spcBef>
              <a:spcAft>
                <a:spcPts val="3000"/>
              </a:spcAft>
              <a:buFont typeface="+mj-lt"/>
              <a:buAutoNum type="arabicPeriod"/>
              <a:defRPr/>
            </a:pPr>
            <a:r>
              <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p:txBody>
      </p:sp>
    </p:spTree>
    <p:extLst>
      <p:ext uri="{BB962C8B-B14F-4D97-AF65-F5344CB8AC3E}">
        <p14:creationId xmlns:p14="http://schemas.microsoft.com/office/powerpoint/2010/main" val="108085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2458A-D455-CD57-3AC5-BD47837386E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107C05A-4AA2-BA6B-05F0-8C50355D4192}"/>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A44026B-E58A-2E95-09DC-164BA39AD495}"/>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II Peter 2:9</a:t>
            </a:r>
          </a:p>
        </p:txBody>
      </p:sp>
      <p:sp>
        <p:nvSpPr>
          <p:cNvPr id="3" name="Content Placeholder 2">
            <a:extLst>
              <a:ext uri="{FF2B5EF4-FFF2-40B4-BE49-F238E27FC236}">
                <a16:creationId xmlns:a16="http://schemas.microsoft.com/office/drawing/2014/main" id="{9CC23844-0172-B583-BD30-1C770F08C4F8}"/>
              </a:ext>
            </a:extLst>
          </p:cNvPr>
          <p:cNvSpPr>
            <a:spLocks noGrp="1"/>
          </p:cNvSpPr>
          <p:nvPr>
            <p:ph idx="1"/>
          </p:nvPr>
        </p:nvSpPr>
        <p:spPr>
          <a:xfrm>
            <a:off x="394943" y="1571223"/>
            <a:ext cx="11479377" cy="4605740"/>
          </a:xfrm>
        </p:spPr>
        <p:txBody>
          <a:bodyPr>
            <a:noAutofit/>
          </a:bodyPr>
          <a:lstStyle/>
          <a:p>
            <a:pPr marL="0" indent="0" algn="just">
              <a:lnSpc>
                <a:spcPct val="100000"/>
              </a:lnSpc>
              <a:spcBef>
                <a:spcPts val="0"/>
              </a:spcBef>
              <a:buNone/>
              <a:defRPr/>
            </a:pPr>
            <a:r>
              <a:rPr kumimoji="0" lang="en-US" sz="67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“The Lord knows how to rescue the godly from trial, and to keep the unrighteous under punishment for the day of judgment.”</a:t>
            </a:r>
          </a:p>
        </p:txBody>
      </p:sp>
    </p:spTree>
    <p:extLst>
      <p:ext uri="{BB962C8B-B14F-4D97-AF65-F5344CB8AC3E}">
        <p14:creationId xmlns:p14="http://schemas.microsoft.com/office/powerpoint/2010/main" val="234034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559D3-236F-D82A-3BBF-751C78A8E32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2C6D34A-F528-D59C-9847-4133F2B5E3C7}"/>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D28C94D-CC0E-5E42-F5E8-B1EBD126C0F5}"/>
              </a:ext>
            </a:extLst>
          </p:cNvPr>
          <p:cNvSpPr txBox="1"/>
          <p:nvPr/>
        </p:nvSpPr>
        <p:spPr>
          <a:xfrm>
            <a:off x="72696" y="348229"/>
            <a:ext cx="12046608" cy="2183034"/>
          </a:xfrm>
          <a:prstGeom prst="rect">
            <a:avLst/>
          </a:prstGeom>
          <a:noFill/>
        </p:spPr>
        <p:txBody>
          <a:bodyPr wrap="square" rtlCol="0">
            <a:spAutoFit/>
          </a:bodyPr>
          <a:lstStyle/>
          <a:p>
            <a:pPr algn="ctr">
              <a:lnSpc>
                <a:spcPts val="8000"/>
              </a:lnSpc>
            </a:pPr>
            <a:r>
              <a:rPr lang="en-US" sz="9000" b="1" spc="600" dirty="0">
                <a:ln>
                  <a:solidFill>
                    <a:schemeClr val="tx1"/>
                  </a:solidFill>
                </a:ln>
                <a:solidFill>
                  <a:srgbClr val="C84535"/>
                </a:solidFill>
                <a:latin typeface="Poor Richard" panose="02080502050505020702" pitchFamily="18" charset="0"/>
              </a:rPr>
              <a:t>Earnestly Contending For The Faith</a:t>
            </a:r>
          </a:p>
        </p:txBody>
      </p:sp>
      <p:pic>
        <p:nvPicPr>
          <p:cNvPr id="9" name="Picture 8">
            <a:extLst>
              <a:ext uri="{FF2B5EF4-FFF2-40B4-BE49-F238E27FC236}">
                <a16:creationId xmlns:a16="http://schemas.microsoft.com/office/drawing/2014/main" id="{530B0299-1F9D-0F94-C8BA-EFCF557B4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9173" y="1439746"/>
            <a:ext cx="1580131" cy="756378"/>
          </a:xfrm>
          <a:prstGeom prst="rect">
            <a:avLst/>
          </a:prstGeom>
        </p:spPr>
      </p:pic>
      <p:sp>
        <p:nvSpPr>
          <p:cNvPr id="3" name="Content Placeholder 2">
            <a:extLst>
              <a:ext uri="{FF2B5EF4-FFF2-40B4-BE49-F238E27FC236}">
                <a16:creationId xmlns:a16="http://schemas.microsoft.com/office/drawing/2014/main" id="{2E3C10B5-D151-1212-9D27-34798559FDCA}"/>
              </a:ext>
            </a:extLst>
          </p:cNvPr>
          <p:cNvSpPr>
            <a:spLocks noGrp="1"/>
          </p:cNvSpPr>
          <p:nvPr>
            <p:ph idx="1"/>
          </p:nvPr>
        </p:nvSpPr>
        <p:spPr>
          <a:xfrm>
            <a:off x="394943" y="2685799"/>
            <a:ext cx="11479377" cy="3645700"/>
          </a:xfrm>
        </p:spPr>
        <p:txBody>
          <a:bodyPr>
            <a:noAutofit/>
          </a:bodyPr>
          <a:lstStyle/>
          <a:p>
            <a:pPr marL="631825" indent="-631825">
              <a:lnSpc>
                <a:spcPts val="6400"/>
              </a:lnSpc>
              <a:spcBef>
                <a:spcPts val="0"/>
              </a:spcBef>
              <a:spcAft>
                <a:spcPts val="3000"/>
              </a:spcAft>
              <a:buFont typeface="+mj-lt"/>
              <a:buAutoNum type="arabicPeriod"/>
              <a:defRPr/>
            </a:pPr>
            <a:r>
              <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Don’t waste our resources on ourselves</a:t>
            </a:r>
          </a:p>
          <a:p>
            <a:pPr marL="631825" indent="-631825">
              <a:lnSpc>
                <a:spcPts val="6400"/>
              </a:lnSpc>
              <a:spcBef>
                <a:spcPts val="0"/>
              </a:spcBef>
              <a:spcAft>
                <a:spcPts val="3000"/>
              </a:spcAft>
              <a:buFont typeface="+mj-lt"/>
              <a:buAutoNum type="arabicPeriod"/>
              <a:defRPr/>
            </a:pPr>
            <a:r>
              <a:rPr lang="en-US" sz="7500" b="1" dirty="0">
                <a:ln w="12700">
                  <a:solidFill>
                    <a:schemeClr val="tx1"/>
                  </a:solidFill>
                </a:ln>
                <a:solidFill>
                  <a:prstClr val="white"/>
                </a:solidFill>
                <a:latin typeface="Dubai Medium" panose="020B0603030403030204" pitchFamily="34" charset="-78"/>
                <a:cs typeface="Dubai Medium" panose="020B0603030403030204" pitchFamily="34" charset="-78"/>
              </a:rPr>
              <a:t>Don’t war against authorities &amp; powers</a:t>
            </a:r>
            <a:endParaRPr kumimoji="0" lang="en-US" sz="75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endParaRPr>
          </a:p>
        </p:txBody>
      </p:sp>
    </p:spTree>
    <p:extLst>
      <p:ext uri="{BB962C8B-B14F-4D97-AF65-F5344CB8AC3E}">
        <p14:creationId xmlns:p14="http://schemas.microsoft.com/office/powerpoint/2010/main" val="208387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EE7A-4E1E-242E-F0CA-4A8E6580B92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5F13959-DF3E-49B3-A736-37AFD27FAD33}"/>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EEF7303-11BB-5422-BA93-C98E3D7E6589}"/>
              </a:ext>
            </a:extLst>
          </p:cNvPr>
          <p:cNvSpPr txBox="1"/>
          <p:nvPr/>
        </p:nvSpPr>
        <p:spPr>
          <a:xfrm>
            <a:off x="72696" y="348229"/>
            <a:ext cx="12046608" cy="1127616"/>
          </a:xfrm>
          <a:prstGeom prst="rect">
            <a:avLst/>
          </a:prstGeom>
          <a:noFill/>
        </p:spPr>
        <p:txBody>
          <a:bodyPr wrap="square" rtlCol="0">
            <a:spAutoFit/>
          </a:bodyPr>
          <a:lstStyle/>
          <a:p>
            <a:pPr>
              <a:lnSpc>
                <a:spcPts val="8000"/>
              </a:lnSpc>
            </a:pPr>
            <a:r>
              <a:rPr lang="en-US" sz="9000" b="1" spc="600" dirty="0">
                <a:ln>
                  <a:solidFill>
                    <a:schemeClr val="tx1"/>
                  </a:solidFill>
                </a:ln>
                <a:solidFill>
                  <a:srgbClr val="C84535"/>
                </a:solidFill>
                <a:latin typeface="Poor Richard" panose="02080502050505020702" pitchFamily="18" charset="0"/>
              </a:rPr>
              <a:t>Ephesians 6:12-13</a:t>
            </a:r>
          </a:p>
        </p:txBody>
      </p:sp>
      <p:sp>
        <p:nvSpPr>
          <p:cNvPr id="3" name="Content Placeholder 2">
            <a:extLst>
              <a:ext uri="{FF2B5EF4-FFF2-40B4-BE49-F238E27FC236}">
                <a16:creationId xmlns:a16="http://schemas.microsoft.com/office/drawing/2014/main" id="{B6626BB4-DD4B-F16C-9232-702F9548E964}"/>
              </a:ext>
            </a:extLst>
          </p:cNvPr>
          <p:cNvSpPr>
            <a:spLocks noGrp="1"/>
          </p:cNvSpPr>
          <p:nvPr>
            <p:ph idx="1"/>
          </p:nvPr>
        </p:nvSpPr>
        <p:spPr>
          <a:xfrm>
            <a:off x="276502" y="1571223"/>
            <a:ext cx="11638996" cy="4605740"/>
          </a:xfrm>
        </p:spPr>
        <p:txBody>
          <a:bodyPr>
            <a:noAutofit/>
          </a:bodyPr>
          <a:lstStyle/>
          <a:p>
            <a:pPr marL="0" indent="0" algn="just">
              <a:lnSpc>
                <a:spcPct val="100000"/>
              </a:lnSpc>
              <a:spcBef>
                <a:spcPts val="0"/>
              </a:spcBef>
              <a:buNone/>
              <a:defRPr/>
            </a:pPr>
            <a:r>
              <a:rPr kumimoji="0" lang="en-US" sz="4400" b="1" i="0" u="none" strike="noStrike" kern="1200" cap="none" spc="0" normalizeH="0" baseline="0" noProof="0" dirty="0">
                <a:ln w="12700">
                  <a:solidFill>
                    <a:schemeClr val="tx1"/>
                  </a:solidFill>
                </a:ln>
                <a:solidFill>
                  <a:prstClr val="white"/>
                </a:solidFill>
                <a:effectLst/>
                <a:uLnTx/>
                <a:uFillTx/>
                <a:latin typeface="Dubai Medium" panose="020B0603030403030204" pitchFamily="34" charset="-78"/>
                <a:ea typeface="+mn-ea"/>
                <a:cs typeface="Dubai Medium" panose="020B0603030403030204" pitchFamily="34" charset="-78"/>
              </a:rPr>
              <a:t>“For our struggle is not against flesh &amp; blood, but against the rulers, against the authorities, against the world forces of this darkness, against the spiritual forces of wickedness in the heavenly places. Therefore, take up the full armor of God, so that you will be able to resist in the evil day, &amp; having done everything, to stand firm.”</a:t>
            </a:r>
          </a:p>
        </p:txBody>
      </p:sp>
    </p:spTree>
    <p:extLst>
      <p:ext uri="{BB962C8B-B14F-4D97-AF65-F5344CB8AC3E}">
        <p14:creationId xmlns:p14="http://schemas.microsoft.com/office/powerpoint/2010/main" val="1457728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D Cover 03">
      <a:dk1>
        <a:sysClr val="windowText" lastClr="000000"/>
      </a:dk1>
      <a:lt1>
        <a:sysClr val="window" lastClr="FFFFFF"/>
      </a:lt1>
      <a:dk2>
        <a:srgbClr val="374A59"/>
      </a:dk2>
      <a:lt2>
        <a:srgbClr val="B17F4A"/>
      </a:lt2>
      <a:accent1>
        <a:srgbClr val="95190C"/>
      </a:accent1>
      <a:accent2>
        <a:srgbClr val="610345"/>
      </a:accent2>
      <a:accent3>
        <a:srgbClr val="107E7D"/>
      </a:accent3>
      <a:accent4>
        <a:srgbClr val="FFF8F0"/>
      </a:accent4>
      <a:accent5>
        <a:srgbClr val="74526C"/>
      </a:accent5>
      <a:accent6>
        <a:srgbClr val="E57C04"/>
      </a:accent6>
      <a:hlink>
        <a:srgbClr val="FFF8F0"/>
      </a:hlink>
      <a:folHlink>
        <a:srgbClr val="FFF8F0"/>
      </a:folHlink>
    </a:clrScheme>
    <a:fontScheme name="CD 03">
      <a:majorFont>
        <a:latin typeface="Avenir Next LT Pro"/>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78601010_win32_fixed v3" id="{9B5FBE9B-97E6-40C1-9ADC-06B5A72B2D6A}" vid="{19F66826-1B81-4917-837A-D9D4112AA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02610F2-13D5-46BF-87E8-4D85623FE1B3}">
  <we:reference id="wa200003706" version="1.1.0.0" store="en-US" storeType="OMEX"/>
  <we:alternateReferences>
    <we:reference id="wa200003706" version="1.1.0.0" store="WA20000370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1980</TotalTime>
  <Words>365</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Arial</vt:lpstr>
      <vt:lpstr>Avenir Next LT Pro</vt:lpstr>
      <vt:lpstr>Calibri</vt:lpstr>
      <vt:lpstr>Calibri Light</vt:lpstr>
      <vt:lpstr>Dubai Medium</vt:lpstr>
      <vt:lpstr>Footlight MT Light</vt:lpstr>
      <vt:lpstr>Palatino Linotype</vt:lpstr>
      <vt:lpstr>Poor Richard</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Shunk</dc:creator>
  <cp:lastModifiedBy>Daniel Shunk</cp:lastModifiedBy>
  <cp:revision>3</cp:revision>
  <dcterms:created xsi:type="dcterms:W3CDTF">2021-04-22T13:12:27Z</dcterms:created>
  <dcterms:modified xsi:type="dcterms:W3CDTF">2025-10-07T17:39:26Z</dcterms:modified>
</cp:coreProperties>
</file>