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8" r:id="rId5"/>
    <p:sldId id="267" r:id="rId6"/>
    <p:sldId id="265" r:id="rId7"/>
    <p:sldId id="266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08E53-15A1-48C2-9AD2-11007DF453F2}" v="198" dt="2025-10-05T00:32:03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addSld delSld modSld sldOrd">
      <pc:chgData name="Daniel Shunk" userId="8b1a05f26d681f8b" providerId="LiveId" clId="{92551CD1-72E2-4A83-B06E-9F01B71D04EE}" dt="2025-10-05T00:32:03.714" v="512"/>
      <pc:docMkLst>
        <pc:docMk/>
      </pc:docMkLst>
      <pc:sldChg chg="modSp mod">
        <pc:chgData name="Daniel Shunk" userId="8b1a05f26d681f8b" providerId="LiveId" clId="{92551CD1-72E2-4A83-B06E-9F01B71D04EE}" dt="2025-10-05T00:17:51.342" v="33" actId="20577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5-10-05T00:17:51.342" v="33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5-10-05T00:17:41.700" v="30" actId="20577"/>
          <ac:spMkLst>
            <pc:docMk/>
            <pc:sldMk cId="154680115" sldId="256"/>
            <ac:spMk id="10" creationId="{5AD096D1-BEC1-D7B5-1D36-444F0178233D}"/>
          </ac:spMkLst>
        </pc:spChg>
      </pc:sldChg>
      <pc:sldChg chg="modSp mod modAnim">
        <pc:chgData name="Daniel Shunk" userId="8b1a05f26d681f8b" providerId="LiveId" clId="{92551CD1-72E2-4A83-B06E-9F01B71D04EE}" dt="2025-10-05T00:22:45.754" v="288" actId="20577"/>
        <pc:sldMkLst>
          <pc:docMk/>
          <pc:sldMk cId="4127929964" sldId="258"/>
        </pc:sldMkLst>
        <pc:spChg chg="mod">
          <ac:chgData name="Daniel Shunk" userId="8b1a05f26d681f8b" providerId="LiveId" clId="{92551CD1-72E2-4A83-B06E-9F01B71D04EE}" dt="2025-10-05T00:21:36.756" v="277" actId="1035"/>
          <ac:spMkLst>
            <pc:docMk/>
            <pc:sldMk cId="4127929964" sldId="258"/>
            <ac:spMk id="2" creationId="{E71B11DA-2E68-5295-6A2C-164C3D74E000}"/>
          </ac:spMkLst>
        </pc:spChg>
        <pc:spChg chg="mod">
          <ac:chgData name="Daniel Shunk" userId="8b1a05f26d681f8b" providerId="LiveId" clId="{92551CD1-72E2-4A83-B06E-9F01B71D04EE}" dt="2025-10-05T00:22:45.754" v="288" actId="20577"/>
          <ac:spMkLst>
            <pc:docMk/>
            <pc:sldMk cId="4127929964" sldId="258"/>
            <ac:spMk id="8" creationId="{CB0C6B65-3869-BDB1-BF34-B3C2F3BA93D9}"/>
          </ac:spMkLst>
        </pc:spChg>
      </pc:sldChg>
      <pc:sldChg chg="modSp mod">
        <pc:chgData name="Daniel Shunk" userId="8b1a05f26d681f8b" providerId="LiveId" clId="{92551CD1-72E2-4A83-B06E-9F01B71D04EE}" dt="2025-10-05T00:23:53.803" v="320" actId="20577"/>
        <pc:sldMkLst>
          <pc:docMk/>
          <pc:sldMk cId="2559608208" sldId="264"/>
        </pc:sldMkLst>
        <pc:spChg chg="mod">
          <ac:chgData name="Daniel Shunk" userId="8b1a05f26d681f8b" providerId="LiveId" clId="{92551CD1-72E2-4A83-B06E-9F01B71D04EE}" dt="2025-10-05T00:23:53.803" v="320" actId="20577"/>
          <ac:spMkLst>
            <pc:docMk/>
            <pc:sldMk cId="2559608208" sldId="264"/>
            <ac:spMk id="8" creationId="{521E2168-20A0-6DCA-5CED-D89267DC80FE}"/>
          </ac:spMkLst>
        </pc:spChg>
        <pc:spChg chg="mod">
          <ac:chgData name="Daniel Shunk" userId="8b1a05f26d681f8b" providerId="LiveId" clId="{92551CD1-72E2-4A83-B06E-9F01B71D04EE}" dt="2025-10-05T00:23:01.087" v="299" actId="20577"/>
          <ac:spMkLst>
            <pc:docMk/>
            <pc:sldMk cId="2559608208" sldId="264"/>
            <ac:spMk id="10" creationId="{F7EF38F3-907D-79B7-2E38-3169A6DE9435}"/>
          </ac:spMkLst>
        </pc:spChg>
      </pc:sldChg>
      <pc:sldChg chg="del">
        <pc:chgData name="Daniel Shunk" userId="8b1a05f26d681f8b" providerId="LiveId" clId="{92551CD1-72E2-4A83-B06E-9F01B71D04EE}" dt="2025-10-05T00:21:46.320" v="278" actId="47"/>
        <pc:sldMkLst>
          <pc:docMk/>
          <pc:sldMk cId="520527347" sldId="265"/>
        </pc:sldMkLst>
      </pc:sldChg>
      <pc:sldChg chg="add modAnim">
        <pc:chgData name="Daniel Shunk" userId="8b1a05f26d681f8b" providerId="LiveId" clId="{92551CD1-72E2-4A83-B06E-9F01B71D04EE}" dt="2025-10-05T00:28:34.448" v="446"/>
        <pc:sldMkLst>
          <pc:docMk/>
          <pc:sldMk cId="662590978" sldId="265"/>
        </pc:sldMkLst>
      </pc:sldChg>
      <pc:sldChg chg="del">
        <pc:chgData name="Daniel Shunk" userId="8b1a05f26d681f8b" providerId="LiveId" clId="{92551CD1-72E2-4A83-B06E-9F01B71D04EE}" dt="2025-10-05T00:21:46.544" v="279" actId="47"/>
        <pc:sldMkLst>
          <pc:docMk/>
          <pc:sldMk cId="948283450" sldId="266"/>
        </pc:sldMkLst>
      </pc:sldChg>
      <pc:sldChg chg="modSp add replId">
        <pc:chgData name="Daniel Shunk" userId="8b1a05f26d681f8b" providerId="LiveId" clId="{92551CD1-72E2-4A83-B06E-9F01B71D04EE}" dt="2025-10-05T00:30:54.074" v="490" actId="20577"/>
        <pc:sldMkLst>
          <pc:docMk/>
          <pc:sldMk cId="1200580228" sldId="266"/>
        </pc:sldMkLst>
        <pc:spChg chg="mod">
          <ac:chgData name="Daniel Shunk" userId="8b1a05f26d681f8b" providerId="LiveId" clId="{92551CD1-72E2-4A83-B06E-9F01B71D04EE}" dt="2025-10-05T00:30:54.074" v="490" actId="20577"/>
          <ac:spMkLst>
            <pc:docMk/>
            <pc:sldMk cId="1200580228" sldId="266"/>
            <ac:spMk id="8" creationId="{DDF887E1-9062-0118-76BB-A6F51A4B432F}"/>
          </ac:spMkLst>
        </pc:spChg>
        <pc:spChg chg="mod">
          <ac:chgData name="Daniel Shunk" userId="8b1a05f26d681f8b" providerId="LiveId" clId="{92551CD1-72E2-4A83-B06E-9F01B71D04EE}" dt="2025-10-05T00:29:03.969" v="470" actId="20577"/>
          <ac:spMkLst>
            <pc:docMk/>
            <pc:sldMk cId="1200580228" sldId="266"/>
            <ac:spMk id="10" creationId="{D3BFFCB4-F345-FF16-DEF1-DF898FB8B5AF}"/>
          </ac:spMkLst>
        </pc:spChg>
      </pc:sldChg>
      <pc:sldChg chg="del">
        <pc:chgData name="Daniel Shunk" userId="8b1a05f26d681f8b" providerId="LiveId" clId="{92551CD1-72E2-4A83-B06E-9F01B71D04EE}" dt="2025-10-05T00:21:47.749" v="281" actId="47"/>
        <pc:sldMkLst>
          <pc:docMk/>
          <pc:sldMk cId="1261546534" sldId="267"/>
        </pc:sldMkLst>
      </pc:sldChg>
      <pc:sldChg chg="modSp add mod">
        <pc:chgData name="Daniel Shunk" userId="8b1a05f26d681f8b" providerId="LiveId" clId="{92551CD1-72E2-4A83-B06E-9F01B71D04EE}" dt="2025-10-05T00:28:19.053" v="444" actId="255"/>
        <pc:sldMkLst>
          <pc:docMk/>
          <pc:sldMk cId="1717832926" sldId="267"/>
        </pc:sldMkLst>
        <pc:spChg chg="mod">
          <ac:chgData name="Daniel Shunk" userId="8b1a05f26d681f8b" providerId="LiveId" clId="{92551CD1-72E2-4A83-B06E-9F01B71D04EE}" dt="2025-10-05T00:28:19.053" v="444" actId="255"/>
          <ac:spMkLst>
            <pc:docMk/>
            <pc:sldMk cId="1717832926" sldId="267"/>
            <ac:spMk id="8" creationId="{EFEA67DF-7300-4E54-381C-B8CF39CB19F5}"/>
          </ac:spMkLst>
        </pc:spChg>
        <pc:spChg chg="mod">
          <ac:chgData name="Daniel Shunk" userId="8b1a05f26d681f8b" providerId="LiveId" clId="{92551CD1-72E2-4A83-B06E-9F01B71D04EE}" dt="2025-10-05T00:27:30.399" v="436" actId="20577"/>
          <ac:spMkLst>
            <pc:docMk/>
            <pc:sldMk cId="1717832926" sldId="267"/>
            <ac:spMk id="10" creationId="{05AC9601-768F-9A37-14D4-6257E3F51477}"/>
          </ac:spMkLst>
        </pc:spChg>
      </pc:sldChg>
      <pc:sldChg chg="del">
        <pc:chgData name="Daniel Shunk" userId="8b1a05f26d681f8b" providerId="LiveId" clId="{92551CD1-72E2-4A83-B06E-9F01B71D04EE}" dt="2025-10-05T00:21:48.017" v="282" actId="47"/>
        <pc:sldMkLst>
          <pc:docMk/>
          <pc:sldMk cId="141220222" sldId="268"/>
        </pc:sldMkLst>
      </pc:sldChg>
      <pc:sldChg chg="addSp modSp add mod">
        <pc:chgData name="Daniel Shunk" userId="8b1a05f26d681f8b" providerId="LiveId" clId="{92551CD1-72E2-4A83-B06E-9F01B71D04EE}" dt="2025-10-05T00:27:09.823" v="425" actId="14100"/>
        <pc:sldMkLst>
          <pc:docMk/>
          <pc:sldMk cId="1487765162" sldId="268"/>
        </pc:sldMkLst>
        <pc:spChg chg="mod">
          <ac:chgData name="Daniel Shunk" userId="8b1a05f26d681f8b" providerId="LiveId" clId="{92551CD1-72E2-4A83-B06E-9F01B71D04EE}" dt="2025-10-05T00:26:57.631" v="424" actId="14100"/>
          <ac:spMkLst>
            <pc:docMk/>
            <pc:sldMk cId="1487765162" sldId="268"/>
            <ac:spMk id="8" creationId="{60A237F4-0FE7-9CA6-9A7D-8C0F22D3D359}"/>
          </ac:spMkLst>
        </pc:spChg>
        <pc:spChg chg="mod">
          <ac:chgData name="Daniel Shunk" userId="8b1a05f26d681f8b" providerId="LiveId" clId="{92551CD1-72E2-4A83-B06E-9F01B71D04EE}" dt="2025-10-05T00:27:09.823" v="425" actId="14100"/>
          <ac:spMkLst>
            <pc:docMk/>
            <pc:sldMk cId="1487765162" sldId="268"/>
            <ac:spMk id="10" creationId="{58E2612C-62F0-AC77-22CA-229157CB88C9}"/>
          </ac:spMkLst>
        </pc:spChg>
        <pc:picChg chg="add mod modCrop">
          <ac:chgData name="Daniel Shunk" userId="8b1a05f26d681f8b" providerId="LiveId" clId="{92551CD1-72E2-4A83-B06E-9F01B71D04EE}" dt="2025-10-05T00:26:13.761" v="341" actId="1076"/>
          <ac:picMkLst>
            <pc:docMk/>
            <pc:sldMk cId="1487765162" sldId="268"/>
            <ac:picMk id="2" creationId="{F69BC70D-6513-9C5D-4F22-4CC55160A83E}"/>
          </ac:picMkLst>
        </pc:picChg>
      </pc:sldChg>
      <pc:sldChg chg="add ord modAnim">
        <pc:chgData name="Daniel Shunk" userId="8b1a05f26d681f8b" providerId="LiveId" clId="{92551CD1-72E2-4A83-B06E-9F01B71D04EE}" dt="2025-10-05T00:32:03.714" v="512"/>
        <pc:sldMkLst>
          <pc:docMk/>
          <pc:sldMk cId="186297565" sldId="269"/>
        </pc:sldMkLst>
      </pc:sldChg>
      <pc:sldChg chg="del">
        <pc:chgData name="Daniel Shunk" userId="8b1a05f26d681f8b" providerId="LiveId" clId="{92551CD1-72E2-4A83-B06E-9F01B71D04EE}" dt="2025-10-05T00:21:47.126" v="280" actId="47"/>
        <pc:sldMkLst>
          <pc:docMk/>
          <pc:sldMk cId="318547457" sldId="269"/>
        </pc:sldMkLst>
      </pc:sldChg>
      <pc:sldChg chg="del">
        <pc:chgData name="Daniel Shunk" userId="8b1a05f26d681f8b" providerId="LiveId" clId="{92551CD1-72E2-4A83-B06E-9F01B71D04EE}" dt="2025-10-05T00:21:49.313" v="284" actId="47"/>
        <pc:sldMkLst>
          <pc:docMk/>
          <pc:sldMk cId="313939286" sldId="270"/>
        </pc:sldMkLst>
      </pc:sldChg>
      <pc:sldChg chg="modSp add mod">
        <pc:chgData name="Daniel Shunk" userId="8b1a05f26d681f8b" providerId="LiveId" clId="{92551CD1-72E2-4A83-B06E-9F01B71D04EE}" dt="2025-10-05T00:31:50.698" v="511" actId="255"/>
        <pc:sldMkLst>
          <pc:docMk/>
          <pc:sldMk cId="1469553541" sldId="270"/>
        </pc:sldMkLst>
        <pc:spChg chg="mod">
          <ac:chgData name="Daniel Shunk" userId="8b1a05f26d681f8b" providerId="LiveId" clId="{92551CD1-72E2-4A83-B06E-9F01B71D04EE}" dt="2025-10-05T00:31:50.698" v="511" actId="255"/>
          <ac:spMkLst>
            <pc:docMk/>
            <pc:sldMk cId="1469553541" sldId="270"/>
            <ac:spMk id="8" creationId="{B29030F5-F764-F037-5483-17A1A9069D2A}"/>
          </ac:spMkLst>
        </pc:spChg>
      </pc:sldChg>
      <pc:sldChg chg="del">
        <pc:chgData name="Daniel Shunk" userId="8b1a05f26d681f8b" providerId="LiveId" clId="{92551CD1-72E2-4A83-B06E-9F01B71D04EE}" dt="2025-10-05T00:21:48.613" v="283" actId="47"/>
        <pc:sldMkLst>
          <pc:docMk/>
          <pc:sldMk cId="192237187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4087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21-22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3121571" y="588220"/>
            <a:ext cx="907042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2892821" y="294595"/>
            <a:ext cx="9366607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st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140436" y="2233142"/>
            <a:ext cx="63117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latin typeface="Papyrus" panose="03070502060502030205" pitchFamily="66" charset="0"/>
                <a:ea typeface="Source Sans Pro SemiBold" panose="020B0603030403020204" pitchFamily="34" charset="0"/>
              </a:rPr>
              <a:t>Preparing What We’ll Never Use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5" y="5653999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09664"/>
            <a:ext cx="12192000" cy="4169593"/>
          </a:xfrm>
        </p:spPr>
        <p:txBody>
          <a:bodyPr>
            <a:noAutofit/>
          </a:bodyPr>
          <a:lstStyle/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Wrong Way: Role-model self-dependence</a:t>
            </a: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en-US" sz="47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Unplanned Way: Always repenting toward God’s plan</a:t>
            </a:r>
            <a:endParaRPr lang="en-US" sz="47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9" y="5972525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71B11DA-2E68-5295-6A2C-164C3D74E000}"/>
              </a:ext>
            </a:extLst>
          </p:cNvPr>
          <p:cNvSpPr txBox="1">
            <a:spLocks/>
          </p:cNvSpPr>
          <p:nvPr/>
        </p:nvSpPr>
        <p:spPr>
          <a:xfrm>
            <a:off x="402772" y="433805"/>
            <a:ext cx="11386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Preparing What We’ll Never Use</a:t>
            </a:r>
            <a:b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</a:br>
            <a:r>
              <a:rPr lang="en-US" sz="5600" b="1" dirty="0">
                <a:solidFill>
                  <a:schemeClr val="bg1"/>
                </a:solidFill>
                <a:latin typeface="Aptos Black" panose="020B0004020202020204" pitchFamily="34" charset="0"/>
                <a:ea typeface="Source Sans Pro SemiBold" panose="020B0603030403020204" pitchFamily="34" charset="0"/>
                <a:cs typeface="+mn-cs"/>
              </a:rPr>
              <a:t>Preparing Our Successors To Serve God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5880-C106-52B3-D1E4-326F668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E79B5-8728-6B4E-1F19-E55C5EBB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5690461-3A08-685C-A57F-13888184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CFCEA-DB23-C3A9-73B4-FE1A2EB41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1E2168-20A0-6DCA-5CED-D89267DC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“He [Jesus] was saying to them all, ‘If anyone wishes to come after Me, let him deny himself, and take up his cross daily and follow Me.’”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7EF38F3-907D-79B7-2E38-3169A6DE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55082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Luke 9:23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0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F3BAD-2514-CBC4-B941-1EE51E0AD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4623E2-4D8C-C893-C74A-9FE706B4F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30C3A833-9314-4819-5524-7CBD0B8FA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F1B0E4-3C40-69C2-6941-5D9E99F69E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A237F4-0FE7-9CA6-9A7D-8C0F22D3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1419024"/>
            <a:ext cx="6812376" cy="50838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7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“He is no fool that gives up what he cannot keep, to gain what he cannot lose.”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58E2612C-62F0-AC77-22CA-229157CB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55" y="355082"/>
            <a:ext cx="8193273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Jim Elliot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BC70D-6513-9C5D-4F22-4CC55160A8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895" t="5177" r="23587"/>
          <a:stretch>
            <a:fillRect/>
          </a:stretch>
        </p:blipFill>
        <p:spPr>
          <a:xfrm>
            <a:off x="7617919" y="177541"/>
            <a:ext cx="4171309" cy="650291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6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8EA3E-EFE4-3D25-DD34-7F725D0C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297A4B-D576-C172-135A-C370FFC37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38D9E442-FBA1-DA23-7569-495230DCA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5D2974-09D0-30EE-3F72-29093032BF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EA67DF-7300-4E54-381C-B8CF39CB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7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“Therefore bear fruit in keeping with repentance.”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05AC9601-768F-9A37-14D4-6257E3F5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55082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Matthew 3:8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3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707EE-7DE0-E278-306E-15C4EAA6D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E15F8-48C5-021A-A085-393FBF967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FE38F6C3-5B64-C2FC-3A1C-1CC6AA4B6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1C8BE5-44B3-16AC-387A-ACC3F8AC1C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558871-4658-8622-AB58-EDE454FFE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09664"/>
            <a:ext cx="12192000" cy="4169593"/>
          </a:xfrm>
        </p:spPr>
        <p:txBody>
          <a:bodyPr>
            <a:noAutofit/>
          </a:bodyPr>
          <a:lstStyle/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Wrong Way: Role-model self-dependence</a:t>
            </a: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en-US" sz="47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Unplanned Way: Always repenting toward God’s plan</a:t>
            </a:r>
            <a:endParaRPr lang="en-US" sz="4700" dirty="0">
              <a:solidFill>
                <a:schemeClr val="bg1"/>
              </a:solidFill>
            </a:endParaRP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47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Right Way: Teaching others to depend on God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70ADD8-A89E-7CD6-75CD-5A573BDC8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9" y="5972525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880B7734-5AD1-035E-F618-1CCEBACC07A3}"/>
              </a:ext>
            </a:extLst>
          </p:cNvPr>
          <p:cNvSpPr txBox="1">
            <a:spLocks/>
          </p:cNvSpPr>
          <p:nvPr/>
        </p:nvSpPr>
        <p:spPr>
          <a:xfrm>
            <a:off x="402772" y="433805"/>
            <a:ext cx="11386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Preparing What We’ll Never Use</a:t>
            </a:r>
            <a:b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</a:br>
            <a:r>
              <a:rPr lang="en-US" sz="5600" b="1" dirty="0">
                <a:solidFill>
                  <a:schemeClr val="bg1"/>
                </a:solidFill>
                <a:latin typeface="Aptos Black" panose="020B0004020202020204" pitchFamily="34" charset="0"/>
                <a:ea typeface="Source Sans Pro SemiBold" panose="020B0603030403020204" pitchFamily="34" charset="0"/>
                <a:cs typeface="+mn-cs"/>
              </a:rPr>
              <a:t>Preparing Our Successors To Serve God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90307-50E4-03B2-7DFB-1B980E0FA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EB712-DC16-510A-9936-2C53BF178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1CF199AE-C882-9162-600C-1D87D6F4C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0C365C-0FAF-5461-AFD5-C4719B97D2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F887E1-9062-0118-76BB-A6F51A4B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ts val="6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“Now it will be when he sits on the throne of his kingdom, that he shall write for himself a copy of this law on a scroll in the presence of the Levitical priests. And it shall be with him, &amp; he shall read it all the days of his life, that he may learn to fear Yahweh his God, to carefully observe all the words of this law &amp; these statutes… (</a:t>
            </a:r>
            <a:r>
              <a:rPr lang="en-US" sz="4000" b="1" dirty="0" err="1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cont</a:t>
            </a:r>
            <a:r>
              <a:rPr lang="en-US" sz="4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3BFFCB4-F345-FF16-DEF1-DF898FB8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55082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Deuteronomy </a:t>
            </a: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17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:18-20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8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6EA3B-0DCB-7621-E32A-8736F2A2E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938A95-077B-6E29-E980-00294F2A3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C77A4C08-5853-7ADB-2573-84A52E405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071D1D-FFD1-55B1-AA15-F6E448AED9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9030F5-F764-F037-5483-17A1A906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46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(</a:t>
            </a:r>
            <a:r>
              <a:rPr lang="en-US" sz="4600" b="1" dirty="0" err="1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cont</a:t>
            </a:r>
            <a:r>
              <a:rPr lang="en-US" sz="46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) …that his heart may not be lifted up above his brothers &amp; that he may not turn aside from the commandment, to the right or the left, so that he may prolong his days in his kingdom, he &amp; his sons in the midst of Israel.”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5E88FF4D-C1F5-9A00-8E63-0FB7A500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55082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Deuteronomy </a:t>
            </a: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17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:18-20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5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9849D-B3C3-EAAE-6D71-D80DF4171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1A0AAC-07FE-422D-001C-F034A28E5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A9C895A8-A02C-5352-398F-B8C4B1C31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0B467F-F1B5-698D-1951-53F7D9018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4DBED9-DA0E-31D0-B87E-E8BBDCBEE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09664"/>
            <a:ext cx="12192000" cy="4169593"/>
          </a:xfrm>
        </p:spPr>
        <p:txBody>
          <a:bodyPr>
            <a:noAutofit/>
          </a:bodyPr>
          <a:lstStyle/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Wrong Way: Role-model self-dependence</a:t>
            </a: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lang="en-US" sz="47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Unplanned Way: Always repenting toward God’s plan</a:t>
            </a:r>
            <a:endParaRPr lang="en-US" sz="4700" dirty="0">
              <a:solidFill>
                <a:schemeClr val="bg1"/>
              </a:solidFill>
            </a:endParaRP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47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Right Way: Teaching others to depend on God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77D02E-DB0A-0DA2-8F6A-015411B51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9" y="5972525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F30C71F0-4261-6927-3F68-25AAF0FEDB95}"/>
              </a:ext>
            </a:extLst>
          </p:cNvPr>
          <p:cNvSpPr txBox="1">
            <a:spLocks/>
          </p:cNvSpPr>
          <p:nvPr/>
        </p:nvSpPr>
        <p:spPr>
          <a:xfrm>
            <a:off x="402772" y="433805"/>
            <a:ext cx="11386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Preparing What We’ll Never Use</a:t>
            </a:r>
            <a:b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</a:br>
            <a:r>
              <a:rPr lang="en-US" sz="5600" b="1" dirty="0">
                <a:solidFill>
                  <a:schemeClr val="bg1"/>
                </a:solidFill>
                <a:latin typeface="Aptos Black" panose="020B0004020202020204" pitchFamily="34" charset="0"/>
                <a:ea typeface="Source Sans Pro SemiBold" panose="020B0603030403020204" pitchFamily="34" charset="0"/>
                <a:cs typeface="+mn-cs"/>
              </a:rPr>
              <a:t>Preparing Our Successors To Serve God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312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Black</vt:lpstr>
      <vt:lpstr>Aptos Display</vt:lpstr>
      <vt:lpstr>Arial</vt:lpstr>
      <vt:lpstr>Footlight MT Light</vt:lpstr>
      <vt:lpstr>Narkisim</vt:lpstr>
      <vt:lpstr>Papyrus</vt:lpstr>
      <vt:lpstr>Office Theme</vt:lpstr>
      <vt:lpstr>Chapters 21-22</vt:lpstr>
      <vt:lpstr>PowerPoint Presentation</vt:lpstr>
      <vt:lpstr>Luke 9:23</vt:lpstr>
      <vt:lpstr>Jim Elliot</vt:lpstr>
      <vt:lpstr>Matthew 3:8</vt:lpstr>
      <vt:lpstr>PowerPoint Presentation</vt:lpstr>
      <vt:lpstr>Deuteronomy 17:18-20</vt:lpstr>
      <vt:lpstr>Deuteronomy 17:18-20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6</cp:revision>
  <dcterms:created xsi:type="dcterms:W3CDTF">2025-08-29T12:27:13Z</dcterms:created>
  <dcterms:modified xsi:type="dcterms:W3CDTF">2025-10-05T00:32:08Z</dcterms:modified>
</cp:coreProperties>
</file>