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5" r:id="rId5"/>
    <p:sldId id="266" r:id="rId6"/>
    <p:sldId id="269" r:id="rId7"/>
    <p:sldId id="267" r:id="rId8"/>
    <p:sldId id="268" r:id="rId9"/>
    <p:sldId id="272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93CF2E-89A6-462C-AF51-665EB1DDEBE3}" v="187" dt="2025-09-24T00:57:17.5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63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92551CD1-72E2-4A83-B06E-9F01B71D04EE}"/>
    <pc:docChg chg="undo custSel addSld delSld modSld">
      <pc:chgData name="Daniel Shunk" userId="8b1a05f26d681f8b" providerId="LiveId" clId="{92551CD1-72E2-4A83-B06E-9F01B71D04EE}" dt="2025-09-24T00:57:21.005" v="441" actId="47"/>
      <pc:docMkLst>
        <pc:docMk/>
      </pc:docMkLst>
      <pc:sldChg chg="modSp mod">
        <pc:chgData name="Daniel Shunk" userId="8b1a05f26d681f8b" providerId="LiveId" clId="{92551CD1-72E2-4A83-B06E-9F01B71D04EE}" dt="2025-09-24T00:38:59.788" v="31" actId="255"/>
        <pc:sldMkLst>
          <pc:docMk/>
          <pc:sldMk cId="154680115" sldId="256"/>
        </pc:sldMkLst>
        <pc:spChg chg="mod">
          <ac:chgData name="Daniel Shunk" userId="8b1a05f26d681f8b" providerId="LiveId" clId="{92551CD1-72E2-4A83-B06E-9F01B71D04EE}" dt="2025-09-24T00:38:09.262" v="2" actId="20577"/>
          <ac:spMkLst>
            <pc:docMk/>
            <pc:sldMk cId="154680115" sldId="256"/>
            <ac:spMk id="2" creationId="{E2F09A00-278D-77F0-26DC-73FC44B3E132}"/>
          </ac:spMkLst>
        </pc:spChg>
        <pc:spChg chg="mod">
          <ac:chgData name="Daniel Shunk" userId="8b1a05f26d681f8b" providerId="LiveId" clId="{92551CD1-72E2-4A83-B06E-9F01B71D04EE}" dt="2025-09-24T00:38:59.788" v="31" actId="255"/>
          <ac:spMkLst>
            <pc:docMk/>
            <pc:sldMk cId="154680115" sldId="256"/>
            <ac:spMk id="10" creationId="{5AD096D1-BEC1-D7B5-1D36-444F0178233D}"/>
          </ac:spMkLst>
        </pc:spChg>
      </pc:sldChg>
      <pc:sldChg chg="addSp delSp modSp mod modAnim">
        <pc:chgData name="Daniel Shunk" userId="8b1a05f26d681f8b" providerId="LiveId" clId="{92551CD1-72E2-4A83-B06E-9F01B71D04EE}" dt="2025-09-24T00:48:56.820" v="293" actId="20577"/>
        <pc:sldMkLst>
          <pc:docMk/>
          <pc:sldMk cId="4127929964" sldId="258"/>
        </pc:sldMkLst>
        <pc:spChg chg="add mod">
          <ac:chgData name="Daniel Shunk" userId="8b1a05f26d681f8b" providerId="LiveId" clId="{92551CD1-72E2-4A83-B06E-9F01B71D04EE}" dt="2025-09-24T00:44:46.961" v="131" actId="948"/>
          <ac:spMkLst>
            <pc:docMk/>
            <pc:sldMk cId="4127929964" sldId="258"/>
            <ac:spMk id="2" creationId="{E71B11DA-2E68-5295-6A2C-164C3D74E000}"/>
          </ac:spMkLst>
        </pc:spChg>
        <pc:spChg chg="add del mod">
          <ac:chgData name="Daniel Shunk" userId="8b1a05f26d681f8b" providerId="LiveId" clId="{92551CD1-72E2-4A83-B06E-9F01B71D04EE}" dt="2025-09-24T00:43:20.243" v="122" actId="478"/>
          <ac:spMkLst>
            <pc:docMk/>
            <pc:sldMk cId="4127929964" sldId="258"/>
            <ac:spMk id="7" creationId="{64C3CAF3-ABBE-F2CE-9F87-E1F4C0A2B971}"/>
          </ac:spMkLst>
        </pc:spChg>
        <pc:spChg chg="mod">
          <ac:chgData name="Daniel Shunk" userId="8b1a05f26d681f8b" providerId="LiveId" clId="{92551CD1-72E2-4A83-B06E-9F01B71D04EE}" dt="2025-09-24T00:48:56.820" v="293" actId="20577"/>
          <ac:spMkLst>
            <pc:docMk/>
            <pc:sldMk cId="4127929964" sldId="258"/>
            <ac:spMk id="8" creationId="{CB0C6B65-3869-BDB1-BF34-B3C2F3BA93D9}"/>
          </ac:spMkLst>
        </pc:spChg>
        <pc:spChg chg="del mod">
          <ac:chgData name="Daniel Shunk" userId="8b1a05f26d681f8b" providerId="LiveId" clId="{92551CD1-72E2-4A83-B06E-9F01B71D04EE}" dt="2025-09-24T00:43:16.001" v="121" actId="478"/>
          <ac:spMkLst>
            <pc:docMk/>
            <pc:sldMk cId="4127929964" sldId="258"/>
            <ac:spMk id="10" creationId="{03E04690-E1FF-3DF3-AF02-D1973DBAB21A}"/>
          </ac:spMkLst>
        </pc:spChg>
        <pc:picChg chg="mod">
          <ac:chgData name="Daniel Shunk" userId="8b1a05f26d681f8b" providerId="LiveId" clId="{92551CD1-72E2-4A83-B06E-9F01B71D04EE}" dt="2025-09-24T00:43:36.344" v="125" actId="1076"/>
          <ac:picMkLst>
            <pc:docMk/>
            <pc:sldMk cId="4127929964" sldId="258"/>
            <ac:picMk id="11" creationId="{373E2715-FCE6-4291-24BF-0638F7E556F5}"/>
          </ac:picMkLst>
        </pc:picChg>
      </pc:sldChg>
      <pc:sldChg chg="modSp mod">
        <pc:chgData name="Daniel Shunk" userId="8b1a05f26d681f8b" providerId="LiveId" clId="{92551CD1-72E2-4A83-B06E-9F01B71D04EE}" dt="2025-09-24T00:49:45.902" v="309" actId="255"/>
        <pc:sldMkLst>
          <pc:docMk/>
          <pc:sldMk cId="2559608208" sldId="264"/>
        </pc:sldMkLst>
        <pc:spChg chg="mod">
          <ac:chgData name="Daniel Shunk" userId="8b1a05f26d681f8b" providerId="LiveId" clId="{92551CD1-72E2-4A83-B06E-9F01B71D04EE}" dt="2025-09-24T00:49:45.902" v="309" actId="255"/>
          <ac:spMkLst>
            <pc:docMk/>
            <pc:sldMk cId="2559608208" sldId="264"/>
            <ac:spMk id="8" creationId="{521E2168-20A0-6DCA-5CED-D89267DC80FE}"/>
          </ac:spMkLst>
        </pc:spChg>
        <pc:spChg chg="mod">
          <ac:chgData name="Daniel Shunk" userId="8b1a05f26d681f8b" providerId="LiveId" clId="{92551CD1-72E2-4A83-B06E-9F01B71D04EE}" dt="2025-09-24T00:49:06.051" v="304" actId="20577"/>
          <ac:spMkLst>
            <pc:docMk/>
            <pc:sldMk cId="2559608208" sldId="264"/>
            <ac:spMk id="10" creationId="{F7EF38F3-907D-79B7-2E38-3169A6DE9435}"/>
          </ac:spMkLst>
        </pc:spChg>
      </pc:sldChg>
      <pc:sldChg chg="del">
        <pc:chgData name="Daniel Shunk" userId="8b1a05f26d681f8b" providerId="LiveId" clId="{92551CD1-72E2-4A83-B06E-9F01B71D04EE}" dt="2025-09-24T00:39:08.368" v="32" actId="47"/>
        <pc:sldMkLst>
          <pc:docMk/>
          <pc:sldMk cId="118434120" sldId="265"/>
        </pc:sldMkLst>
      </pc:sldChg>
      <pc:sldChg chg="modSp add modAnim">
        <pc:chgData name="Daniel Shunk" userId="8b1a05f26d681f8b" providerId="LiveId" clId="{92551CD1-72E2-4A83-B06E-9F01B71D04EE}" dt="2025-09-24T00:50:12.444" v="312" actId="20577"/>
        <pc:sldMkLst>
          <pc:docMk/>
          <pc:sldMk cId="520527347" sldId="265"/>
        </pc:sldMkLst>
        <pc:spChg chg="mod">
          <ac:chgData name="Daniel Shunk" userId="8b1a05f26d681f8b" providerId="LiveId" clId="{92551CD1-72E2-4A83-B06E-9F01B71D04EE}" dt="2025-09-24T00:50:12.444" v="312" actId="20577"/>
          <ac:spMkLst>
            <pc:docMk/>
            <pc:sldMk cId="520527347" sldId="265"/>
            <ac:spMk id="8" creationId="{0567C581-2888-7463-DF00-E24C189DAD09}"/>
          </ac:spMkLst>
        </pc:spChg>
      </pc:sldChg>
      <pc:sldChg chg="modSp add replId">
        <pc:chgData name="Daniel Shunk" userId="8b1a05f26d681f8b" providerId="LiveId" clId="{92551CD1-72E2-4A83-B06E-9F01B71D04EE}" dt="2025-09-24T00:52:16.172" v="344" actId="255"/>
        <pc:sldMkLst>
          <pc:docMk/>
          <pc:sldMk cId="948283450" sldId="266"/>
        </pc:sldMkLst>
        <pc:spChg chg="mod">
          <ac:chgData name="Daniel Shunk" userId="8b1a05f26d681f8b" providerId="LiveId" clId="{92551CD1-72E2-4A83-B06E-9F01B71D04EE}" dt="2025-09-24T00:52:16.172" v="344" actId="255"/>
          <ac:spMkLst>
            <pc:docMk/>
            <pc:sldMk cId="948283450" sldId="266"/>
            <ac:spMk id="8" creationId="{A2851C23-63DF-6419-AE73-B18AFC42E8AA}"/>
          </ac:spMkLst>
        </pc:spChg>
        <pc:spChg chg="mod">
          <ac:chgData name="Daniel Shunk" userId="8b1a05f26d681f8b" providerId="LiveId" clId="{92551CD1-72E2-4A83-B06E-9F01B71D04EE}" dt="2025-09-24T00:50:26.462" v="327" actId="20577"/>
          <ac:spMkLst>
            <pc:docMk/>
            <pc:sldMk cId="948283450" sldId="266"/>
            <ac:spMk id="10" creationId="{04AC37A3-64CE-E656-C9DF-621BE3631F85}"/>
          </ac:spMkLst>
        </pc:spChg>
      </pc:sldChg>
      <pc:sldChg chg="del">
        <pc:chgData name="Daniel Shunk" userId="8b1a05f26d681f8b" providerId="LiveId" clId="{92551CD1-72E2-4A83-B06E-9F01B71D04EE}" dt="2025-09-24T00:39:08.862" v="33" actId="47"/>
        <pc:sldMkLst>
          <pc:docMk/>
          <pc:sldMk cId="1057863273" sldId="266"/>
        </pc:sldMkLst>
      </pc:sldChg>
      <pc:sldChg chg="add modAnim">
        <pc:chgData name="Daniel Shunk" userId="8b1a05f26d681f8b" providerId="LiveId" clId="{92551CD1-72E2-4A83-B06E-9F01B71D04EE}" dt="2025-09-24T00:53:51.733" v="362"/>
        <pc:sldMkLst>
          <pc:docMk/>
          <pc:sldMk cId="1261546534" sldId="267"/>
        </pc:sldMkLst>
      </pc:sldChg>
      <pc:sldChg chg="del">
        <pc:chgData name="Daniel Shunk" userId="8b1a05f26d681f8b" providerId="LiveId" clId="{92551CD1-72E2-4A83-B06E-9F01B71D04EE}" dt="2025-09-24T00:39:09.839" v="36" actId="47"/>
        <pc:sldMkLst>
          <pc:docMk/>
          <pc:sldMk cId="4026525188" sldId="267"/>
        </pc:sldMkLst>
      </pc:sldChg>
      <pc:sldChg chg="modSp add mod replId">
        <pc:chgData name="Daniel Shunk" userId="8b1a05f26d681f8b" providerId="LiveId" clId="{92551CD1-72E2-4A83-B06E-9F01B71D04EE}" dt="2025-09-24T00:55:52.252" v="413" actId="20577"/>
        <pc:sldMkLst>
          <pc:docMk/>
          <pc:sldMk cId="141220222" sldId="268"/>
        </pc:sldMkLst>
        <pc:spChg chg="mod">
          <ac:chgData name="Daniel Shunk" userId="8b1a05f26d681f8b" providerId="LiveId" clId="{92551CD1-72E2-4A83-B06E-9F01B71D04EE}" dt="2025-09-24T00:55:52.252" v="413" actId="20577"/>
          <ac:spMkLst>
            <pc:docMk/>
            <pc:sldMk cId="141220222" sldId="268"/>
            <ac:spMk id="8" creationId="{2BCD78A7-FADB-2CD7-F2E3-D0D34ACE57F5}"/>
          </ac:spMkLst>
        </pc:spChg>
        <pc:spChg chg="mod">
          <ac:chgData name="Daniel Shunk" userId="8b1a05f26d681f8b" providerId="LiveId" clId="{92551CD1-72E2-4A83-B06E-9F01B71D04EE}" dt="2025-09-24T00:54:36.349" v="381" actId="20577"/>
          <ac:spMkLst>
            <pc:docMk/>
            <pc:sldMk cId="141220222" sldId="268"/>
            <ac:spMk id="10" creationId="{AE7910F3-50CE-4B70-FC76-CCEC48546CBA}"/>
          </ac:spMkLst>
        </pc:spChg>
      </pc:sldChg>
      <pc:sldChg chg="del">
        <pc:chgData name="Daniel Shunk" userId="8b1a05f26d681f8b" providerId="LiveId" clId="{92551CD1-72E2-4A83-B06E-9F01B71D04EE}" dt="2025-09-24T00:39:10.423" v="37" actId="47"/>
        <pc:sldMkLst>
          <pc:docMk/>
          <pc:sldMk cId="4239571473" sldId="268"/>
        </pc:sldMkLst>
      </pc:sldChg>
      <pc:sldChg chg="modSp add mod">
        <pc:chgData name="Daniel Shunk" userId="8b1a05f26d681f8b" providerId="LiveId" clId="{92551CD1-72E2-4A83-B06E-9F01B71D04EE}" dt="2025-09-24T00:53:21.709" v="361" actId="255"/>
        <pc:sldMkLst>
          <pc:docMk/>
          <pc:sldMk cId="318547457" sldId="269"/>
        </pc:sldMkLst>
        <pc:spChg chg="mod">
          <ac:chgData name="Daniel Shunk" userId="8b1a05f26d681f8b" providerId="LiveId" clId="{92551CD1-72E2-4A83-B06E-9F01B71D04EE}" dt="2025-09-24T00:53:21.709" v="361" actId="255"/>
          <ac:spMkLst>
            <pc:docMk/>
            <pc:sldMk cId="318547457" sldId="269"/>
            <ac:spMk id="8" creationId="{DCDAB6A1-B4C0-B526-16C3-EB94E62C71DA}"/>
          </ac:spMkLst>
        </pc:spChg>
        <pc:spChg chg="mod">
          <ac:chgData name="Daniel Shunk" userId="8b1a05f26d681f8b" providerId="LiveId" clId="{92551CD1-72E2-4A83-B06E-9F01B71D04EE}" dt="2025-09-24T00:52:42.350" v="355" actId="20577"/>
          <ac:spMkLst>
            <pc:docMk/>
            <pc:sldMk cId="318547457" sldId="269"/>
            <ac:spMk id="10" creationId="{E924011E-38F1-FF56-CFE2-FCA552E07453}"/>
          </ac:spMkLst>
        </pc:spChg>
      </pc:sldChg>
      <pc:sldChg chg="del">
        <pc:chgData name="Daniel Shunk" userId="8b1a05f26d681f8b" providerId="LiveId" clId="{92551CD1-72E2-4A83-B06E-9F01B71D04EE}" dt="2025-09-24T00:39:09.581" v="35" actId="47"/>
        <pc:sldMkLst>
          <pc:docMk/>
          <pc:sldMk cId="1758275411" sldId="269"/>
        </pc:sldMkLst>
      </pc:sldChg>
      <pc:sldChg chg="add modAnim">
        <pc:chgData name="Daniel Shunk" userId="8b1a05f26d681f8b" providerId="LiveId" clId="{92551CD1-72E2-4A83-B06E-9F01B71D04EE}" dt="2025-09-24T00:57:17.591" v="440"/>
        <pc:sldMkLst>
          <pc:docMk/>
          <pc:sldMk cId="313939286" sldId="270"/>
        </pc:sldMkLst>
      </pc:sldChg>
      <pc:sldChg chg="del">
        <pc:chgData name="Daniel Shunk" userId="8b1a05f26d681f8b" providerId="LiveId" clId="{92551CD1-72E2-4A83-B06E-9F01B71D04EE}" dt="2025-09-24T00:39:09.179" v="34" actId="47"/>
        <pc:sldMkLst>
          <pc:docMk/>
          <pc:sldMk cId="3127946428" sldId="270"/>
        </pc:sldMkLst>
      </pc:sldChg>
      <pc:sldChg chg="add del replId">
        <pc:chgData name="Daniel Shunk" userId="8b1a05f26d681f8b" providerId="LiveId" clId="{92551CD1-72E2-4A83-B06E-9F01B71D04EE}" dt="2025-09-24T00:57:21.005" v="441" actId="47"/>
        <pc:sldMkLst>
          <pc:docMk/>
          <pc:sldMk cId="299174453" sldId="271"/>
        </pc:sldMkLst>
      </pc:sldChg>
      <pc:sldChg chg="del">
        <pc:chgData name="Daniel Shunk" userId="8b1a05f26d681f8b" providerId="LiveId" clId="{92551CD1-72E2-4A83-B06E-9F01B71D04EE}" dt="2025-09-24T00:39:11.211" v="39" actId="47"/>
        <pc:sldMkLst>
          <pc:docMk/>
          <pc:sldMk cId="1320688194" sldId="271"/>
        </pc:sldMkLst>
      </pc:sldChg>
      <pc:sldChg chg="modSp add mod">
        <pc:chgData name="Daniel Shunk" userId="8b1a05f26d681f8b" providerId="LiveId" clId="{92551CD1-72E2-4A83-B06E-9F01B71D04EE}" dt="2025-09-24T00:56:57.707" v="439" actId="313"/>
        <pc:sldMkLst>
          <pc:docMk/>
          <pc:sldMk cId="192237187" sldId="272"/>
        </pc:sldMkLst>
        <pc:spChg chg="mod">
          <ac:chgData name="Daniel Shunk" userId="8b1a05f26d681f8b" providerId="LiveId" clId="{92551CD1-72E2-4A83-B06E-9F01B71D04EE}" dt="2025-09-24T00:56:57.707" v="439" actId="313"/>
          <ac:spMkLst>
            <pc:docMk/>
            <pc:sldMk cId="192237187" sldId="272"/>
            <ac:spMk id="8" creationId="{C241BD71-FFA1-AE4B-7FF2-9273F64E16D3}"/>
          </ac:spMkLst>
        </pc:spChg>
      </pc:sldChg>
      <pc:sldChg chg="del">
        <pc:chgData name="Daniel Shunk" userId="8b1a05f26d681f8b" providerId="LiveId" clId="{92551CD1-72E2-4A83-B06E-9F01B71D04EE}" dt="2025-09-24T00:39:10.958" v="38" actId="47"/>
        <pc:sldMkLst>
          <pc:docMk/>
          <pc:sldMk cId="487105166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05C1-FCA8-B4EB-0018-5345BCEB8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A8706-1522-669B-4D01-1D1295B41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11D8A-BF09-73FC-075E-213FFCC5A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35E587-16A1-7C3F-B0C3-0BB5FEF7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E671-B14B-94B9-15B7-29D8BB581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A6F03-4C40-4187-D706-58413533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FFE5A-B7FA-8B37-FBA8-4DBA0EAC1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7CD0B-D953-69D3-22DE-089B1574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CBC0-059C-8301-F922-E677C7EB7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96872-138E-8CCE-109A-20AA8DCB7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2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99BB1-255B-3B4E-B0C5-11876860EC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F3331E-3417-4232-E9A3-F71866372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3201C-93C6-08CF-D7F9-510C272D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CA53-B578-3F4F-3D13-D504EF84D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83FF9-014D-42CF-6448-E8BE6B1B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F590C-613B-7A38-7D16-8AD4E966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BAD50-B998-DD9B-6705-D3A7DBC0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CF358-DD4C-0652-5283-EB1443A6F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503C-A9D3-A5DF-3B58-97728C19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F5711-74A5-F4E4-33B1-949DFF7B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3478-BA47-1BC0-361B-CC0B454B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27714-6BD8-1DDB-1196-756DEC218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E0980-AB26-F60E-87F6-6C232EF79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2ABC3-7351-225D-D5D7-C72DA2D9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BB618-5A4A-44F3-BEBB-F9203E2A6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8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AD0E2-0DB9-306B-A843-DCB29DCF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01C8F-CF16-3469-7797-DC45656E8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1337A-65D1-20B6-A24A-61CB43FDA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4F1A3-CB5C-5403-4BB9-AE7569E1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7B3DC-2845-FBA5-FE7D-56713A77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7CA0E-CB0D-D120-4644-3E95B67E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23488-6C7A-15FD-0A04-D27E89A0B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FC683-5AB4-2564-A2BC-25E75EE37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19CE1-E906-0CBC-1437-380B6722B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F82DD-D213-F44B-47B9-78003DE04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937BC-09DD-FA07-5504-D8473D5ECA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646D1-FAA3-B280-CEFF-65EBA9AC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844598-80D0-DE3F-5944-0AB81C2B7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5AC4A2-25DF-2C89-E016-CD00AF65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8A9A8-8A0B-2DA2-993A-3DD020B03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E63BE3-3556-70E4-C54A-198C2C3F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A184DE-5BD1-77AF-E280-CD346EB0A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4D18-145A-F1C3-778F-79F14674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22B37-DC24-5047-969C-436976566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E79FA-A594-41E9-517B-AFB718F42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95B10-6AA7-F3A4-60A6-63DAD4F1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3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78FA-AB17-0728-2545-B9095448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04704-1F81-5418-5B69-3AB8E1C6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87DB5-6BC9-707B-0307-0F4D33838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7026E-FAE3-ECE5-9BAA-846E59AA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4E06-7069-A31F-EC58-954182EB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6EB6E-143C-533C-FABF-F9CF6AE88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1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B0EB-6167-57B7-F744-D8230D7A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980E2-F041-3610-20E4-DABF65AA6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35FB4-1272-4161-7A77-6A3AE77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65997-DD17-F771-2E64-2262AF334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F2864-37EF-41C9-A488-B08468950B9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4B658-9456-84A0-ECE7-A021A9460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4A4E8-EE90-35CC-664C-B3C036B7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9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F6B5-F32A-3163-99D5-2B58904C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616CD-EC3B-4142-487C-A9360F10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47483-FB5F-FBDB-2499-5BF2A2EDC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BF2864-37EF-41C9-A488-B08468950B9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311A-A173-99AB-B847-B6DCF7D63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A346-5889-361E-211C-BE82A16E2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FC5C6-17F6-44EE-A60B-F0265B1C9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A66032-7057-0D09-8C3A-55E152DBF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63C00795-AF67-2390-55E7-B95BCBFB7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F09A00-278D-77F0-26DC-73FC44B3E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4087" y="2198607"/>
            <a:ext cx="5882842" cy="835982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ootlight MT Light" panose="0204060206030A020304" pitchFamily="18" charset="0"/>
                <a:ea typeface="+mn-ea"/>
                <a:cs typeface="+mn-cs"/>
              </a:rPr>
              <a:t>Chapters 18-20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97EE72-5848-B05E-B026-63E9D1B094E3}"/>
              </a:ext>
            </a:extLst>
          </p:cNvPr>
          <p:cNvSpPr txBox="1"/>
          <p:nvPr/>
        </p:nvSpPr>
        <p:spPr>
          <a:xfrm>
            <a:off x="3121571" y="588220"/>
            <a:ext cx="9070429" cy="155427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endParaRPr lang="en-US" sz="9500" dirty="0">
              <a:solidFill>
                <a:schemeClr val="bg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7B95E-EDF7-6EB8-81DF-271B2E634E57}"/>
              </a:ext>
            </a:extLst>
          </p:cNvPr>
          <p:cNvSpPr txBox="1"/>
          <p:nvPr/>
        </p:nvSpPr>
        <p:spPr>
          <a:xfrm>
            <a:off x="2892821" y="294595"/>
            <a:ext cx="9366607" cy="2246769"/>
          </a:xfrm>
          <a:prstGeom prst="rect">
            <a:avLst/>
          </a:prstGeom>
          <a:solidFill>
            <a:schemeClr val="tx1">
              <a:alpha val="0"/>
            </a:schemeClr>
          </a:solidFill>
        </p:spPr>
        <p:txBody>
          <a:bodyPr wrap="square" rtlCol="0" anchor="b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</a:t>
            </a:r>
            <a:r>
              <a:rPr lang="en-US" sz="14000" baseline="30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st</a:t>
            </a:r>
            <a:r>
              <a:rPr lang="en-US" sz="14000" dirty="0">
                <a:solidFill>
                  <a:schemeClr val="bg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Chronicles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096D1-BEC1-D7B5-1D36-444F0178233D}"/>
              </a:ext>
            </a:extLst>
          </p:cNvPr>
          <p:cNvSpPr txBox="1"/>
          <p:nvPr/>
        </p:nvSpPr>
        <p:spPr>
          <a:xfrm>
            <a:off x="140436" y="2233142"/>
            <a:ext cx="63117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latin typeface="Papyrus" panose="03070502060502030205" pitchFamily="66" charset="0"/>
                <a:ea typeface="Source Sans Pro SemiBold" panose="020B0603030403020204" pitchFamily="34" charset="0"/>
              </a:rPr>
              <a:t>Don’t Waste The Prosperity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5A380-AA44-0C06-FADD-6D3B5A020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5" y="5653999"/>
            <a:ext cx="1922333" cy="92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8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80253F-673F-7DB3-6BD8-2E8371F789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223E57-561A-A159-4F39-368F0B524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0D835265-F508-8528-BCB6-CB031AFB4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24DCB9C-7367-5D9B-F402-14E55745ED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FC4AD7-A136-5BA4-965D-CD1977065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7" y="1935006"/>
            <a:ext cx="11843975" cy="4169593"/>
          </a:xfrm>
        </p:spPr>
        <p:txBody>
          <a:bodyPr>
            <a:noAutofit/>
          </a:bodyPr>
          <a:lstStyle/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Don’t focus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 inward, but press outwardly</a:t>
            </a:r>
          </a:p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Don’t be shocked if your good is rewarded with evil</a:t>
            </a:r>
          </a:p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Don’t get lazy or lustful, but finish the job</a:t>
            </a:r>
          </a:p>
          <a:p>
            <a:pPr marL="0" indent="0">
              <a:spcBef>
                <a:spcPts val="0"/>
              </a:spcBef>
              <a:spcAft>
                <a:spcPts val="4800"/>
              </a:spcAft>
              <a:buNone/>
            </a:pP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34D195-84D6-838A-619E-2284E83B1C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9" y="5972525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F5B604B9-C5E8-2D48-A5DA-5D8171774B95}"/>
              </a:ext>
            </a:extLst>
          </p:cNvPr>
          <p:cNvSpPr txBox="1">
            <a:spLocks/>
          </p:cNvSpPr>
          <p:nvPr/>
        </p:nvSpPr>
        <p:spPr>
          <a:xfrm>
            <a:off x="402772" y="495449"/>
            <a:ext cx="11386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Don’t Waste The Prosperity</a:t>
            </a:r>
            <a:b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</a:br>
            <a:r>
              <a:rPr lang="en-US" sz="5600" b="1" dirty="0">
                <a:solidFill>
                  <a:schemeClr val="bg1"/>
                </a:solidFill>
                <a:latin typeface="Aptos Black" panose="020B0004020202020204" pitchFamily="34" charset="0"/>
                <a:ea typeface="Source Sans Pro SemiBold" panose="020B0603030403020204" pitchFamily="34" charset="0"/>
                <a:cs typeface="+mn-cs"/>
              </a:rPr>
              <a:t>FULFILL YOUR GOD-GIVEN MISSION</a:t>
            </a:r>
            <a:endParaRPr lang="en-US" sz="5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6D4655-DEA2-56D1-A78D-D5AB8E326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14472-698E-5D28-FA1E-8DD67D005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9290B081-9C3D-694A-25E0-CDADA5CCD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31E8E52-DDE4-51A3-F266-E5B1417B7F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0C6B65-3869-BDB1-BF34-B3C2F3BA9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7" y="1935006"/>
            <a:ext cx="11843975" cy="4169593"/>
          </a:xfrm>
        </p:spPr>
        <p:txBody>
          <a:bodyPr>
            <a:noAutofit/>
          </a:bodyPr>
          <a:lstStyle/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Don’t focus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 inward, but press outwardly</a:t>
            </a:r>
          </a:p>
          <a:p>
            <a:pPr marL="0" indent="0">
              <a:spcBef>
                <a:spcPts val="0"/>
              </a:spcBef>
              <a:spcAft>
                <a:spcPts val="4800"/>
              </a:spcAft>
              <a:buNone/>
            </a:pP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3E2715-FCE6-4291-24BF-0638F7E556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9" y="5972525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E71B11DA-2E68-5295-6A2C-164C3D74E000}"/>
              </a:ext>
            </a:extLst>
          </p:cNvPr>
          <p:cNvSpPr txBox="1">
            <a:spLocks/>
          </p:cNvSpPr>
          <p:nvPr/>
        </p:nvSpPr>
        <p:spPr>
          <a:xfrm>
            <a:off x="402772" y="495449"/>
            <a:ext cx="11386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Don’t Waste The Prosperity</a:t>
            </a:r>
            <a:b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</a:br>
            <a:r>
              <a:rPr lang="en-US" sz="5600" b="1" dirty="0">
                <a:solidFill>
                  <a:schemeClr val="bg1"/>
                </a:solidFill>
                <a:latin typeface="Aptos Black" panose="020B0004020202020204" pitchFamily="34" charset="0"/>
                <a:ea typeface="Source Sans Pro SemiBold" panose="020B0603030403020204" pitchFamily="34" charset="0"/>
                <a:cs typeface="+mn-cs"/>
              </a:rPr>
              <a:t>FULFILL YOUR GOD-GIVEN MISSION</a:t>
            </a:r>
            <a:endParaRPr lang="en-US" sz="5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05880-C106-52B3-D1E4-326F668FA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EE79B5-8728-6B4E-1F19-E55C5EBB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D5690461-3A08-685C-A57F-138881847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4CFCEA-DB23-C3A9-73B4-FE1A2EB412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1E2168-20A0-6DCA-5CED-D89267DC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183342"/>
            <a:ext cx="11706304" cy="54527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60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“Therefore, let us fear, lest, while a promise remains of entering His rest, any one of you may seem to have fallen short of it.”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F7EF38F3-907D-79B7-2E38-3169A6DE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55082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Hebrews 4:1</a:t>
            </a:r>
            <a:endParaRPr lang="en-US" sz="5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60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A5C6E-C117-0679-F9AD-FC2991E85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BADD39-4369-9163-DCF6-D7D009410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4E117FAE-89F8-4D53-5C7B-BA7821E27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B1678-AAA8-A852-F29B-3AC8E97B9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67C581-2888-7463-DF00-E24C189D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7" y="1935006"/>
            <a:ext cx="11843975" cy="4169593"/>
          </a:xfrm>
        </p:spPr>
        <p:txBody>
          <a:bodyPr>
            <a:noAutofit/>
          </a:bodyPr>
          <a:lstStyle/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Don’t focus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 inward, but press outwardly</a:t>
            </a:r>
          </a:p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Don’t be shocked if your good is rewarded with evil</a:t>
            </a:r>
          </a:p>
          <a:p>
            <a:pPr marL="0" indent="0">
              <a:spcBef>
                <a:spcPts val="0"/>
              </a:spcBef>
              <a:spcAft>
                <a:spcPts val="4800"/>
              </a:spcAft>
              <a:buNone/>
            </a:pP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628B23-7D09-2257-ADE2-ECE49154D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9" y="5972525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1C60EED2-95EA-EA7A-AB87-537F65B5C2C7}"/>
              </a:ext>
            </a:extLst>
          </p:cNvPr>
          <p:cNvSpPr txBox="1">
            <a:spLocks/>
          </p:cNvSpPr>
          <p:nvPr/>
        </p:nvSpPr>
        <p:spPr>
          <a:xfrm>
            <a:off x="402772" y="495449"/>
            <a:ext cx="11386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Don’t Waste The Prosperity</a:t>
            </a:r>
            <a:b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</a:br>
            <a:r>
              <a:rPr lang="en-US" sz="5600" b="1" dirty="0">
                <a:solidFill>
                  <a:schemeClr val="bg1"/>
                </a:solidFill>
                <a:latin typeface="Aptos Black" panose="020B0004020202020204" pitchFamily="34" charset="0"/>
                <a:ea typeface="Source Sans Pro SemiBold" panose="020B0603030403020204" pitchFamily="34" charset="0"/>
                <a:cs typeface="+mn-cs"/>
              </a:rPr>
              <a:t>FULFILL YOUR GOD-GIVEN MISSION</a:t>
            </a:r>
            <a:endParaRPr lang="en-US" sz="5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FE897-1D97-665E-975F-0BE6544B1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81E912-433B-0B3A-0B93-0722D16CD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D1CF979D-9DDA-0A3A-54D7-485E6CDF2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3EE740-9026-B665-82EB-D5C6F66737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851C23-63DF-6419-AE73-B18AFC42E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183342"/>
            <a:ext cx="11706304" cy="54527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48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“For, the one who desires life, to love &amp; see good days, must keep his tongue from evil &amp; his lips from speaking deceit. He must turn away from evil &amp; do good; he must seek peace &amp; pursue it.”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04AC37A3-64CE-E656-C9DF-621BE363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55082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I Peter 3:10-11</a:t>
            </a:r>
            <a:endParaRPr lang="en-US" sz="5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8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4651A-AF76-123A-65B4-45481C775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43A0F4-7971-3271-8CF3-71A579D79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27553DFC-DC92-2DD7-8E9C-93AA48947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392BB0-A30F-2712-7B77-A60E32D156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DAB6A1-B4C0-B526-16C3-EB94E62C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183342"/>
            <a:ext cx="11706304" cy="54527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68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“If the world hates you, know that it has hated Me before it hated you.”</a:t>
            </a:r>
            <a:endParaRPr lang="en-US" sz="68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E924011E-38F1-FF56-CFE2-FCA552E0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55082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John 15:18</a:t>
            </a:r>
            <a:endParaRPr lang="en-US" sz="5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BF762-B099-CAFC-5142-10F9A5C59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EFF47-14B2-17E1-467E-509BCED08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F5A9D550-3580-B37B-9EBC-18C4884CB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60C896-3F83-13D7-5057-24A44695B0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41DB399-3F2E-D981-35B1-59E52D6F2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7" y="1935006"/>
            <a:ext cx="11843975" cy="4169593"/>
          </a:xfrm>
        </p:spPr>
        <p:txBody>
          <a:bodyPr>
            <a:noAutofit/>
          </a:bodyPr>
          <a:lstStyle/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Don’t focus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 inward, but press outwardly</a:t>
            </a:r>
          </a:p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Don’t be shocked if your good is rewarded with evil</a:t>
            </a:r>
          </a:p>
          <a:p>
            <a:pPr marL="631825" indent="-631825">
              <a:spcBef>
                <a:spcPts val="0"/>
              </a:spcBef>
              <a:spcAft>
                <a:spcPts val="4800"/>
              </a:spcAft>
              <a:buFont typeface="+mj-lt"/>
              <a:buAutoNum type="arabicPeriod"/>
            </a:pP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ootlight MT Light" panose="0204060206030A020304" pitchFamily="18" charset="0"/>
                <a:ea typeface="+mj-ea"/>
                <a:cs typeface="+mj-cs"/>
              </a:rPr>
              <a:t>Don’t get lazy or lustful, but finish the job</a:t>
            </a:r>
          </a:p>
          <a:p>
            <a:pPr marL="0" indent="0">
              <a:spcBef>
                <a:spcPts val="0"/>
              </a:spcBef>
              <a:spcAft>
                <a:spcPts val="4800"/>
              </a:spcAft>
              <a:buNone/>
            </a:pP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590A06-AFF0-ED39-9DED-5A1578ED1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69" y="5972525"/>
            <a:ext cx="1629587" cy="780051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10CF296F-2427-56ED-DF94-5799DC0CC49B}"/>
              </a:ext>
            </a:extLst>
          </p:cNvPr>
          <p:cNvSpPr txBox="1">
            <a:spLocks/>
          </p:cNvSpPr>
          <p:nvPr/>
        </p:nvSpPr>
        <p:spPr>
          <a:xfrm>
            <a:off x="402772" y="495449"/>
            <a:ext cx="113864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600"/>
              </a:lnSpc>
              <a:spcBef>
                <a:spcPts val="0"/>
              </a:spcBef>
              <a:defRPr/>
            </a:pPr>
            <a: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Don’t Waste The Prosperity</a:t>
            </a:r>
            <a:br>
              <a:rPr lang="en-US" sz="7000" b="1" dirty="0">
                <a:solidFill>
                  <a:schemeClr val="bg1"/>
                </a:solidFill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</a:br>
            <a:r>
              <a:rPr lang="en-US" sz="5600" b="1" dirty="0">
                <a:solidFill>
                  <a:schemeClr val="bg1"/>
                </a:solidFill>
                <a:latin typeface="Aptos Black" panose="020B0004020202020204" pitchFamily="34" charset="0"/>
                <a:ea typeface="Source Sans Pro SemiBold" panose="020B0603030403020204" pitchFamily="34" charset="0"/>
                <a:cs typeface="+mn-cs"/>
              </a:rPr>
              <a:t>FULFILL YOUR GOD-GIVEN MISSION</a:t>
            </a:r>
            <a:endParaRPr lang="en-US" sz="5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4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2F6F9-DF3C-8A36-F7CB-7C7D2D027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28C741-E141-180E-4CF2-47E895A56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22384ACF-F0F3-B422-A1FA-9A9A105D26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8679B4-27D6-84E9-45F7-BF9F18A478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BCD78A7-FADB-2CD7-F2E3-D0D34ACE5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183342"/>
            <a:ext cx="11706304" cy="54527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45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“Then Joab fought against Rabbah of the sons of Ammon &amp; captured the royal city. And Joab sent messengers to David &amp; said, ‘I have fought against Rabbah, I have even captured the city of waters… (</a:t>
            </a:r>
            <a:r>
              <a:rPr lang="en-US" sz="4500" b="1" dirty="0" err="1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cont</a:t>
            </a:r>
            <a:r>
              <a:rPr lang="en-US" sz="45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)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AE7910F3-50CE-4B70-FC76-CCEC48546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55082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II Samuel 12:26-29</a:t>
            </a:r>
            <a:endParaRPr lang="en-US" sz="5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05798-3FF5-FE78-6463-4446A5996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70749-F732-C7A9-AC90-580E02D88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4" descr="A person in a crown writing on a piece of paper&#10;&#10;AI-generated content may be incorrect.">
            <a:extLst>
              <a:ext uri="{FF2B5EF4-FFF2-40B4-BE49-F238E27FC236}">
                <a16:creationId xmlns:a16="http://schemas.microsoft.com/office/drawing/2014/main" id="{9CF034BF-C137-B9A9-090A-02F7551F1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" b="97986" l="1067" r="90000">
                        <a14:foregroundMark x1="77867" y1="77251" x2="68533" y2="84005"/>
                        <a14:foregroundMark x1="60267" y1="80095" x2="56400" y2="87085"/>
                        <a14:foregroundMark x1="56400" y1="87085" x2="56533" y2="87441"/>
                        <a14:foregroundMark x1="80533" y1="84834" x2="81200" y2="95498"/>
                        <a14:foregroundMark x1="81200" y1="95498" x2="73067" y2="96919"/>
                        <a14:foregroundMark x1="5533" y1="76422" x2="10133" y2="81991"/>
                        <a14:foregroundMark x1="10133" y1="81991" x2="48800" y2="97986"/>
                        <a14:foregroundMark x1="48800" y1="97986" x2="49333" y2="97986"/>
                        <a14:foregroundMark x1="8267" y1="70735" x2="4400" y2="73223"/>
                        <a14:foregroundMark x1="4400" y1="73223" x2="1133" y2="78318"/>
                        <a14:foregroundMark x1="1133" y1="78318" x2="1733" y2="83175"/>
                        <a14:foregroundMark x1="45667" y1="21209" x2="48267" y2="21209"/>
                        <a14:foregroundMark x1="45733" y1="18483" x2="47333" y2="18365"/>
                        <a14:foregroundMark x1="45133" y1="20498" x2="49467" y2="21090"/>
                        <a14:foregroundMark x1="44933" y1="19905" x2="46000" y2="19668"/>
                        <a14:foregroundMark x1="46733" y1="11137" x2="57733" y2="11848"/>
                        <a14:foregroundMark x1="46067" y1="7583" x2="50267" y2="6635"/>
                        <a14:foregroundMark x1="50267" y1="6635" x2="59933" y2="9005"/>
                        <a14:foregroundMark x1="45333" y1="9242" x2="45000" y2="3791"/>
                        <a14:foregroundMark x1="47333" y1="1777" x2="47200" y2="3673"/>
                        <a14:foregroundMark x1="45267" y1="8531" x2="45467" y2="11137"/>
                        <a14:foregroundMark x1="61941" y1="9117" x2="61667" y2="11019"/>
                        <a14:foregroundMark x1="62333" y1="6398" x2="62007" y2="8658"/>
                        <a14:foregroundMark x1="62467" y1="18365" x2="62600" y2="19194"/>
                        <a14:foregroundMark x1="62267" y1="18009" x2="62267" y2="18009"/>
                        <a14:foregroundMark x1="46600" y1="24171" x2="47333" y2="29384"/>
                        <a14:foregroundMark x1="46600" y1="24645" x2="47267" y2="29976"/>
                        <a14:backgroundMark x1="72667" y1="29739" x2="70533" y2="33412"/>
                        <a14:backgroundMark x1="933" y1="98578" x2="1267" y2="98934"/>
                        <a14:backgroundMark x1="667" y1="96682" x2="3600" y2="99763"/>
                        <a14:backgroundMark x1="4933" y1="64100" x2="18267" y2="30806"/>
                        <a14:backgroundMark x1="28533" y1="47867" x2="33467" y2="22275"/>
                        <a14:backgroundMark x1="33467" y1="22275" x2="33467" y2="22275"/>
                        <a14:backgroundMark x1="79000" y1="42891" x2="80533" y2="42062"/>
                        <a14:backgroundMark x1="32467" y1="78081" x2="33533" y2="78318"/>
                        <a14:backgroundMark x1="35867" y1="80569" x2="34867" y2="79384"/>
                        <a14:backgroundMark x1="30800" y1="77725" x2="30800" y2="77725"/>
                        <a14:backgroundMark x1="29200" y1="78436" x2="29200" y2="78436"/>
                        <a14:backgroundMark x1="37667" y1="80687" x2="37667" y2="80687"/>
                        <a14:backgroundMark x1="61667" y1="7583" x2="61667" y2="6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2300" y="3188597"/>
            <a:ext cx="6489700" cy="36694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43A749-4E39-5045-9934-C2CD0AB90F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6082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241BD71-FFA1-AE4B-7FF2-9273F64E1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48" y="1183342"/>
            <a:ext cx="11706304" cy="545278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4800"/>
              </a:spcAft>
              <a:buNone/>
            </a:pPr>
            <a:r>
              <a:rPr lang="en-US" sz="45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(</a:t>
            </a:r>
            <a:r>
              <a:rPr lang="en-US" sz="4500" b="1" dirty="0" err="1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cont</a:t>
            </a:r>
            <a:r>
              <a:rPr lang="en-US" sz="4500" b="1" dirty="0">
                <a:solidFill>
                  <a:schemeClr val="bg1"/>
                </a:solidFill>
                <a:latin typeface="Footlight MT Light" panose="0204060206030A020304" pitchFamily="18" charset="0"/>
                <a:ea typeface="+mj-ea"/>
                <a:cs typeface="+mj-cs"/>
              </a:rPr>
              <a:t>) …So now, gather the rest of the people together &amp; camp against the city &amp; capture it, lest I capture the city myself &amp; it be named after me. So David gathered all the people &amp; went to Rabbah, fought against it &amp; captured it.”</a:t>
            </a:r>
            <a:endParaRPr lang="en-US" sz="4500" dirty="0">
              <a:solidFill>
                <a:schemeClr val="bg1"/>
              </a:solidFill>
            </a:endParaRP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DF65432B-503C-32DB-7E60-48316675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" y="355082"/>
            <a:ext cx="11386457" cy="1325563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pyrus" panose="03070502060502030205" pitchFamily="66" charset="0"/>
                <a:ea typeface="Source Sans Pro SemiBold" panose="020B0603030403020204" pitchFamily="34" charset="0"/>
                <a:cs typeface="+mn-cs"/>
              </a:rPr>
              <a:t>II Samuel 12:26-29</a:t>
            </a:r>
            <a:endParaRPr lang="en-US" sz="56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7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330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Aptos Black</vt:lpstr>
      <vt:lpstr>Aptos Display</vt:lpstr>
      <vt:lpstr>Arial</vt:lpstr>
      <vt:lpstr>Footlight MT Light</vt:lpstr>
      <vt:lpstr>Narkisim</vt:lpstr>
      <vt:lpstr>Papyrus</vt:lpstr>
      <vt:lpstr>Office Theme</vt:lpstr>
      <vt:lpstr>Chapters 18-20</vt:lpstr>
      <vt:lpstr>PowerPoint Presentation</vt:lpstr>
      <vt:lpstr>Hebrews 4:1</vt:lpstr>
      <vt:lpstr>PowerPoint Presentation</vt:lpstr>
      <vt:lpstr>I Peter 3:10-11</vt:lpstr>
      <vt:lpstr>John 15:18</vt:lpstr>
      <vt:lpstr>PowerPoint Presentation</vt:lpstr>
      <vt:lpstr>II Samuel 12:26-29</vt:lpstr>
      <vt:lpstr>II Samuel 12:26-29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5</cp:revision>
  <dcterms:created xsi:type="dcterms:W3CDTF">2025-08-29T12:27:13Z</dcterms:created>
  <dcterms:modified xsi:type="dcterms:W3CDTF">2025-09-24T00:57:26Z</dcterms:modified>
</cp:coreProperties>
</file>