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0" r:id="rId2"/>
    <p:sldId id="561" r:id="rId3"/>
    <p:sldId id="562" r:id="rId4"/>
    <p:sldId id="565" r:id="rId5"/>
    <p:sldId id="566" r:id="rId6"/>
    <p:sldId id="563" r:id="rId7"/>
    <p:sldId id="564" r:id="rId8"/>
    <p:sldId id="567" r:id="rId9"/>
    <p:sldId id="568" r:id="rId10"/>
    <p:sldId id="571" r:id="rId11"/>
    <p:sldId id="5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AFFBC-ACC5-425E-BCA4-B098F651A9D3}" v="10" dt="2025-09-28T15:15:37.0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7" autoAdjust="0"/>
    <p:restoredTop sz="94660"/>
  </p:normalViewPr>
  <p:slideViewPr>
    <p:cSldViewPr snapToGrid="0">
      <p:cViewPr varScale="1">
        <p:scale>
          <a:sx n="38" d="100"/>
          <a:sy n="38" d="100"/>
        </p:scale>
        <p:origin x="7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C522C12B-76D0-4169-B40C-E74A539AE761}"/>
    <pc:docChg chg="modSld">
      <pc:chgData name="Daniel Shunk" userId="8b1a05f26d681f8b" providerId="LiveId" clId="{C522C12B-76D0-4169-B40C-E74A539AE761}" dt="2025-09-28T15:15:37.052" v="9"/>
      <pc:docMkLst>
        <pc:docMk/>
      </pc:docMkLst>
      <pc:sldChg chg="modTransition">
        <pc:chgData name="Daniel Shunk" userId="8b1a05f26d681f8b" providerId="LiveId" clId="{C522C12B-76D0-4169-B40C-E74A539AE761}" dt="2025-09-28T15:14:31.132" v="0"/>
        <pc:sldMkLst>
          <pc:docMk/>
          <pc:sldMk cId="3221442799" sldId="561"/>
        </pc:sldMkLst>
      </pc:sldChg>
      <pc:sldChg chg="modTransition">
        <pc:chgData name="Daniel Shunk" userId="8b1a05f26d681f8b" providerId="LiveId" clId="{C522C12B-76D0-4169-B40C-E74A539AE761}" dt="2025-09-28T15:14:49.880" v="1"/>
        <pc:sldMkLst>
          <pc:docMk/>
          <pc:sldMk cId="3916745588" sldId="562"/>
        </pc:sldMkLst>
      </pc:sldChg>
      <pc:sldChg chg="modTransition">
        <pc:chgData name="Daniel Shunk" userId="8b1a05f26d681f8b" providerId="LiveId" clId="{C522C12B-76D0-4169-B40C-E74A539AE761}" dt="2025-09-28T15:15:08.660" v="4"/>
        <pc:sldMkLst>
          <pc:docMk/>
          <pc:sldMk cId="3084612510" sldId="563"/>
        </pc:sldMkLst>
      </pc:sldChg>
      <pc:sldChg chg="modTransition">
        <pc:chgData name="Daniel Shunk" userId="8b1a05f26d681f8b" providerId="LiveId" clId="{C522C12B-76D0-4169-B40C-E74A539AE761}" dt="2025-09-28T15:15:17.153" v="5"/>
        <pc:sldMkLst>
          <pc:docMk/>
          <pc:sldMk cId="3929551495" sldId="564"/>
        </pc:sldMkLst>
      </pc:sldChg>
      <pc:sldChg chg="modTransition">
        <pc:chgData name="Daniel Shunk" userId="8b1a05f26d681f8b" providerId="LiveId" clId="{C522C12B-76D0-4169-B40C-E74A539AE761}" dt="2025-09-28T15:14:54.699" v="2"/>
        <pc:sldMkLst>
          <pc:docMk/>
          <pc:sldMk cId="897362625" sldId="565"/>
        </pc:sldMkLst>
      </pc:sldChg>
      <pc:sldChg chg="modTransition">
        <pc:chgData name="Daniel Shunk" userId="8b1a05f26d681f8b" providerId="LiveId" clId="{C522C12B-76D0-4169-B40C-E74A539AE761}" dt="2025-09-28T15:15:02.828" v="3"/>
        <pc:sldMkLst>
          <pc:docMk/>
          <pc:sldMk cId="3468126615" sldId="566"/>
        </pc:sldMkLst>
      </pc:sldChg>
      <pc:sldChg chg="modTransition">
        <pc:chgData name="Daniel Shunk" userId="8b1a05f26d681f8b" providerId="LiveId" clId="{C522C12B-76D0-4169-B40C-E74A539AE761}" dt="2025-09-28T15:15:21.549" v="6"/>
        <pc:sldMkLst>
          <pc:docMk/>
          <pc:sldMk cId="3251130532" sldId="567"/>
        </pc:sldMkLst>
      </pc:sldChg>
      <pc:sldChg chg="modTransition">
        <pc:chgData name="Daniel Shunk" userId="8b1a05f26d681f8b" providerId="LiveId" clId="{C522C12B-76D0-4169-B40C-E74A539AE761}" dt="2025-09-28T15:15:26.841" v="7"/>
        <pc:sldMkLst>
          <pc:docMk/>
          <pc:sldMk cId="1387500409" sldId="568"/>
        </pc:sldMkLst>
      </pc:sldChg>
      <pc:sldChg chg="modTransition">
        <pc:chgData name="Daniel Shunk" userId="8b1a05f26d681f8b" providerId="LiveId" clId="{C522C12B-76D0-4169-B40C-E74A539AE761}" dt="2025-09-28T15:15:37.052" v="9"/>
        <pc:sldMkLst>
          <pc:docMk/>
          <pc:sldMk cId="982169239" sldId="569"/>
        </pc:sldMkLst>
      </pc:sldChg>
      <pc:sldChg chg="modTransition">
        <pc:chgData name="Daniel Shunk" userId="8b1a05f26d681f8b" providerId="LiveId" clId="{C522C12B-76D0-4169-B40C-E74A539AE761}" dt="2025-09-28T15:15:32.493" v="8"/>
        <pc:sldMkLst>
          <pc:docMk/>
          <pc:sldMk cId="63331294" sldId="571"/>
        </pc:sldMkLst>
      </pc:sldChg>
    </pc:docChg>
  </pc:docChgLst>
  <pc:docChgLst>
    <pc:chgData name="Daniel Shunk" userId="8b1a05f26d681f8b" providerId="LiveId" clId="{92551CD1-72E2-4A83-B06E-9F01B71D04EE}"/>
    <pc:docChg chg="undo custSel addSld delSld modSld sldOrd">
      <pc:chgData name="Daniel Shunk" userId="8b1a05f26d681f8b" providerId="LiveId" clId="{92551CD1-72E2-4A83-B06E-9F01B71D04EE}" dt="2025-09-26T17:27:54.135" v="455"/>
      <pc:docMkLst>
        <pc:docMk/>
      </pc:docMkLst>
      <pc:sldChg chg="del">
        <pc:chgData name="Daniel Shunk" userId="8b1a05f26d681f8b" providerId="LiveId" clId="{92551CD1-72E2-4A83-B06E-9F01B71D04EE}" dt="2025-09-22T20:02:26.627" v="46" actId="47"/>
        <pc:sldMkLst>
          <pc:docMk/>
          <pc:sldMk cId="228326901" sldId="538"/>
        </pc:sldMkLst>
      </pc:sldChg>
      <pc:sldChg chg="del">
        <pc:chgData name="Daniel Shunk" userId="8b1a05f26d681f8b" providerId="LiveId" clId="{92551CD1-72E2-4A83-B06E-9F01B71D04EE}" dt="2025-09-22T20:02:33.757" v="47" actId="47"/>
        <pc:sldMkLst>
          <pc:docMk/>
          <pc:sldMk cId="2578378471" sldId="539"/>
        </pc:sldMkLst>
      </pc:sldChg>
      <pc:sldChg chg="del">
        <pc:chgData name="Daniel Shunk" userId="8b1a05f26d681f8b" providerId="LiveId" clId="{92551CD1-72E2-4A83-B06E-9F01B71D04EE}" dt="2025-09-22T20:04:29.974" v="69" actId="47"/>
        <pc:sldMkLst>
          <pc:docMk/>
          <pc:sldMk cId="585561852" sldId="540"/>
        </pc:sldMkLst>
      </pc:sldChg>
      <pc:sldChg chg="del">
        <pc:chgData name="Daniel Shunk" userId="8b1a05f26d681f8b" providerId="LiveId" clId="{92551CD1-72E2-4A83-B06E-9F01B71D04EE}" dt="2025-09-22T20:04:30.891" v="71" actId="47"/>
        <pc:sldMkLst>
          <pc:docMk/>
          <pc:sldMk cId="710121796" sldId="541"/>
        </pc:sldMkLst>
      </pc:sldChg>
      <pc:sldChg chg="del">
        <pc:chgData name="Daniel Shunk" userId="8b1a05f26d681f8b" providerId="LiveId" clId="{92551CD1-72E2-4A83-B06E-9F01B71D04EE}" dt="2025-09-22T20:04:31.306" v="72" actId="47"/>
        <pc:sldMkLst>
          <pc:docMk/>
          <pc:sldMk cId="4293401186" sldId="542"/>
        </pc:sldMkLst>
      </pc:sldChg>
      <pc:sldChg chg="del">
        <pc:chgData name="Daniel Shunk" userId="8b1a05f26d681f8b" providerId="LiveId" clId="{92551CD1-72E2-4A83-B06E-9F01B71D04EE}" dt="2025-09-22T20:04:30.420" v="70" actId="47"/>
        <pc:sldMkLst>
          <pc:docMk/>
          <pc:sldMk cId="2847793335" sldId="543"/>
        </pc:sldMkLst>
      </pc:sldChg>
      <pc:sldChg chg="del">
        <pc:chgData name="Daniel Shunk" userId="8b1a05f26d681f8b" providerId="LiveId" clId="{92551CD1-72E2-4A83-B06E-9F01B71D04EE}" dt="2025-09-22T20:04:31.972" v="74" actId="47"/>
        <pc:sldMkLst>
          <pc:docMk/>
          <pc:sldMk cId="1744709752" sldId="544"/>
        </pc:sldMkLst>
      </pc:sldChg>
      <pc:sldChg chg="del">
        <pc:chgData name="Daniel Shunk" userId="8b1a05f26d681f8b" providerId="LiveId" clId="{92551CD1-72E2-4A83-B06E-9F01B71D04EE}" dt="2025-09-22T20:04:32.277" v="75" actId="47"/>
        <pc:sldMkLst>
          <pc:docMk/>
          <pc:sldMk cId="4017154853" sldId="545"/>
        </pc:sldMkLst>
      </pc:sldChg>
      <pc:sldChg chg="del">
        <pc:chgData name="Daniel Shunk" userId="8b1a05f26d681f8b" providerId="LiveId" clId="{92551CD1-72E2-4A83-B06E-9F01B71D04EE}" dt="2025-09-22T20:04:31.626" v="73" actId="47"/>
        <pc:sldMkLst>
          <pc:docMk/>
          <pc:sldMk cId="2661902374" sldId="546"/>
        </pc:sldMkLst>
      </pc:sldChg>
      <pc:sldChg chg="del">
        <pc:chgData name="Daniel Shunk" userId="8b1a05f26d681f8b" providerId="LiveId" clId="{92551CD1-72E2-4A83-B06E-9F01B71D04EE}" dt="2025-09-22T20:04:32.596" v="76" actId="47"/>
        <pc:sldMkLst>
          <pc:docMk/>
          <pc:sldMk cId="905483153" sldId="547"/>
        </pc:sldMkLst>
      </pc:sldChg>
      <pc:sldChg chg="del">
        <pc:chgData name="Daniel Shunk" userId="8b1a05f26d681f8b" providerId="LiveId" clId="{92551CD1-72E2-4A83-B06E-9F01B71D04EE}" dt="2025-09-22T20:04:32.852" v="77" actId="47"/>
        <pc:sldMkLst>
          <pc:docMk/>
          <pc:sldMk cId="2414046848" sldId="548"/>
        </pc:sldMkLst>
      </pc:sldChg>
      <pc:sldChg chg="del">
        <pc:chgData name="Daniel Shunk" userId="8b1a05f26d681f8b" providerId="LiveId" clId="{92551CD1-72E2-4A83-B06E-9F01B71D04EE}" dt="2025-09-22T20:04:33.505" v="79" actId="47"/>
        <pc:sldMkLst>
          <pc:docMk/>
          <pc:sldMk cId="3253186364" sldId="549"/>
        </pc:sldMkLst>
      </pc:sldChg>
      <pc:sldChg chg="del">
        <pc:chgData name="Daniel Shunk" userId="8b1a05f26d681f8b" providerId="LiveId" clId="{92551CD1-72E2-4A83-B06E-9F01B71D04EE}" dt="2025-09-22T20:04:33.776" v="80" actId="47"/>
        <pc:sldMkLst>
          <pc:docMk/>
          <pc:sldMk cId="4265555205" sldId="550"/>
        </pc:sldMkLst>
      </pc:sldChg>
      <pc:sldChg chg="del">
        <pc:chgData name="Daniel Shunk" userId="8b1a05f26d681f8b" providerId="LiveId" clId="{92551CD1-72E2-4A83-B06E-9F01B71D04EE}" dt="2025-09-22T20:04:33.155" v="78" actId="47"/>
        <pc:sldMkLst>
          <pc:docMk/>
          <pc:sldMk cId="2426043401" sldId="551"/>
        </pc:sldMkLst>
      </pc:sldChg>
      <pc:sldChg chg="del">
        <pc:chgData name="Daniel Shunk" userId="8b1a05f26d681f8b" providerId="LiveId" clId="{92551CD1-72E2-4A83-B06E-9F01B71D04EE}" dt="2025-09-22T20:04:34.318" v="82" actId="47"/>
        <pc:sldMkLst>
          <pc:docMk/>
          <pc:sldMk cId="1212627469" sldId="552"/>
        </pc:sldMkLst>
      </pc:sldChg>
      <pc:sldChg chg="del">
        <pc:chgData name="Daniel Shunk" userId="8b1a05f26d681f8b" providerId="LiveId" clId="{92551CD1-72E2-4A83-B06E-9F01B71D04EE}" dt="2025-09-22T20:04:34.763" v="83" actId="47"/>
        <pc:sldMkLst>
          <pc:docMk/>
          <pc:sldMk cId="315364127" sldId="553"/>
        </pc:sldMkLst>
      </pc:sldChg>
      <pc:sldChg chg="del">
        <pc:chgData name="Daniel Shunk" userId="8b1a05f26d681f8b" providerId="LiveId" clId="{92551CD1-72E2-4A83-B06E-9F01B71D04EE}" dt="2025-09-22T20:04:34.067" v="81" actId="47"/>
        <pc:sldMkLst>
          <pc:docMk/>
          <pc:sldMk cId="3119684872" sldId="554"/>
        </pc:sldMkLst>
      </pc:sldChg>
      <pc:sldChg chg="del">
        <pc:chgData name="Daniel Shunk" userId="8b1a05f26d681f8b" providerId="LiveId" clId="{92551CD1-72E2-4A83-B06E-9F01B71D04EE}" dt="2025-09-22T20:04:35.068" v="84" actId="47"/>
        <pc:sldMkLst>
          <pc:docMk/>
          <pc:sldMk cId="3458076395" sldId="555"/>
        </pc:sldMkLst>
      </pc:sldChg>
      <pc:sldChg chg="del">
        <pc:chgData name="Daniel Shunk" userId="8b1a05f26d681f8b" providerId="LiveId" clId="{92551CD1-72E2-4A83-B06E-9F01B71D04EE}" dt="2025-09-22T20:04:35.480" v="85" actId="47"/>
        <pc:sldMkLst>
          <pc:docMk/>
          <pc:sldMk cId="1089142003" sldId="556"/>
        </pc:sldMkLst>
      </pc:sldChg>
      <pc:sldChg chg="del">
        <pc:chgData name="Daniel Shunk" userId="8b1a05f26d681f8b" providerId="LiveId" clId="{92551CD1-72E2-4A83-B06E-9F01B71D04EE}" dt="2025-09-22T20:04:36.407" v="87" actId="47"/>
        <pc:sldMkLst>
          <pc:docMk/>
          <pc:sldMk cId="4245105922" sldId="557"/>
        </pc:sldMkLst>
      </pc:sldChg>
      <pc:sldChg chg="del">
        <pc:chgData name="Daniel Shunk" userId="8b1a05f26d681f8b" providerId="LiveId" clId="{92551CD1-72E2-4A83-B06E-9F01B71D04EE}" dt="2025-09-22T20:04:37.157" v="88" actId="47"/>
        <pc:sldMkLst>
          <pc:docMk/>
          <pc:sldMk cId="1392743409" sldId="558"/>
        </pc:sldMkLst>
      </pc:sldChg>
      <pc:sldChg chg="del">
        <pc:chgData name="Daniel Shunk" userId="8b1a05f26d681f8b" providerId="LiveId" clId="{92551CD1-72E2-4A83-B06E-9F01B71D04EE}" dt="2025-09-22T20:04:35.863" v="86" actId="47"/>
        <pc:sldMkLst>
          <pc:docMk/>
          <pc:sldMk cId="2583551663" sldId="559"/>
        </pc:sldMkLst>
      </pc:sldChg>
      <pc:sldChg chg="addSp delSp modSp add mod modTransition modShow">
        <pc:chgData name="Daniel Shunk" userId="8b1a05f26d681f8b" providerId="LiveId" clId="{92551CD1-72E2-4A83-B06E-9F01B71D04EE}" dt="2025-09-26T17:27:54.135" v="455"/>
        <pc:sldMkLst>
          <pc:docMk/>
          <pc:sldMk cId="684512119" sldId="560"/>
        </pc:sldMkLst>
        <pc:spChg chg="add mod">
          <ac:chgData name="Daniel Shunk" userId="8b1a05f26d681f8b" providerId="LiveId" clId="{92551CD1-72E2-4A83-B06E-9F01B71D04EE}" dt="2025-09-22T21:07:19.223" v="454" actId="1076"/>
          <ac:spMkLst>
            <pc:docMk/>
            <pc:sldMk cId="684512119" sldId="560"/>
            <ac:spMk id="2" creationId="{62132FEF-86FA-F865-7AC5-4CC46E890852}"/>
          </ac:spMkLst>
        </pc:spChg>
        <pc:picChg chg="add mod">
          <ac:chgData name="Daniel Shunk" userId="8b1a05f26d681f8b" providerId="LiveId" clId="{92551CD1-72E2-4A83-B06E-9F01B71D04EE}" dt="2025-09-26T17:27:54.135" v="455"/>
          <ac:picMkLst>
            <pc:docMk/>
            <pc:sldMk cId="684512119" sldId="560"/>
            <ac:picMk id="4" creationId="{38F63FF0-77F9-139F-E45A-972B45A5485B}"/>
          </ac:picMkLst>
        </pc:picChg>
      </pc:sldChg>
      <pc:sldChg chg="add del">
        <pc:chgData name="Daniel Shunk" userId="8b1a05f26d681f8b" providerId="LiveId" clId="{92551CD1-72E2-4A83-B06E-9F01B71D04EE}" dt="2025-09-22T19:59:35.939" v="3"/>
        <pc:sldMkLst>
          <pc:docMk/>
          <pc:sldMk cId="1570084236" sldId="561"/>
        </pc:sldMkLst>
      </pc:sldChg>
      <pc:sldChg chg="addSp delSp modSp add mod modAnim modShow chgLayout">
        <pc:chgData name="Daniel Shunk" userId="8b1a05f26d681f8b" providerId="LiveId" clId="{92551CD1-72E2-4A83-B06E-9F01B71D04EE}" dt="2025-09-22T20:50:09.048" v="242" actId="20577"/>
        <pc:sldMkLst>
          <pc:docMk/>
          <pc:sldMk cId="3221442799" sldId="561"/>
        </pc:sldMkLst>
        <pc:spChg chg="mod">
          <ac:chgData name="Daniel Shunk" userId="8b1a05f26d681f8b" providerId="LiveId" clId="{92551CD1-72E2-4A83-B06E-9F01B71D04EE}" dt="2025-09-22T20:50:09.048" v="242" actId="20577"/>
          <ac:spMkLst>
            <pc:docMk/>
            <pc:sldMk cId="3221442799" sldId="561"/>
            <ac:spMk id="2" creationId="{3213EF60-98B2-0301-03E3-FAFACB4C9E85}"/>
          </ac:spMkLst>
        </pc:spChg>
        <pc:spChg chg="mod">
          <ac:chgData name="Daniel Shunk" userId="8b1a05f26d681f8b" providerId="LiveId" clId="{92551CD1-72E2-4A83-B06E-9F01B71D04EE}" dt="2025-09-22T20:06:19.735" v="120" actId="20577"/>
          <ac:spMkLst>
            <pc:docMk/>
            <pc:sldMk cId="3221442799" sldId="561"/>
            <ac:spMk id="7" creationId="{28EECEE2-190A-1632-5A0C-2DD154EA4929}"/>
          </ac:spMkLst>
        </pc:spChg>
        <pc:picChg chg="mod ord">
          <ac:chgData name="Daniel Shunk" userId="8b1a05f26d681f8b" providerId="LiveId" clId="{92551CD1-72E2-4A83-B06E-9F01B71D04EE}" dt="2025-09-22T20:01:34.302" v="39" actId="700"/>
          <ac:picMkLst>
            <pc:docMk/>
            <pc:sldMk cId="3221442799" sldId="561"/>
            <ac:picMk id="5" creationId="{01198999-2FCC-5290-BD64-DACCB143564A}"/>
          </ac:picMkLst>
        </pc:picChg>
        <pc:picChg chg="add mod">
          <ac:chgData name="Daniel Shunk" userId="8b1a05f26d681f8b" providerId="LiveId" clId="{92551CD1-72E2-4A83-B06E-9F01B71D04EE}" dt="2025-09-22T20:02:08.015" v="44"/>
          <ac:picMkLst>
            <pc:docMk/>
            <pc:sldMk cId="3221442799" sldId="561"/>
            <ac:picMk id="8" creationId="{190C9826-7579-8A7A-9A17-33F39D7D3CEB}"/>
          </ac:picMkLst>
        </pc:picChg>
      </pc:sldChg>
      <pc:sldChg chg="addSp delSp modSp add mod modAnim modShow">
        <pc:chgData name="Daniel Shunk" userId="8b1a05f26d681f8b" providerId="LiveId" clId="{92551CD1-72E2-4A83-B06E-9F01B71D04EE}" dt="2025-09-22T20:52:53.302" v="270" actId="255"/>
        <pc:sldMkLst>
          <pc:docMk/>
          <pc:sldMk cId="3916745588" sldId="562"/>
        </pc:sldMkLst>
        <pc:spChg chg="add mod">
          <ac:chgData name="Daniel Shunk" userId="8b1a05f26d681f8b" providerId="LiveId" clId="{92551CD1-72E2-4A83-B06E-9F01B71D04EE}" dt="2025-09-22T20:52:53.302" v="270" actId="255"/>
          <ac:spMkLst>
            <pc:docMk/>
            <pc:sldMk cId="3916745588" sldId="562"/>
            <ac:spMk id="4" creationId="{9431CDDB-0BEF-13A5-6A94-DC31E274D40F}"/>
          </ac:spMkLst>
        </pc:spChg>
        <pc:spChg chg="add mod">
          <ac:chgData name="Daniel Shunk" userId="8b1a05f26d681f8b" providerId="LiveId" clId="{92551CD1-72E2-4A83-B06E-9F01B71D04EE}" dt="2025-09-22T20:50:25.762" v="246" actId="1076"/>
          <ac:spMkLst>
            <pc:docMk/>
            <pc:sldMk cId="3916745588" sldId="562"/>
            <ac:spMk id="9" creationId="{02CDBD1A-8880-044D-1456-A71927828BF5}"/>
          </ac:spMkLst>
        </pc:spChg>
      </pc:sldChg>
      <pc:sldChg chg="modSp add modAnim">
        <pc:chgData name="Daniel Shunk" userId="8b1a05f26d681f8b" providerId="LiveId" clId="{92551CD1-72E2-4A83-B06E-9F01B71D04EE}" dt="2025-09-22T20:57:10.028" v="366" actId="20577"/>
        <pc:sldMkLst>
          <pc:docMk/>
          <pc:sldMk cId="3084612510" sldId="563"/>
        </pc:sldMkLst>
        <pc:spChg chg="mod">
          <ac:chgData name="Daniel Shunk" userId="8b1a05f26d681f8b" providerId="LiveId" clId="{92551CD1-72E2-4A83-B06E-9F01B71D04EE}" dt="2025-09-22T20:57:10.028" v="366" actId="20577"/>
          <ac:spMkLst>
            <pc:docMk/>
            <pc:sldMk cId="3084612510" sldId="563"/>
            <ac:spMk id="2" creationId="{6A57836F-BB32-FC77-5ADA-856C6BB8DA7B}"/>
          </ac:spMkLst>
        </pc:spChg>
      </pc:sldChg>
      <pc:sldChg chg="modSp add mod replId">
        <pc:chgData name="Daniel Shunk" userId="8b1a05f26d681f8b" providerId="LiveId" clId="{92551CD1-72E2-4A83-B06E-9F01B71D04EE}" dt="2025-09-22T20:58:36.819" v="381" actId="1076"/>
        <pc:sldMkLst>
          <pc:docMk/>
          <pc:sldMk cId="3929551495" sldId="564"/>
        </pc:sldMkLst>
        <pc:spChg chg="mod">
          <ac:chgData name="Daniel Shunk" userId="8b1a05f26d681f8b" providerId="LiveId" clId="{92551CD1-72E2-4A83-B06E-9F01B71D04EE}" dt="2025-09-22T20:58:31.099" v="380" actId="255"/>
          <ac:spMkLst>
            <pc:docMk/>
            <pc:sldMk cId="3929551495" sldId="564"/>
            <ac:spMk id="4" creationId="{D76502CD-BC64-4858-C259-2B5742B62F46}"/>
          </ac:spMkLst>
        </pc:spChg>
        <pc:spChg chg="mod">
          <ac:chgData name="Daniel Shunk" userId="8b1a05f26d681f8b" providerId="LiveId" clId="{92551CD1-72E2-4A83-B06E-9F01B71D04EE}" dt="2025-09-22T20:58:36.819" v="381" actId="1076"/>
          <ac:spMkLst>
            <pc:docMk/>
            <pc:sldMk cId="3929551495" sldId="564"/>
            <ac:spMk id="9" creationId="{F78DAB75-F5EE-6AE9-5381-53CC30EA53F7}"/>
          </ac:spMkLst>
        </pc:spChg>
      </pc:sldChg>
      <pc:sldChg chg="modSp add mod">
        <pc:chgData name="Daniel Shunk" userId="8b1a05f26d681f8b" providerId="LiveId" clId="{92551CD1-72E2-4A83-B06E-9F01B71D04EE}" dt="2025-09-22T20:54:25.580" v="320" actId="1035"/>
        <pc:sldMkLst>
          <pc:docMk/>
          <pc:sldMk cId="897362625" sldId="565"/>
        </pc:sldMkLst>
        <pc:spChg chg="mod">
          <ac:chgData name="Daniel Shunk" userId="8b1a05f26d681f8b" providerId="LiveId" clId="{92551CD1-72E2-4A83-B06E-9F01B71D04EE}" dt="2025-09-22T20:54:25.580" v="320" actId="1035"/>
          <ac:spMkLst>
            <pc:docMk/>
            <pc:sldMk cId="897362625" sldId="565"/>
            <ac:spMk id="4" creationId="{00369473-7608-1688-6077-15B9B42418B8}"/>
          </ac:spMkLst>
        </pc:spChg>
        <pc:spChg chg="mod">
          <ac:chgData name="Daniel Shunk" userId="8b1a05f26d681f8b" providerId="LiveId" clId="{92551CD1-72E2-4A83-B06E-9F01B71D04EE}" dt="2025-09-22T20:53:36.072" v="275" actId="14100"/>
          <ac:spMkLst>
            <pc:docMk/>
            <pc:sldMk cId="897362625" sldId="565"/>
            <ac:spMk id="9" creationId="{1E903EE7-FDD6-438D-00D2-9099E2B79E83}"/>
          </ac:spMkLst>
        </pc:spChg>
      </pc:sldChg>
      <pc:sldChg chg="modSp add mod ord">
        <pc:chgData name="Daniel Shunk" userId="8b1a05f26d681f8b" providerId="LiveId" clId="{92551CD1-72E2-4A83-B06E-9F01B71D04EE}" dt="2025-09-22T20:56:28.162" v="363" actId="14100"/>
        <pc:sldMkLst>
          <pc:docMk/>
          <pc:sldMk cId="3468126615" sldId="566"/>
        </pc:sldMkLst>
        <pc:spChg chg="mod">
          <ac:chgData name="Daniel Shunk" userId="8b1a05f26d681f8b" providerId="LiveId" clId="{92551CD1-72E2-4A83-B06E-9F01B71D04EE}" dt="2025-09-22T20:56:02.282" v="354" actId="1036"/>
          <ac:spMkLst>
            <pc:docMk/>
            <pc:sldMk cId="3468126615" sldId="566"/>
            <ac:spMk id="4" creationId="{1D95B27E-D586-A761-C9D7-DA1A505BA336}"/>
          </ac:spMkLst>
        </pc:spChg>
        <pc:spChg chg="mod">
          <ac:chgData name="Daniel Shunk" userId="8b1a05f26d681f8b" providerId="LiveId" clId="{92551CD1-72E2-4A83-B06E-9F01B71D04EE}" dt="2025-09-22T20:56:28.162" v="363" actId="14100"/>
          <ac:spMkLst>
            <pc:docMk/>
            <pc:sldMk cId="3468126615" sldId="566"/>
            <ac:spMk id="9" creationId="{197408AA-6B72-9443-E377-791A38D4E427}"/>
          </ac:spMkLst>
        </pc:spChg>
      </pc:sldChg>
      <pc:sldChg chg="modSp add modAnim">
        <pc:chgData name="Daniel Shunk" userId="8b1a05f26d681f8b" providerId="LiveId" clId="{92551CD1-72E2-4A83-B06E-9F01B71D04EE}" dt="2025-09-22T20:59:32.123" v="384" actId="20577"/>
        <pc:sldMkLst>
          <pc:docMk/>
          <pc:sldMk cId="3251130532" sldId="567"/>
        </pc:sldMkLst>
        <pc:spChg chg="mod">
          <ac:chgData name="Daniel Shunk" userId="8b1a05f26d681f8b" providerId="LiveId" clId="{92551CD1-72E2-4A83-B06E-9F01B71D04EE}" dt="2025-09-22T20:59:32.123" v="384" actId="20577"/>
          <ac:spMkLst>
            <pc:docMk/>
            <pc:sldMk cId="3251130532" sldId="567"/>
            <ac:spMk id="2" creationId="{D6B80A17-0CC0-54C1-A97E-E37438396211}"/>
          </ac:spMkLst>
        </pc:spChg>
      </pc:sldChg>
      <pc:sldChg chg="modSp add mod replId">
        <pc:chgData name="Daniel Shunk" userId="8b1a05f26d681f8b" providerId="LiveId" clId="{92551CD1-72E2-4A83-B06E-9F01B71D04EE}" dt="2025-09-22T21:02:18.499" v="428" actId="20577"/>
        <pc:sldMkLst>
          <pc:docMk/>
          <pc:sldMk cId="1387500409" sldId="568"/>
        </pc:sldMkLst>
        <pc:spChg chg="mod">
          <ac:chgData name="Daniel Shunk" userId="8b1a05f26d681f8b" providerId="LiveId" clId="{92551CD1-72E2-4A83-B06E-9F01B71D04EE}" dt="2025-09-22T21:02:18.499" v="428" actId="20577"/>
          <ac:spMkLst>
            <pc:docMk/>
            <pc:sldMk cId="1387500409" sldId="568"/>
            <ac:spMk id="4" creationId="{8AC14783-8CCB-126E-B8DF-0E6D7DB4EE04}"/>
          </ac:spMkLst>
        </pc:spChg>
        <pc:spChg chg="mod">
          <ac:chgData name="Daniel Shunk" userId="8b1a05f26d681f8b" providerId="LiveId" clId="{92551CD1-72E2-4A83-B06E-9F01B71D04EE}" dt="2025-09-22T21:00:13.375" v="400" actId="14100"/>
          <ac:spMkLst>
            <pc:docMk/>
            <pc:sldMk cId="1387500409" sldId="568"/>
            <ac:spMk id="9" creationId="{FD587378-660A-AB4C-B4C3-10D08B5A6807}"/>
          </ac:spMkLst>
        </pc:spChg>
      </pc:sldChg>
      <pc:sldChg chg="add modAnim">
        <pc:chgData name="Daniel Shunk" userId="8b1a05f26d681f8b" providerId="LiveId" clId="{92551CD1-72E2-4A83-B06E-9F01B71D04EE}" dt="2025-09-22T21:04:40.300" v="449"/>
        <pc:sldMkLst>
          <pc:docMk/>
          <pc:sldMk cId="982169239" sldId="569"/>
        </pc:sldMkLst>
      </pc:sldChg>
      <pc:sldChg chg="add del replId">
        <pc:chgData name="Daniel Shunk" userId="8b1a05f26d681f8b" providerId="LiveId" clId="{92551CD1-72E2-4A83-B06E-9F01B71D04EE}" dt="2025-09-22T21:04:49.245" v="450" actId="47"/>
        <pc:sldMkLst>
          <pc:docMk/>
          <pc:sldMk cId="2485548634" sldId="570"/>
        </pc:sldMkLst>
      </pc:sldChg>
      <pc:sldChg chg="modSp add mod">
        <pc:chgData name="Daniel Shunk" userId="8b1a05f26d681f8b" providerId="LiveId" clId="{92551CD1-72E2-4A83-B06E-9F01B71D04EE}" dt="2025-09-22T21:03:25.464" v="448" actId="255"/>
        <pc:sldMkLst>
          <pc:docMk/>
          <pc:sldMk cId="63331294" sldId="571"/>
        </pc:sldMkLst>
        <pc:spChg chg="mod">
          <ac:chgData name="Daniel Shunk" userId="8b1a05f26d681f8b" providerId="LiveId" clId="{92551CD1-72E2-4A83-B06E-9F01B71D04EE}" dt="2025-09-22T21:03:25.464" v="448" actId="255"/>
          <ac:spMkLst>
            <pc:docMk/>
            <pc:sldMk cId="63331294" sldId="571"/>
            <ac:spMk id="4" creationId="{58163A64-52F2-F3B3-91AE-FE6C937887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7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2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6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3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7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9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3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2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2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6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1BEE8-F907-0797-801E-22BEDCBFF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679D2A12-6A42-50DF-9663-1650888EB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A3131E0-1EDB-2E4F-98D5-DE0E790024A4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EEFCA-0D0E-226E-425C-BA0542CC29B1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0FC77E-209E-7D95-EABE-4676D73189CF}"/>
              </a:ext>
            </a:extLst>
          </p:cNvPr>
          <p:cNvSpPr txBox="1"/>
          <p:nvPr/>
        </p:nvSpPr>
        <p:spPr>
          <a:xfrm>
            <a:off x="345726" y="2798622"/>
            <a:ext cx="1210968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Second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26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132FEF-86FA-F865-7AC5-4CC46E890852}"/>
              </a:ext>
            </a:extLst>
          </p:cNvPr>
          <p:cNvSpPr txBox="1"/>
          <p:nvPr/>
        </p:nvSpPr>
        <p:spPr>
          <a:xfrm>
            <a:off x="0" y="182432"/>
            <a:ext cx="6085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Connection Perfection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F63FF0-77F9-139F-E45A-972B45A54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004" y="5926098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51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6549B-EEBC-F1DF-C282-79D5F4912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836D2D36-7958-F8A6-CCB7-AF5D918C8C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1E7FF4-5B21-D743-9938-EFF039BB2E1A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C1F898-3C4D-D73D-746F-C9215BBF0BE7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163A64-52F2-F3B3-91AE-FE6C93788728}"/>
              </a:ext>
            </a:extLst>
          </p:cNvPr>
          <p:cNvSpPr txBox="1"/>
          <p:nvPr/>
        </p:nvSpPr>
        <p:spPr>
          <a:xfrm>
            <a:off x="119865" y="17410"/>
            <a:ext cx="117568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(</a:t>
            </a:r>
            <a:r>
              <a:rPr lang="en-US" sz="6000" b="1" dirty="0" err="1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cont</a:t>
            </a:r>
            <a:r>
              <a:rPr lang="en-US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) …See to it that no one takes you captive through philosophy &amp; empty deception, according to the tradition of men, according to the elementary principles of the world, &amp; not according to Christ.”</a:t>
            </a:r>
            <a:endParaRPr kumimoji="0" lang="en-US" sz="6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8B01C0-9BBF-E6D0-8291-BF22C92E9CCA}"/>
              </a:ext>
            </a:extLst>
          </p:cNvPr>
          <p:cNvSpPr txBox="1"/>
          <p:nvPr/>
        </p:nvSpPr>
        <p:spPr>
          <a:xfrm>
            <a:off x="6698752" y="4962539"/>
            <a:ext cx="64040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Colossians 2:6-8</a:t>
            </a:r>
          </a:p>
        </p:txBody>
      </p:sp>
    </p:spTree>
    <p:extLst>
      <p:ext uri="{BB962C8B-B14F-4D97-AF65-F5344CB8AC3E}">
        <p14:creationId xmlns:p14="http://schemas.microsoft.com/office/powerpoint/2010/main" val="63331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2110A-74AD-5C6E-10FB-8EC4B28C2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960895A2-25C5-5CAF-8B10-7AA4E4BA93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CABE71F-2F41-F67B-23A3-62E9BE2BD96E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4DE371-5481-DDE2-6001-45C911DB4F50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078BF5-E897-6A5F-1F4E-D590A87A3414}"/>
              </a:ext>
            </a:extLst>
          </p:cNvPr>
          <p:cNvSpPr txBox="1"/>
          <p:nvPr/>
        </p:nvSpPr>
        <p:spPr>
          <a:xfrm>
            <a:off x="225861" y="-355544"/>
            <a:ext cx="118462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Authentic Christian Connection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F8F6A8-16AB-8742-1617-AD9C3BC4CB06}"/>
              </a:ext>
            </a:extLst>
          </p:cNvPr>
          <p:cNvSpPr txBox="1"/>
          <p:nvPr/>
        </p:nvSpPr>
        <p:spPr>
          <a:xfrm>
            <a:off x="0" y="1379641"/>
            <a:ext cx="121919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founded on the truth</a:t>
            </a:r>
          </a:p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covered in love</a:t>
            </a:r>
          </a:p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8000" b="1" dirty="0">
                <a:solidFill>
                  <a:prstClr val="white"/>
                </a:solidFill>
                <a:latin typeface="Footlight MT Light" panose="0204060206030A020304" pitchFamily="18" charset="0"/>
              </a:rPr>
              <a:t>It’ll be assailed by lies</a:t>
            </a:r>
          </a:p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 desires to go deeper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FC452A-4284-AFC2-6CDE-E484424BCD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004" y="5926098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16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C66F2-FE4C-C333-9E3D-01337FB4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01198999-2FCC-5290-BD64-DACCB14356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B70502B-8D60-F5F8-CB6A-F4049C76D397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5AAD66-BC50-907F-5C29-5D4F2FB76CB3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EECEE2-190A-1632-5A0C-2DD154EA4929}"/>
              </a:ext>
            </a:extLst>
          </p:cNvPr>
          <p:cNvSpPr txBox="1"/>
          <p:nvPr/>
        </p:nvSpPr>
        <p:spPr>
          <a:xfrm>
            <a:off x="225861" y="-355544"/>
            <a:ext cx="118462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Authentic Christian Connection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13EF60-98B2-0301-03E3-FAFACB4C9E85}"/>
              </a:ext>
            </a:extLst>
          </p:cNvPr>
          <p:cNvSpPr txBox="1"/>
          <p:nvPr/>
        </p:nvSpPr>
        <p:spPr>
          <a:xfrm>
            <a:off x="0" y="1379641"/>
            <a:ext cx="12191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founded on the truth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0C9826-7579-8A7A-9A17-33F39D7D3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004" y="5926098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4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F47F5-5D91-E025-47B3-8B01FC97A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DA65FC4A-3B85-D6C4-0052-12E0BF5643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36E5912-8A26-6CA6-498D-1C3CE9AB2712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887490-29E5-7194-00D3-744644081D69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31CDDB-0BEF-13A5-6A94-DC31E274D40F}"/>
              </a:ext>
            </a:extLst>
          </p:cNvPr>
          <p:cNvSpPr txBox="1"/>
          <p:nvPr/>
        </p:nvSpPr>
        <p:spPr>
          <a:xfrm>
            <a:off x="119865" y="17410"/>
            <a:ext cx="117568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58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“Therefore Pilate said to Him [Jesus], ‘So You are a king?’ Jesus answered, ‘You yourself said I am a king. For this I have been born, &amp; for this I have come into the world, to bear witness to the truth. Everyone who is of the truth hears My voice.”</a:t>
            </a:r>
            <a:endParaRPr kumimoji="0" lang="en-US" sz="58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CDBD1A-8880-044D-1456-A71927828BF5}"/>
              </a:ext>
            </a:extLst>
          </p:cNvPr>
          <p:cNvSpPr txBox="1"/>
          <p:nvPr/>
        </p:nvSpPr>
        <p:spPr>
          <a:xfrm>
            <a:off x="8326285" y="4913737"/>
            <a:ext cx="435529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18:37</a:t>
            </a:r>
          </a:p>
        </p:txBody>
      </p:sp>
    </p:spTree>
    <p:extLst>
      <p:ext uri="{BB962C8B-B14F-4D97-AF65-F5344CB8AC3E}">
        <p14:creationId xmlns:p14="http://schemas.microsoft.com/office/powerpoint/2010/main" val="391674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F3AA4-D3CA-6D1A-9B7B-5806D57C4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AF96964A-17C7-6F76-EF5B-ED07E6AD3D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472CA3A-34B7-C824-E1F3-856753928D83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59060A-4555-9807-09C9-6CC4D501D043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69473-7608-1688-6077-15B9B42418B8}"/>
              </a:ext>
            </a:extLst>
          </p:cNvPr>
          <p:cNvSpPr txBox="1"/>
          <p:nvPr/>
        </p:nvSpPr>
        <p:spPr>
          <a:xfrm>
            <a:off x="119865" y="2195532"/>
            <a:ext cx="117568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8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“Sanctify them by the truth; Your word is truth.”</a:t>
            </a:r>
            <a:endParaRPr kumimoji="0" lang="en-US" sz="8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903EE7-FDD6-438D-00D2-9099E2B79E83}"/>
              </a:ext>
            </a:extLst>
          </p:cNvPr>
          <p:cNvSpPr txBox="1"/>
          <p:nvPr/>
        </p:nvSpPr>
        <p:spPr>
          <a:xfrm>
            <a:off x="8568647" y="4913737"/>
            <a:ext cx="411293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17:17</a:t>
            </a:r>
          </a:p>
        </p:txBody>
      </p:sp>
    </p:spTree>
    <p:extLst>
      <p:ext uri="{BB962C8B-B14F-4D97-AF65-F5344CB8AC3E}">
        <p14:creationId xmlns:p14="http://schemas.microsoft.com/office/powerpoint/2010/main" val="897362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15C16-ABE2-A63A-E3AD-A8E810164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E2FA2DAD-B4E3-9FDF-EF5C-371BC46601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022615B-C231-5706-F177-93A6B114131F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B41B83-DA65-B6CF-801A-7BD9A002D720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95B27E-D586-A761-C9D7-DA1A505BA336}"/>
              </a:ext>
            </a:extLst>
          </p:cNvPr>
          <p:cNvSpPr txBox="1"/>
          <p:nvPr/>
        </p:nvSpPr>
        <p:spPr>
          <a:xfrm>
            <a:off x="119865" y="1414692"/>
            <a:ext cx="117568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8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“Heaven and earth will pass away, but My words will never pass away.”</a:t>
            </a:r>
            <a:endParaRPr kumimoji="0" lang="en-US" sz="8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7408AA-6B72-9443-E377-791A38D4E427}"/>
              </a:ext>
            </a:extLst>
          </p:cNvPr>
          <p:cNvSpPr txBox="1"/>
          <p:nvPr/>
        </p:nvSpPr>
        <p:spPr>
          <a:xfrm>
            <a:off x="8548099" y="4913737"/>
            <a:ext cx="413348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Luke 21:33</a:t>
            </a:r>
          </a:p>
        </p:txBody>
      </p:sp>
    </p:spTree>
    <p:extLst>
      <p:ext uri="{BB962C8B-B14F-4D97-AF65-F5344CB8AC3E}">
        <p14:creationId xmlns:p14="http://schemas.microsoft.com/office/powerpoint/2010/main" val="3468126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2F038-EBAD-EE46-8319-E02CAB484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388D18B4-6F00-9B20-8B01-716A1C24A2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25FE418-53F8-5C5A-3CE6-CC169D9FC2A0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6272D0-C3AA-5948-4C50-126555F3CFEA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635A93-4F63-666B-9C2B-18B09E2E103C}"/>
              </a:ext>
            </a:extLst>
          </p:cNvPr>
          <p:cNvSpPr txBox="1"/>
          <p:nvPr/>
        </p:nvSpPr>
        <p:spPr>
          <a:xfrm>
            <a:off x="225861" y="-355544"/>
            <a:ext cx="118462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Authentic Christian Connection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57836F-BB32-FC77-5ADA-856C6BB8DA7B}"/>
              </a:ext>
            </a:extLst>
          </p:cNvPr>
          <p:cNvSpPr txBox="1"/>
          <p:nvPr/>
        </p:nvSpPr>
        <p:spPr>
          <a:xfrm>
            <a:off x="0" y="1379641"/>
            <a:ext cx="121919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founded on the truth</a:t>
            </a:r>
          </a:p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covered in love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6223CD-C627-79BD-0908-00324546EC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004" y="5926098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61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B9EB1-7DC2-251A-43C8-C790A3296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8DF8EA12-6A6E-4AB9-C617-5954A96479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CF97301-0C34-D0B1-5FCE-E778C08079DA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447A09-A817-3AEB-5AF8-2B258B4969B0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6502CD-BC64-4858-C259-2B5742B62F46}"/>
              </a:ext>
            </a:extLst>
          </p:cNvPr>
          <p:cNvSpPr txBox="1"/>
          <p:nvPr/>
        </p:nvSpPr>
        <p:spPr>
          <a:xfrm>
            <a:off x="119865" y="17410"/>
            <a:ext cx="1175682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9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“Teach me Your way, O Yahweh; I will walk in Your truth; Unite my heart to fear Your name.”</a:t>
            </a:r>
            <a:endParaRPr kumimoji="0" lang="en-US" sz="9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8DAB75-F5EE-6AE9-5381-53CC30EA53F7}"/>
              </a:ext>
            </a:extLst>
          </p:cNvPr>
          <p:cNvSpPr txBox="1"/>
          <p:nvPr/>
        </p:nvSpPr>
        <p:spPr>
          <a:xfrm>
            <a:off x="7890553" y="4987655"/>
            <a:ext cx="515062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Psalm 86:11</a:t>
            </a:r>
          </a:p>
        </p:txBody>
      </p:sp>
    </p:spTree>
    <p:extLst>
      <p:ext uri="{BB962C8B-B14F-4D97-AF65-F5344CB8AC3E}">
        <p14:creationId xmlns:p14="http://schemas.microsoft.com/office/powerpoint/2010/main" val="392955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80803-8E08-BA86-0916-56AF6514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B77A7856-E646-1ECE-05B0-264447B6C0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C1692AB-5452-F847-6763-662BB10F6F47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A00A62-DCA3-ECF9-7821-B3279478A39A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1EF3D5-B148-8095-1BF3-0987E36A0F6B}"/>
              </a:ext>
            </a:extLst>
          </p:cNvPr>
          <p:cNvSpPr txBox="1"/>
          <p:nvPr/>
        </p:nvSpPr>
        <p:spPr>
          <a:xfrm>
            <a:off x="225861" y="-355544"/>
            <a:ext cx="118462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Authentic Christian Connection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B80A17-0CC0-54C1-A97E-E37438396211}"/>
              </a:ext>
            </a:extLst>
          </p:cNvPr>
          <p:cNvSpPr txBox="1"/>
          <p:nvPr/>
        </p:nvSpPr>
        <p:spPr>
          <a:xfrm>
            <a:off x="0" y="1379641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founded on the truth</a:t>
            </a:r>
          </a:p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It’s covered in love</a:t>
            </a:r>
          </a:p>
          <a:p>
            <a:pPr marL="1371600" marR="0" lvl="0" indent="-1371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8000" b="1" dirty="0">
                <a:solidFill>
                  <a:prstClr val="white"/>
                </a:solidFill>
                <a:latin typeface="Footlight MT Light" panose="0204060206030A020304" pitchFamily="18" charset="0"/>
              </a:rPr>
              <a:t>It’ll be assailed by lies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9A300B-811C-D8AC-461D-B363B5EDF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004" y="5926098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13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45A6F-C7B7-49A8-AC28-3069E03AB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36D4DF2C-7EC9-C1CD-B530-59759DAB0C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2C09693-566F-1CDF-2C7F-B39AEF2BDEC4}"/>
              </a:ext>
            </a:extLst>
          </p:cNvPr>
          <p:cNvSpPr/>
          <p:nvPr/>
        </p:nvSpPr>
        <p:spPr>
          <a:xfrm>
            <a:off x="0" y="17410"/>
            <a:ext cx="12192000" cy="6840590"/>
          </a:xfrm>
          <a:prstGeom prst="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68D796-C57B-1B49-3B67-6766CA3B25E3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24395F"/>
          </a:solidFill>
          <a:ln>
            <a:solidFill>
              <a:srgbClr val="2439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C14783-8CCB-126E-B8DF-0E6D7DB4EE04}"/>
              </a:ext>
            </a:extLst>
          </p:cNvPr>
          <p:cNvSpPr txBox="1"/>
          <p:nvPr/>
        </p:nvSpPr>
        <p:spPr>
          <a:xfrm>
            <a:off x="119865" y="17410"/>
            <a:ext cx="117568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58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“Therefore as you received Christ Jesus the Lord, so walk in Him, having been firmly rooted &amp; being built up in Him, &amp; having been established in your faith—just as you were instructed &amp; abounding with thanksgiving… (</a:t>
            </a:r>
            <a:r>
              <a:rPr lang="en-US" sz="5800" b="1" dirty="0" err="1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cont</a:t>
            </a:r>
            <a:r>
              <a:rPr lang="en-US" sz="58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)</a:t>
            </a:r>
            <a:endParaRPr kumimoji="0" lang="en-US" sz="58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587378-660A-AB4C-B4C3-10D08B5A6807}"/>
              </a:ext>
            </a:extLst>
          </p:cNvPr>
          <p:cNvSpPr txBox="1"/>
          <p:nvPr/>
        </p:nvSpPr>
        <p:spPr>
          <a:xfrm>
            <a:off x="6698752" y="4962539"/>
            <a:ext cx="64040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solidFill>
                  <a:srgbClr val="C84535"/>
                </a:solid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Colossians 2:6-8</a:t>
            </a:r>
          </a:p>
        </p:txBody>
      </p:sp>
    </p:spTree>
    <p:extLst>
      <p:ext uri="{BB962C8B-B14F-4D97-AF65-F5344CB8AC3E}">
        <p14:creationId xmlns:p14="http://schemas.microsoft.com/office/powerpoint/2010/main" val="138750040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277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Footlight MT Light</vt:lpstr>
      <vt:lpstr>Rastanty Cortez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2</cp:revision>
  <dcterms:created xsi:type="dcterms:W3CDTF">2025-08-13T17:00:23Z</dcterms:created>
  <dcterms:modified xsi:type="dcterms:W3CDTF">2025-09-28T15:15:45Z</dcterms:modified>
</cp:coreProperties>
</file>