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70" r:id="rId7"/>
    <p:sldId id="269" r:id="rId8"/>
    <p:sldId id="267" r:id="rId9"/>
    <p:sldId id="268" r:id="rId10"/>
    <p:sldId id="272"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71F67-12F6-461B-BD86-CC59894C0D61}" v="515" dt="2025-09-18T01:42:5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93" d="100"/>
          <a:sy n="93" d="100"/>
        </p:scale>
        <p:origin x="53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sldOrd">
      <pc:chgData name="Daniel Shunk" userId="8b1a05f26d681f8b" providerId="LiveId" clId="{92551CD1-72E2-4A83-B06E-9F01B71D04EE}" dt="2025-09-18T01:42:55.840" v="624"/>
      <pc:docMkLst>
        <pc:docMk/>
      </pc:docMkLst>
      <pc:sldChg chg="modSp mod">
        <pc:chgData name="Daniel Shunk" userId="8b1a05f26d681f8b" providerId="LiveId" clId="{92551CD1-72E2-4A83-B06E-9F01B71D04EE}" dt="2025-09-18T01:22:11.597" v="33" actId="1076"/>
        <pc:sldMkLst>
          <pc:docMk/>
          <pc:sldMk cId="154680115" sldId="256"/>
        </pc:sldMkLst>
        <pc:spChg chg="mod">
          <ac:chgData name="Daniel Shunk" userId="8b1a05f26d681f8b" providerId="LiveId" clId="{92551CD1-72E2-4A83-B06E-9F01B71D04EE}" dt="2025-09-18T01:21:42.979" v="1" actId="20577"/>
          <ac:spMkLst>
            <pc:docMk/>
            <pc:sldMk cId="154680115" sldId="256"/>
            <ac:spMk id="2" creationId="{E2F09A00-278D-77F0-26DC-73FC44B3E132}"/>
          </ac:spMkLst>
        </pc:spChg>
        <pc:spChg chg="mod">
          <ac:chgData name="Daniel Shunk" userId="8b1a05f26d681f8b" providerId="LiveId" clId="{92551CD1-72E2-4A83-B06E-9F01B71D04EE}" dt="2025-09-18T01:22:11.597" v="33" actId="1076"/>
          <ac:spMkLst>
            <pc:docMk/>
            <pc:sldMk cId="154680115" sldId="256"/>
            <ac:spMk id="10" creationId="{5AD096D1-BEC1-D7B5-1D36-444F0178233D}"/>
          </ac:spMkLst>
        </pc:spChg>
      </pc:sldChg>
      <pc:sldChg chg="delSp modSp mod modAnim">
        <pc:chgData name="Daniel Shunk" userId="8b1a05f26d681f8b" providerId="LiveId" clId="{92551CD1-72E2-4A83-B06E-9F01B71D04EE}" dt="2025-09-18T01:26:35.285" v="341"/>
        <pc:sldMkLst>
          <pc:docMk/>
          <pc:sldMk cId="4127929964" sldId="258"/>
        </pc:sldMkLst>
        <pc:spChg chg="mod">
          <ac:chgData name="Daniel Shunk" userId="8b1a05f26d681f8b" providerId="LiveId" clId="{92551CD1-72E2-4A83-B06E-9F01B71D04EE}" dt="2025-09-18T01:26:31.709" v="340" actId="20577"/>
          <ac:spMkLst>
            <pc:docMk/>
            <pc:sldMk cId="4127929964" sldId="258"/>
            <ac:spMk id="8" creationId="{CB0C6B65-3869-BDB1-BF34-B3C2F3BA93D9}"/>
          </ac:spMkLst>
        </pc:spChg>
        <pc:spChg chg="mod">
          <ac:chgData name="Daniel Shunk" userId="8b1a05f26d681f8b" providerId="LiveId" clId="{92551CD1-72E2-4A83-B06E-9F01B71D04EE}" dt="2025-09-18T01:24:28.829" v="135" actId="20577"/>
          <ac:spMkLst>
            <pc:docMk/>
            <pc:sldMk cId="4127929964" sldId="258"/>
            <ac:spMk id="10" creationId="{03E04690-E1FF-3DF3-AF02-D1973DBAB21A}"/>
          </ac:spMkLst>
        </pc:spChg>
        <pc:spChg chg="del">
          <ac:chgData name="Daniel Shunk" userId="8b1a05f26d681f8b" providerId="LiveId" clId="{92551CD1-72E2-4A83-B06E-9F01B71D04EE}" dt="2025-09-18T01:23:03.085" v="69" actId="478"/>
          <ac:spMkLst>
            <pc:docMk/>
            <pc:sldMk cId="4127929964" sldId="258"/>
            <ac:spMk id="12" creationId="{9D02B7F4-05F3-4C16-6A28-4627B86A7C7F}"/>
          </ac:spMkLst>
        </pc:spChg>
      </pc:sldChg>
      <pc:sldChg chg="del">
        <pc:chgData name="Daniel Shunk" userId="8b1a05f26d681f8b" providerId="LiveId" clId="{92551CD1-72E2-4A83-B06E-9F01B71D04EE}" dt="2025-09-18T01:22:18.419" v="34" actId="47"/>
        <pc:sldMkLst>
          <pc:docMk/>
          <pc:sldMk cId="4211142665" sldId="262"/>
        </pc:sldMkLst>
      </pc:sldChg>
      <pc:sldChg chg="del">
        <pc:chgData name="Daniel Shunk" userId="8b1a05f26d681f8b" providerId="LiveId" clId="{92551CD1-72E2-4A83-B06E-9F01B71D04EE}" dt="2025-09-18T01:22:20.146" v="35" actId="47"/>
        <pc:sldMkLst>
          <pc:docMk/>
          <pc:sldMk cId="3233823942" sldId="263"/>
        </pc:sldMkLst>
      </pc:sldChg>
      <pc:sldChg chg="modSp mod modAnim">
        <pc:chgData name="Daniel Shunk" userId="8b1a05f26d681f8b" providerId="LiveId" clId="{92551CD1-72E2-4A83-B06E-9F01B71D04EE}" dt="2025-09-18T01:42:35.137" v="619"/>
        <pc:sldMkLst>
          <pc:docMk/>
          <pc:sldMk cId="2559608208" sldId="264"/>
        </pc:sldMkLst>
        <pc:spChg chg="mod">
          <ac:chgData name="Daniel Shunk" userId="8b1a05f26d681f8b" providerId="LiveId" clId="{92551CD1-72E2-4A83-B06E-9F01B71D04EE}" dt="2025-09-18T01:29:04.530" v="376" actId="20577"/>
          <ac:spMkLst>
            <pc:docMk/>
            <pc:sldMk cId="2559608208" sldId="264"/>
            <ac:spMk id="8" creationId="{521E2168-20A0-6DCA-5CED-D89267DC80FE}"/>
          </ac:spMkLst>
        </pc:spChg>
        <pc:spChg chg="mod">
          <ac:chgData name="Daniel Shunk" userId="8b1a05f26d681f8b" providerId="LiveId" clId="{92551CD1-72E2-4A83-B06E-9F01B71D04EE}" dt="2025-09-18T01:26:45.415" v="357" actId="20577"/>
          <ac:spMkLst>
            <pc:docMk/>
            <pc:sldMk cId="2559608208" sldId="264"/>
            <ac:spMk id="10" creationId="{F7EF38F3-907D-79B7-2E38-3169A6DE9435}"/>
          </ac:spMkLst>
        </pc:spChg>
      </pc:sldChg>
      <pc:sldChg chg="modSp add modAnim">
        <pc:chgData name="Daniel Shunk" userId="8b1a05f26d681f8b" providerId="LiveId" clId="{92551CD1-72E2-4A83-B06E-9F01B71D04EE}" dt="2025-09-18T01:29:52.568" v="380" actId="20577"/>
        <pc:sldMkLst>
          <pc:docMk/>
          <pc:sldMk cId="118434120" sldId="265"/>
        </pc:sldMkLst>
        <pc:spChg chg="mod">
          <ac:chgData name="Daniel Shunk" userId="8b1a05f26d681f8b" providerId="LiveId" clId="{92551CD1-72E2-4A83-B06E-9F01B71D04EE}" dt="2025-09-18T01:29:52.568" v="380" actId="20577"/>
          <ac:spMkLst>
            <pc:docMk/>
            <pc:sldMk cId="118434120" sldId="265"/>
            <ac:spMk id="8" creationId="{591760CB-27A7-F35E-A666-4CB75B70B654}"/>
          </ac:spMkLst>
        </pc:spChg>
      </pc:sldChg>
      <pc:sldChg chg="modSp add mod replId modAnim">
        <pc:chgData name="Daniel Shunk" userId="8b1a05f26d681f8b" providerId="LiveId" clId="{92551CD1-72E2-4A83-B06E-9F01B71D04EE}" dt="2025-09-18T01:42:39.456" v="620"/>
        <pc:sldMkLst>
          <pc:docMk/>
          <pc:sldMk cId="1057863273" sldId="266"/>
        </pc:sldMkLst>
        <pc:spChg chg="mod">
          <ac:chgData name="Daniel Shunk" userId="8b1a05f26d681f8b" providerId="LiveId" clId="{92551CD1-72E2-4A83-B06E-9F01B71D04EE}" dt="2025-09-18T01:31:37.226" v="400" actId="255"/>
          <ac:spMkLst>
            <pc:docMk/>
            <pc:sldMk cId="1057863273" sldId="266"/>
            <ac:spMk id="8" creationId="{07BF1EC0-698E-3266-B512-71DDF3AD3E82}"/>
          </ac:spMkLst>
        </pc:spChg>
        <pc:spChg chg="mod">
          <ac:chgData name="Daniel Shunk" userId="8b1a05f26d681f8b" providerId="LiveId" clId="{92551CD1-72E2-4A83-B06E-9F01B71D04EE}" dt="2025-09-18T01:30:12.570" v="393" actId="20577"/>
          <ac:spMkLst>
            <pc:docMk/>
            <pc:sldMk cId="1057863273" sldId="266"/>
            <ac:spMk id="10" creationId="{31DFDE5F-A772-9361-2AEB-F54558BE7F25}"/>
          </ac:spMkLst>
        </pc:spChg>
      </pc:sldChg>
      <pc:sldChg chg="del">
        <pc:chgData name="Daniel Shunk" userId="8b1a05f26d681f8b" providerId="LiveId" clId="{92551CD1-72E2-4A83-B06E-9F01B71D04EE}" dt="2025-09-18T01:22:29.320" v="36" actId="47"/>
        <pc:sldMkLst>
          <pc:docMk/>
          <pc:sldMk cId="4210287601" sldId="266"/>
        </pc:sldMkLst>
      </pc:sldChg>
      <pc:sldChg chg="add modAnim">
        <pc:chgData name="Daniel Shunk" userId="8b1a05f26d681f8b" providerId="LiveId" clId="{92551CD1-72E2-4A83-B06E-9F01B71D04EE}" dt="2025-09-18T01:36:23.747" v="495"/>
        <pc:sldMkLst>
          <pc:docMk/>
          <pc:sldMk cId="4026525188" sldId="267"/>
        </pc:sldMkLst>
      </pc:sldChg>
      <pc:sldChg chg="modSp add mod replId modAnim">
        <pc:chgData name="Daniel Shunk" userId="8b1a05f26d681f8b" providerId="LiveId" clId="{92551CD1-72E2-4A83-B06E-9F01B71D04EE}" dt="2025-09-18T01:42:53.119" v="623"/>
        <pc:sldMkLst>
          <pc:docMk/>
          <pc:sldMk cId="4239571473" sldId="268"/>
        </pc:sldMkLst>
        <pc:spChg chg="mod">
          <ac:chgData name="Daniel Shunk" userId="8b1a05f26d681f8b" providerId="LiveId" clId="{92551CD1-72E2-4A83-B06E-9F01B71D04EE}" dt="2025-09-18T01:39:29.323" v="585" actId="20577"/>
          <ac:spMkLst>
            <pc:docMk/>
            <pc:sldMk cId="4239571473" sldId="268"/>
            <ac:spMk id="8" creationId="{ED0E42F3-F700-338F-A0CB-3D7C8554FFE3}"/>
          </ac:spMkLst>
        </pc:spChg>
        <pc:spChg chg="mod">
          <ac:chgData name="Daniel Shunk" userId="8b1a05f26d681f8b" providerId="LiveId" clId="{92551CD1-72E2-4A83-B06E-9F01B71D04EE}" dt="2025-09-18T01:37:14.984" v="517" actId="20577"/>
          <ac:spMkLst>
            <pc:docMk/>
            <pc:sldMk cId="4239571473" sldId="268"/>
            <ac:spMk id="10" creationId="{AC0DB989-2AEF-61CD-2CC9-7F113D93D38D}"/>
          </ac:spMkLst>
        </pc:spChg>
      </pc:sldChg>
      <pc:sldChg chg="modSp add mod modAnim">
        <pc:chgData name="Daniel Shunk" userId="8b1a05f26d681f8b" providerId="LiveId" clId="{92551CD1-72E2-4A83-B06E-9F01B71D04EE}" dt="2025-09-18T01:42:48.634" v="622"/>
        <pc:sldMkLst>
          <pc:docMk/>
          <pc:sldMk cId="1758275411" sldId="269"/>
        </pc:sldMkLst>
        <pc:spChg chg="mod">
          <ac:chgData name="Daniel Shunk" userId="8b1a05f26d681f8b" providerId="LiveId" clId="{92551CD1-72E2-4A83-B06E-9F01B71D04EE}" dt="2025-09-18T01:35:55.724" v="494" actId="255"/>
          <ac:spMkLst>
            <pc:docMk/>
            <pc:sldMk cId="1758275411" sldId="269"/>
            <ac:spMk id="8" creationId="{FF2479B7-F873-F463-5EF2-D353C4FFDBC3}"/>
          </ac:spMkLst>
        </pc:spChg>
        <pc:spChg chg="mod">
          <ac:chgData name="Daniel Shunk" userId="8b1a05f26d681f8b" providerId="LiveId" clId="{92551CD1-72E2-4A83-B06E-9F01B71D04EE}" dt="2025-09-18T01:31:48.552" v="414" actId="20577"/>
          <ac:spMkLst>
            <pc:docMk/>
            <pc:sldMk cId="1758275411" sldId="269"/>
            <ac:spMk id="10" creationId="{F7FE3D5B-235C-664F-D670-1F8F16973FB4}"/>
          </ac:spMkLst>
        </pc:spChg>
      </pc:sldChg>
      <pc:sldChg chg="modSp add ord modAnim">
        <pc:chgData name="Daniel Shunk" userId="8b1a05f26d681f8b" providerId="LiveId" clId="{92551CD1-72E2-4A83-B06E-9F01B71D04EE}" dt="2025-09-18T01:42:44.398" v="621"/>
        <pc:sldMkLst>
          <pc:docMk/>
          <pc:sldMk cId="3127946428" sldId="270"/>
        </pc:sldMkLst>
        <pc:spChg chg="mod">
          <ac:chgData name="Daniel Shunk" userId="8b1a05f26d681f8b" providerId="LiveId" clId="{92551CD1-72E2-4A83-B06E-9F01B71D04EE}" dt="2025-09-18T01:33:59.551" v="458" actId="20577"/>
          <ac:spMkLst>
            <pc:docMk/>
            <pc:sldMk cId="3127946428" sldId="270"/>
            <ac:spMk id="8" creationId="{FC2F032D-456A-865F-27D1-2B6907DCCAEB}"/>
          </ac:spMkLst>
        </pc:spChg>
      </pc:sldChg>
      <pc:sldChg chg="add ord modAnim">
        <pc:chgData name="Daniel Shunk" userId="8b1a05f26d681f8b" providerId="LiveId" clId="{92551CD1-72E2-4A83-B06E-9F01B71D04EE}" dt="2025-09-18T01:42:25.513" v="618"/>
        <pc:sldMkLst>
          <pc:docMk/>
          <pc:sldMk cId="1320688194" sldId="271"/>
        </pc:sldMkLst>
      </pc:sldChg>
      <pc:sldChg chg="modSp add modAnim">
        <pc:chgData name="Daniel Shunk" userId="8b1a05f26d681f8b" providerId="LiveId" clId="{92551CD1-72E2-4A83-B06E-9F01B71D04EE}" dt="2025-09-18T01:42:55.840" v="624"/>
        <pc:sldMkLst>
          <pc:docMk/>
          <pc:sldMk cId="487105166" sldId="272"/>
        </pc:sldMkLst>
        <pc:spChg chg="mod">
          <ac:chgData name="Daniel Shunk" userId="8b1a05f26d681f8b" providerId="LiveId" clId="{92551CD1-72E2-4A83-B06E-9F01B71D04EE}" dt="2025-09-18T01:41:18.125" v="616" actId="255"/>
          <ac:spMkLst>
            <pc:docMk/>
            <pc:sldMk cId="487105166" sldId="272"/>
            <ac:spMk id="8" creationId="{14B51015-8FBD-46BF-F5E7-6E861CBC5F53}"/>
          </ac:spMkLst>
        </pc:spChg>
      </pc:sldChg>
      <pc:sldChg chg="add del ord replId">
        <pc:chgData name="Daniel Shunk" userId="8b1a05f26d681f8b" providerId="LiveId" clId="{92551CD1-72E2-4A83-B06E-9F01B71D04EE}" dt="2025-09-18T01:36:56.357" v="501" actId="47"/>
        <pc:sldMkLst>
          <pc:docMk/>
          <pc:sldMk cId="1666165555"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5C1-FCA8-B4EB-0018-5345BCEB8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A8706-1522-669B-4D01-1D1295B41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11D8A-BF09-73FC-075E-213FFCC5A44F}"/>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1835E587-16A1-7C3F-B0C3-0BB5FEF74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BE671-B14B-94B9-15B7-29D8BB58188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1016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6F03-4C40-4187-D706-584135331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FFE5A-B7FA-8B37-FBA8-4DBA0EAC1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7CD0B-D953-69D3-22DE-089B1574FE7B}"/>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12DCCBC0-059C-8301-F922-E677C7EB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96872-138E-8CCE-109A-20AA8DCB7768}"/>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01232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99BB1-255B-3B4E-B0C5-11876860E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3331E-3417-4232-E9A3-F71866372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3201C-93C6-08CF-D7F9-510C272D012D}"/>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4434CA53-B578-3F4F-3D13-D504EF8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83FF9-014D-42CF-6448-E8BE6B1BA5D0}"/>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1314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590C-613B-7A38-7D16-8AD4E966C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D50-B998-DD9B-6705-D3A7DBC0C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CF358-DD4C-0652-5283-EB1443A6FDB3}"/>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E064503C-A9D3-A5DF-3B58-97728C190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F5711-74A5-F4E4-33B1-949DFF7B04F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1482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3478-BA47-1BC0-361B-CC0B454B4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27714-6BD8-1DDB-1196-756DEC2180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E0980-AB26-F60E-87F6-6C232EF79289}"/>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2C42ABC3-7351-225D-D5D7-C72DA2D96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BB618-5A4A-44F3-BEBB-F9203E2A632D}"/>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48628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D0E2-0DB9-306B-A843-DCB29DCFF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01C8F-CF16-3469-7797-DC45656E8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1337A-65D1-20B6-A24A-61CB43FDA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4F1A3-CB5C-5403-4BB9-AE7569E18340}"/>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6" name="Footer Placeholder 5">
            <a:extLst>
              <a:ext uri="{FF2B5EF4-FFF2-40B4-BE49-F238E27FC236}">
                <a16:creationId xmlns:a16="http://schemas.microsoft.com/office/drawing/2014/main" id="{0027B3DC-2845-FBA5-FE7D-56713A771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7CA0E-CB0D-D120-4644-3E95B67E0E7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34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488-6C7A-15FD-0A04-D27E89A0B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5FC683-5AB4-2564-A2BC-25E75EE37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19CE1-E906-0CBC-1437-380B6722B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F82DD-D213-F44B-47B9-78003DE04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37BC-09DD-FA07-5504-D8473D5EC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646D1-FAA3-B280-CEFF-65EBA9ACAEDD}"/>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8" name="Footer Placeholder 7">
            <a:extLst>
              <a:ext uri="{FF2B5EF4-FFF2-40B4-BE49-F238E27FC236}">
                <a16:creationId xmlns:a16="http://schemas.microsoft.com/office/drawing/2014/main" id="{68844598-80D0-DE3F-5944-0AB81C2B7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AC4A2-25DF-2C89-E016-CD00AF65974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9530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A9A8-8A0B-2DA2-993A-3DD020B03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63BE3-3556-70E4-C54A-198C2C3F813A}"/>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4" name="Footer Placeholder 3">
            <a:extLst>
              <a:ext uri="{FF2B5EF4-FFF2-40B4-BE49-F238E27FC236}">
                <a16:creationId xmlns:a16="http://schemas.microsoft.com/office/drawing/2014/main" id="{DCA184DE-5BD1-77AF-E280-CD346EB0A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A4D18-145A-F1C3-778F-79F14674E2F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66068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22B37-DC24-5047-969C-436976566A2C}"/>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3" name="Footer Placeholder 2">
            <a:extLst>
              <a:ext uri="{FF2B5EF4-FFF2-40B4-BE49-F238E27FC236}">
                <a16:creationId xmlns:a16="http://schemas.microsoft.com/office/drawing/2014/main" id="{F33E79FA-A594-41E9-517B-AFB718F42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995B10-6AA7-F3A4-60A6-63DAD4F15E5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86303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78FA-AB17-0728-2545-B90954484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04704-1F81-5418-5B69-3AB8E1C6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87DB5-6BC9-707B-0307-0F4D33838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026E-FAE3-ECE5-9BAA-846E59AABE65}"/>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6" name="Footer Placeholder 5">
            <a:extLst>
              <a:ext uri="{FF2B5EF4-FFF2-40B4-BE49-F238E27FC236}">
                <a16:creationId xmlns:a16="http://schemas.microsoft.com/office/drawing/2014/main" id="{350D4E06-7069-A31F-EC58-954182EBA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6EB6E-143C-533C-FABF-F9CF6AE880AE}"/>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418741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B0EB-6167-57B7-F744-D8230D7A9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980E2-F041-3610-20E4-DABF65AA6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35FB4-1272-4161-7A77-6A3AE77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65997-DD17-F771-2E64-2262AF334D83}"/>
              </a:ext>
            </a:extLst>
          </p:cNvPr>
          <p:cNvSpPr>
            <a:spLocks noGrp="1"/>
          </p:cNvSpPr>
          <p:nvPr>
            <p:ph type="dt" sz="half" idx="10"/>
          </p:nvPr>
        </p:nvSpPr>
        <p:spPr/>
        <p:txBody>
          <a:bodyPr/>
          <a:lstStyle/>
          <a:p>
            <a:fld id="{A1BF2864-37EF-41C9-A488-B08468950B9C}" type="datetimeFigureOut">
              <a:rPr lang="en-US" smtClean="0"/>
              <a:t>9/17/2025</a:t>
            </a:fld>
            <a:endParaRPr lang="en-US"/>
          </a:p>
        </p:txBody>
      </p:sp>
      <p:sp>
        <p:nvSpPr>
          <p:cNvPr id="6" name="Footer Placeholder 5">
            <a:extLst>
              <a:ext uri="{FF2B5EF4-FFF2-40B4-BE49-F238E27FC236}">
                <a16:creationId xmlns:a16="http://schemas.microsoft.com/office/drawing/2014/main" id="{59E4B658-9456-84A0-ECE7-A021A9460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4A4E8-EE90-35CC-664C-B3C036B7A236}"/>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09004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DF6B5-F32A-3163-99D5-2B58904CA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616CD-EC3B-4142-487C-A9360F109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47483-FB5F-FBDB-2499-5BF2A2EDC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BF2864-37EF-41C9-A488-B08468950B9C}" type="datetimeFigureOut">
              <a:rPr lang="en-US" smtClean="0"/>
              <a:t>9/17/2025</a:t>
            </a:fld>
            <a:endParaRPr lang="en-US"/>
          </a:p>
        </p:txBody>
      </p:sp>
      <p:sp>
        <p:nvSpPr>
          <p:cNvPr id="5" name="Footer Placeholder 4">
            <a:extLst>
              <a:ext uri="{FF2B5EF4-FFF2-40B4-BE49-F238E27FC236}">
                <a16:creationId xmlns:a16="http://schemas.microsoft.com/office/drawing/2014/main" id="{33B5311A-A173-99AB-B847-B6DCF7D63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5EA346-5889-361E-211C-BE82A16E2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FC5C6-17F6-44EE-A60B-F0265B1C9C35}" type="slidenum">
              <a:rPr lang="en-US" smtClean="0"/>
              <a:t>‹#›</a:t>
            </a:fld>
            <a:endParaRPr lang="en-US"/>
          </a:p>
        </p:txBody>
      </p:sp>
    </p:spTree>
    <p:extLst>
      <p:ext uri="{BB962C8B-B14F-4D97-AF65-F5344CB8AC3E}">
        <p14:creationId xmlns:p14="http://schemas.microsoft.com/office/powerpoint/2010/main" val="74654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A66032-7057-0D09-8C3A-55E152DBFBBB}"/>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3C00795-AF67-2390-55E7-B95BCBFB70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2" name="Title 1">
            <a:extLst>
              <a:ext uri="{FF2B5EF4-FFF2-40B4-BE49-F238E27FC236}">
                <a16:creationId xmlns:a16="http://schemas.microsoft.com/office/drawing/2014/main" id="{E2F09A00-278D-77F0-26DC-73FC44B3E132}"/>
              </a:ext>
            </a:extLst>
          </p:cNvPr>
          <p:cNvSpPr>
            <a:spLocks noGrp="1"/>
          </p:cNvSpPr>
          <p:nvPr>
            <p:ph type="ctrTitle"/>
          </p:nvPr>
        </p:nvSpPr>
        <p:spPr>
          <a:xfrm>
            <a:off x="6264087" y="2198607"/>
            <a:ext cx="5882842" cy="835982"/>
          </a:xfrm>
        </p:spPr>
        <p:txBody>
          <a:bodyPr>
            <a:normAutofit/>
          </a:bodyPr>
          <a:lstStyle/>
          <a:p>
            <a:pPr marL="0" marR="0" lvl="0" indent="0" algn="r" defTabSz="914400" rtl="0" eaLnBrk="1" fontAlgn="auto" latinLnBrk="0" hangingPunct="1">
              <a:lnSpc>
                <a:spcPts val="3800"/>
              </a:lnSpc>
              <a:spcBef>
                <a:spcPts val="0"/>
              </a:spcBef>
              <a:spcAft>
                <a:spcPts val="0"/>
              </a:spcAft>
              <a:tabLst/>
              <a:defRPr/>
            </a:pPr>
            <a:r>
              <a:rPr kumimoji="0" lang="en-US" b="1" i="0" u="none" strike="noStrike" kern="1200" cap="none" spc="0" normalizeH="0" baseline="0" noProof="0" dirty="0">
                <a:ln>
                  <a:noFill/>
                </a:ln>
                <a:effectLst/>
                <a:uLnTx/>
                <a:uFillTx/>
                <a:latin typeface="Footlight MT Light" panose="0204060206030A020304" pitchFamily="18" charset="0"/>
                <a:ea typeface="+mn-ea"/>
                <a:cs typeface="+mn-cs"/>
              </a:rPr>
              <a:t>Chapters 16-17</a:t>
            </a:r>
            <a:endParaRPr lang="en-US" dirty="0"/>
          </a:p>
        </p:txBody>
      </p:sp>
      <p:sp>
        <p:nvSpPr>
          <p:cNvPr id="8" name="TextBox 7">
            <a:extLst>
              <a:ext uri="{FF2B5EF4-FFF2-40B4-BE49-F238E27FC236}">
                <a16:creationId xmlns:a16="http://schemas.microsoft.com/office/drawing/2014/main" id="{3A97EE72-5848-B05E-B026-63E9D1B094E3}"/>
              </a:ext>
            </a:extLst>
          </p:cNvPr>
          <p:cNvSpPr txBox="1"/>
          <p:nvPr/>
        </p:nvSpPr>
        <p:spPr>
          <a:xfrm>
            <a:off x="3121571" y="588220"/>
            <a:ext cx="9070429" cy="1554272"/>
          </a:xfrm>
          <a:prstGeom prst="rect">
            <a:avLst/>
          </a:prstGeom>
          <a:solidFill>
            <a:schemeClr val="tx1">
              <a:alpha val="70000"/>
            </a:schemeClr>
          </a:solidFill>
        </p:spPr>
        <p:txBody>
          <a:bodyPr wrap="square" rtlCol="0" anchor="b">
            <a:spAutoFit/>
          </a:bodyPr>
          <a:lstStyle/>
          <a:p>
            <a:pPr algn="ctr">
              <a:spcBef>
                <a:spcPts val="600"/>
              </a:spcBef>
            </a:pPr>
            <a:endParaRPr lang="en-US" sz="9500" dirty="0">
              <a:solidFill>
                <a:schemeClr val="bg1"/>
              </a:solidFill>
              <a:latin typeface="Narkisim" panose="020E0502050101010101" pitchFamily="34" charset="-79"/>
              <a:cs typeface="Narkisim" panose="020E0502050101010101" pitchFamily="34" charset="-79"/>
            </a:endParaRPr>
          </a:p>
        </p:txBody>
      </p:sp>
      <p:sp>
        <p:nvSpPr>
          <p:cNvPr id="7" name="TextBox 6">
            <a:extLst>
              <a:ext uri="{FF2B5EF4-FFF2-40B4-BE49-F238E27FC236}">
                <a16:creationId xmlns:a16="http://schemas.microsoft.com/office/drawing/2014/main" id="{C927B95E-EDF7-6EB8-81DF-271B2E634E57}"/>
              </a:ext>
            </a:extLst>
          </p:cNvPr>
          <p:cNvSpPr txBox="1"/>
          <p:nvPr/>
        </p:nvSpPr>
        <p:spPr>
          <a:xfrm>
            <a:off x="2892821" y="294595"/>
            <a:ext cx="9366607" cy="2246769"/>
          </a:xfrm>
          <a:prstGeom prst="rect">
            <a:avLst/>
          </a:prstGeom>
          <a:solidFill>
            <a:schemeClr val="tx1">
              <a:alpha val="0"/>
            </a:schemeClr>
          </a:solidFill>
        </p:spPr>
        <p:txBody>
          <a:bodyPr wrap="square" rtlCol="0" anchor="b">
            <a:spAutoFit/>
          </a:bodyPr>
          <a:lstStyle/>
          <a:p>
            <a:pPr algn="ctr">
              <a:spcBef>
                <a:spcPts val="600"/>
              </a:spcBef>
            </a:pPr>
            <a:r>
              <a:rPr lang="en-US" sz="14000" dirty="0">
                <a:solidFill>
                  <a:schemeClr val="bg1"/>
                </a:solidFill>
                <a:latin typeface="Narkisim" panose="020E0502050101010101" pitchFamily="34" charset="-79"/>
                <a:cs typeface="Narkisim" panose="020E0502050101010101" pitchFamily="34" charset="-79"/>
              </a:rPr>
              <a:t>1</a:t>
            </a:r>
            <a:r>
              <a:rPr lang="en-US" sz="14000" baseline="30000" dirty="0">
                <a:solidFill>
                  <a:schemeClr val="bg1"/>
                </a:solidFill>
                <a:latin typeface="Narkisim" panose="020E0502050101010101" pitchFamily="34" charset="-79"/>
                <a:cs typeface="Narkisim" panose="020E0502050101010101" pitchFamily="34" charset="-79"/>
              </a:rPr>
              <a:t>st</a:t>
            </a:r>
            <a:r>
              <a:rPr lang="en-US" sz="14000" dirty="0">
                <a:solidFill>
                  <a:schemeClr val="bg1"/>
                </a:solidFill>
                <a:latin typeface="Narkisim" panose="020E0502050101010101" pitchFamily="34" charset="-79"/>
                <a:cs typeface="Narkisim" panose="020E0502050101010101" pitchFamily="34" charset="-79"/>
              </a:rPr>
              <a:t> Chronicles</a:t>
            </a:r>
          </a:p>
        </p:txBody>
      </p:sp>
      <p:sp>
        <p:nvSpPr>
          <p:cNvPr id="10" name="TextBox 9">
            <a:extLst>
              <a:ext uri="{FF2B5EF4-FFF2-40B4-BE49-F238E27FC236}">
                <a16:creationId xmlns:a16="http://schemas.microsoft.com/office/drawing/2014/main" id="{5AD096D1-BEC1-D7B5-1D36-444F0178233D}"/>
              </a:ext>
            </a:extLst>
          </p:cNvPr>
          <p:cNvSpPr txBox="1"/>
          <p:nvPr/>
        </p:nvSpPr>
        <p:spPr>
          <a:xfrm>
            <a:off x="140436" y="2233142"/>
            <a:ext cx="6311734" cy="1785104"/>
          </a:xfrm>
          <a:prstGeom prst="rect">
            <a:avLst/>
          </a:prstGeom>
          <a:noFill/>
        </p:spPr>
        <p:txBody>
          <a:bodyPr wrap="square" rtlCol="0">
            <a:spAutoFit/>
          </a:bodyPr>
          <a:lstStyle/>
          <a:p>
            <a:r>
              <a:rPr lang="en-US" sz="5500" b="1" dirty="0">
                <a:latin typeface="Papyrus" panose="03070502060502030205" pitchFamily="66" charset="0"/>
                <a:ea typeface="Source Sans Pro SemiBold" panose="020B0603030403020204" pitchFamily="34" charset="0"/>
              </a:rPr>
              <a:t>The Verification Of Dedication</a:t>
            </a:r>
          </a:p>
        </p:txBody>
      </p:sp>
      <p:pic>
        <p:nvPicPr>
          <p:cNvPr id="11" name="Picture 10">
            <a:extLst>
              <a:ext uri="{FF2B5EF4-FFF2-40B4-BE49-F238E27FC236}">
                <a16:creationId xmlns:a16="http://schemas.microsoft.com/office/drawing/2014/main" id="{07C5A380-AA44-0C06-FADD-6D3B5A020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25" y="5653999"/>
            <a:ext cx="1922333" cy="920183"/>
          </a:xfrm>
          <a:prstGeom prst="rect">
            <a:avLst/>
          </a:prstGeom>
        </p:spPr>
      </p:pic>
    </p:spTree>
    <p:extLst>
      <p:ext uri="{BB962C8B-B14F-4D97-AF65-F5344CB8AC3E}">
        <p14:creationId xmlns:p14="http://schemas.microsoft.com/office/powerpoint/2010/main" val="1546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80EF-E552-0322-70C8-CF0C06A60E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026B2D-100C-95D4-C1FC-EFE32933A1EF}"/>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ED7A532C-8640-695F-66D0-0B5135AE5C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127D52DE-C0CF-7B1B-FCFD-C79B12098DF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4B51015-8FBD-46BF-F5E7-6E861CBC5F53}"/>
              </a:ext>
            </a:extLst>
          </p:cNvPr>
          <p:cNvSpPr>
            <a:spLocks noGrp="1"/>
          </p:cNvSpPr>
          <p:nvPr>
            <p:ph idx="1"/>
          </p:nvPr>
        </p:nvSpPr>
        <p:spPr>
          <a:xfrm>
            <a:off x="242848" y="1183342"/>
            <a:ext cx="11706304" cy="5452782"/>
          </a:xfrm>
        </p:spPr>
        <p:txBody>
          <a:bodyPr>
            <a:noAutofit/>
          </a:bodyPr>
          <a:lstStyle/>
          <a:p>
            <a:pPr marL="0" indent="0" algn="just">
              <a:lnSpc>
                <a:spcPct val="150000"/>
              </a:lnSpc>
              <a:spcBef>
                <a:spcPts val="0"/>
              </a:spcBef>
              <a:spcAft>
                <a:spcPts val="4800"/>
              </a:spcAft>
              <a:buNone/>
            </a:pPr>
            <a:r>
              <a:rPr lang="en-US" sz="4100" b="1" dirty="0">
                <a:solidFill>
                  <a:schemeClr val="bg1"/>
                </a:solidFill>
                <a:latin typeface="Footlight MT Light" panose="0204060206030A020304" pitchFamily="18" charset="0"/>
                <a:ea typeface="+mj-ea"/>
                <a:cs typeface="+mj-cs"/>
              </a:rPr>
              <a:t>(</a:t>
            </a:r>
            <a:r>
              <a:rPr lang="en-US" sz="4100" b="1" dirty="0" err="1">
                <a:solidFill>
                  <a:schemeClr val="bg1"/>
                </a:solidFill>
                <a:latin typeface="Footlight MT Light" panose="0204060206030A020304" pitchFamily="18" charset="0"/>
                <a:ea typeface="+mj-ea"/>
                <a:cs typeface="+mj-cs"/>
              </a:rPr>
              <a:t>cont</a:t>
            </a:r>
            <a:r>
              <a:rPr lang="en-US" sz="4100" b="1" dirty="0">
                <a:solidFill>
                  <a:schemeClr val="bg1"/>
                </a:solidFill>
                <a:latin typeface="Footlight MT Light" panose="0204060206030A020304" pitchFamily="18" charset="0"/>
                <a:ea typeface="+mj-ea"/>
                <a:cs typeface="+mj-cs"/>
              </a:rPr>
              <a:t>) …You have sown much, but bring in little; you eat, but there is not enough to be satisfied; you drink, but there is not enough to become drunk; you put on clothing, but no one is warm enough; &amp; he who earns, earns wages to put into a bag with holes.”</a:t>
            </a:r>
            <a:endParaRPr lang="en-US" sz="4100" dirty="0">
              <a:solidFill>
                <a:schemeClr val="bg1"/>
              </a:solidFill>
            </a:endParaRPr>
          </a:p>
        </p:txBody>
      </p:sp>
      <p:sp>
        <p:nvSpPr>
          <p:cNvPr id="10" name="Title 6">
            <a:extLst>
              <a:ext uri="{FF2B5EF4-FFF2-40B4-BE49-F238E27FC236}">
                <a16:creationId xmlns:a16="http://schemas.microsoft.com/office/drawing/2014/main" id="{69EEAFAA-D27A-42A9-A573-AD844E286521}"/>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Haggai 1:2-6</a:t>
            </a:r>
            <a:endParaRPr lang="en-US" sz="7000" dirty="0">
              <a:solidFill>
                <a:schemeClr val="bg1"/>
              </a:solidFill>
            </a:endParaRPr>
          </a:p>
        </p:txBody>
      </p:sp>
    </p:spTree>
    <p:extLst>
      <p:ext uri="{BB962C8B-B14F-4D97-AF65-F5344CB8AC3E}">
        <p14:creationId xmlns:p14="http://schemas.microsoft.com/office/powerpoint/2010/main" val="48710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84B2-9C2C-65AB-864F-CC0DDF22F1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D47CEF-6841-F89B-B828-E94D758A54B1}"/>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88E7895-F7DE-425C-30FD-BAA9A30A0A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8E88327E-280D-E222-1706-84246562DF6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5110630-5FF3-DF6E-642F-789E2F8260B0}"/>
              </a:ext>
            </a:extLst>
          </p:cNvPr>
          <p:cNvSpPr>
            <a:spLocks noGrp="1"/>
          </p:cNvSpPr>
          <p:nvPr>
            <p:ph idx="1"/>
          </p:nvPr>
        </p:nvSpPr>
        <p:spPr>
          <a:xfrm>
            <a:off x="242847" y="1935006"/>
            <a:ext cx="11843975" cy="4169593"/>
          </a:xfrm>
        </p:spPr>
        <p:txBody>
          <a:bodyPr>
            <a:noAutofit/>
          </a:bodyPr>
          <a:lstStyle/>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 should be eventful:</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Hold special events</a:t>
            </a:r>
          </a:p>
          <a:p>
            <a:pPr marL="631825" indent="-631825">
              <a:spcBef>
                <a:spcPts val="0"/>
              </a:spcBef>
              <a:spcAft>
                <a:spcPts val="4800"/>
              </a:spcAft>
              <a:buFont typeface="+mj-lt"/>
              <a:buAutoNum type="arabicPeriod"/>
            </a:pPr>
            <a:r>
              <a:rPr lang="en-US" sz="5000" b="1" baseline="0" dirty="0">
                <a:solidFill>
                  <a:schemeClr val="bg1"/>
                </a:solidFill>
                <a:latin typeface="Footlight MT Light" panose="0204060206030A020304" pitchFamily="18" charset="0"/>
                <a:ea typeface="+mj-ea"/>
                <a:cs typeface="+mj-cs"/>
              </a:rPr>
              <a:t>It</a:t>
            </a:r>
            <a:r>
              <a:rPr lang="en-US" sz="5000" b="1" dirty="0">
                <a:solidFill>
                  <a:schemeClr val="bg1"/>
                </a:solidFill>
                <a:latin typeface="Footlight MT Light" panose="0204060206030A020304" pitchFamily="18" charset="0"/>
                <a:ea typeface="+mj-ea"/>
                <a:cs typeface="+mj-cs"/>
              </a:rPr>
              <a:t> should be worshipful: Heart w/ actions</a:t>
            </a:r>
          </a:p>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should be continuous: Daily life</a:t>
            </a:r>
          </a:p>
          <a:p>
            <a:pPr marL="631825" indent="-631825">
              <a:spcBef>
                <a:spcPts val="0"/>
              </a:spcBef>
              <a:spcAft>
                <a:spcPts val="4800"/>
              </a:spcAft>
              <a:buFont typeface="+mj-lt"/>
              <a:buAutoNum type="arabicPeriod"/>
            </a:pPr>
            <a:r>
              <a:rPr lang="en-US" sz="5000" b="1" baseline="0" dirty="0">
                <a:solidFill>
                  <a:schemeClr val="bg1"/>
                </a:solidFill>
                <a:latin typeface="Footlight MT Light" panose="0204060206030A020304" pitchFamily="18" charset="0"/>
                <a:ea typeface="+mj-ea"/>
                <a:cs typeface="+mj-cs"/>
              </a:rPr>
              <a:t>It</a:t>
            </a:r>
            <a:r>
              <a:rPr lang="en-US" sz="5000" b="1" dirty="0">
                <a:solidFill>
                  <a:schemeClr val="bg1"/>
                </a:solidFill>
                <a:latin typeface="Footlight MT Light" panose="0204060206030A020304" pitchFamily="18" charset="0"/>
                <a:ea typeface="+mj-ea"/>
                <a:cs typeface="+mj-cs"/>
              </a:rPr>
              <a:t> should be God-focused: His will not me</a:t>
            </a:r>
            <a:endPar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endParaRPr>
          </a:p>
          <a:p>
            <a:pPr marL="0" indent="0">
              <a:spcBef>
                <a:spcPts val="0"/>
              </a:spcBef>
              <a:spcAft>
                <a:spcPts val="4800"/>
              </a:spcAft>
              <a:buNone/>
            </a:pPr>
            <a:endParaRPr lang="en-US" sz="4800" dirty="0">
              <a:solidFill>
                <a:schemeClr val="bg1"/>
              </a:solidFill>
            </a:endParaRPr>
          </a:p>
        </p:txBody>
      </p:sp>
      <p:sp>
        <p:nvSpPr>
          <p:cNvPr id="10" name="Title 6">
            <a:extLst>
              <a:ext uri="{FF2B5EF4-FFF2-40B4-BE49-F238E27FC236}">
                <a16:creationId xmlns:a16="http://schemas.microsoft.com/office/drawing/2014/main" id="{B902DEE0-6015-EE6E-191A-554E3E94B6F9}"/>
              </a:ext>
            </a:extLst>
          </p:cNvPr>
          <p:cNvSpPr>
            <a:spLocks noGrp="1"/>
          </p:cNvSpPr>
          <p:nvPr>
            <p:ph type="title"/>
          </p:nvPr>
        </p:nvSpPr>
        <p:spPr>
          <a:xfrm>
            <a:off x="330854" y="518823"/>
            <a:ext cx="9265210" cy="1325563"/>
          </a:xfrm>
        </p:spPr>
        <p:txBody>
          <a:bodyPr>
            <a:normAutofit fontScale="90000"/>
          </a:bodyPr>
          <a:lstStyle/>
          <a:p>
            <a:pPr marL="0" marR="0" lvl="0" indent="0" defTabSz="914400" rtl="0" eaLnBrk="1" fontAlgn="auto" latinLnBrk="0" hangingPunct="1">
              <a:lnSpc>
                <a:spcPts val="5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The Verification of   </a:t>
            </a:r>
            <a:b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br>
            <a:r>
              <a:rPr lang="en-US" sz="7000" b="1" dirty="0">
                <a:solidFill>
                  <a:schemeClr val="bg1"/>
                </a:solidFill>
                <a:latin typeface="Papyrus" panose="03070502060502030205" pitchFamily="66" charset="0"/>
                <a:ea typeface="Source Sans Pro SemiBold" panose="020B0603030403020204" pitchFamily="34" charset="0"/>
                <a:cs typeface="+mn-cs"/>
              </a:rPr>
              <a:t>    </a:t>
            </a: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Dedication</a:t>
            </a:r>
            <a:endParaRPr lang="en-US" sz="7000" dirty="0">
              <a:solidFill>
                <a:schemeClr val="bg1"/>
              </a:solidFill>
            </a:endParaRPr>
          </a:p>
        </p:txBody>
      </p:sp>
      <p:pic>
        <p:nvPicPr>
          <p:cNvPr id="11" name="Picture 10">
            <a:extLst>
              <a:ext uri="{FF2B5EF4-FFF2-40B4-BE49-F238E27FC236}">
                <a16:creationId xmlns:a16="http://schemas.microsoft.com/office/drawing/2014/main" id="{8C20FF41-8F40-1FF0-59A5-C68C92687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027" y="189090"/>
            <a:ext cx="1629587" cy="780051"/>
          </a:xfrm>
          <a:prstGeom prst="rect">
            <a:avLst/>
          </a:prstGeom>
        </p:spPr>
      </p:pic>
    </p:spTree>
    <p:extLst>
      <p:ext uri="{BB962C8B-B14F-4D97-AF65-F5344CB8AC3E}">
        <p14:creationId xmlns:p14="http://schemas.microsoft.com/office/powerpoint/2010/main" val="132068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4655-DEA2-56D1-A78D-D5AB8E326AF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A14472-698E-5D28-FA1E-8DD67D00558D}"/>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9290B081-9C3D-694A-25E0-CDADA5CCD7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731E8E52-DDE4-51A3-F266-E5B1417B7F49}"/>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0C6B65-3869-BDB1-BF34-B3C2F3BA93D9}"/>
              </a:ext>
            </a:extLst>
          </p:cNvPr>
          <p:cNvSpPr>
            <a:spLocks noGrp="1"/>
          </p:cNvSpPr>
          <p:nvPr>
            <p:ph idx="1"/>
          </p:nvPr>
        </p:nvSpPr>
        <p:spPr>
          <a:xfrm>
            <a:off x="242847" y="1935006"/>
            <a:ext cx="11843975" cy="4169593"/>
          </a:xfrm>
        </p:spPr>
        <p:txBody>
          <a:bodyPr>
            <a:noAutofit/>
          </a:bodyPr>
          <a:lstStyle/>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 should be eventful:</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Hold special events</a:t>
            </a:r>
          </a:p>
          <a:p>
            <a:pPr marL="0" indent="0">
              <a:spcBef>
                <a:spcPts val="0"/>
              </a:spcBef>
              <a:spcAft>
                <a:spcPts val="4800"/>
              </a:spcAft>
              <a:buNone/>
            </a:pPr>
            <a:endParaRPr lang="en-US" sz="4800" dirty="0">
              <a:solidFill>
                <a:schemeClr val="bg1"/>
              </a:solidFill>
            </a:endParaRPr>
          </a:p>
        </p:txBody>
      </p:sp>
      <p:sp>
        <p:nvSpPr>
          <p:cNvPr id="10" name="Title 6">
            <a:extLst>
              <a:ext uri="{FF2B5EF4-FFF2-40B4-BE49-F238E27FC236}">
                <a16:creationId xmlns:a16="http://schemas.microsoft.com/office/drawing/2014/main" id="{03E04690-E1FF-3DF3-AF02-D1973DBAB21A}"/>
              </a:ext>
            </a:extLst>
          </p:cNvPr>
          <p:cNvSpPr>
            <a:spLocks noGrp="1"/>
          </p:cNvSpPr>
          <p:nvPr>
            <p:ph type="title"/>
          </p:nvPr>
        </p:nvSpPr>
        <p:spPr>
          <a:xfrm>
            <a:off x="330854" y="518823"/>
            <a:ext cx="9265210" cy="1325563"/>
          </a:xfrm>
        </p:spPr>
        <p:txBody>
          <a:bodyPr>
            <a:normAutofit fontScale="90000"/>
          </a:bodyPr>
          <a:lstStyle/>
          <a:p>
            <a:pPr marL="0" marR="0" lvl="0" indent="0" defTabSz="914400" rtl="0" eaLnBrk="1" fontAlgn="auto" latinLnBrk="0" hangingPunct="1">
              <a:lnSpc>
                <a:spcPts val="5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The Verification of   </a:t>
            </a:r>
            <a:b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br>
            <a:r>
              <a:rPr lang="en-US" sz="7000" b="1" dirty="0">
                <a:solidFill>
                  <a:schemeClr val="bg1"/>
                </a:solidFill>
                <a:latin typeface="Papyrus" panose="03070502060502030205" pitchFamily="66" charset="0"/>
                <a:ea typeface="Source Sans Pro SemiBold" panose="020B0603030403020204" pitchFamily="34" charset="0"/>
                <a:cs typeface="+mn-cs"/>
              </a:rPr>
              <a:t>    </a:t>
            </a: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Dedication</a:t>
            </a:r>
            <a:endParaRPr lang="en-US" sz="7000" dirty="0">
              <a:solidFill>
                <a:schemeClr val="bg1"/>
              </a:solidFill>
            </a:endParaRPr>
          </a:p>
        </p:txBody>
      </p:sp>
      <p:pic>
        <p:nvPicPr>
          <p:cNvPr id="11" name="Picture 10">
            <a:extLst>
              <a:ext uri="{FF2B5EF4-FFF2-40B4-BE49-F238E27FC236}">
                <a16:creationId xmlns:a16="http://schemas.microsoft.com/office/drawing/2014/main" id="{373E2715-FCE6-4291-24BF-0638F7E55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027" y="189090"/>
            <a:ext cx="1629587" cy="780051"/>
          </a:xfrm>
          <a:prstGeom prst="rect">
            <a:avLst/>
          </a:prstGeom>
        </p:spPr>
      </p:pic>
    </p:spTree>
    <p:extLst>
      <p:ext uri="{BB962C8B-B14F-4D97-AF65-F5344CB8AC3E}">
        <p14:creationId xmlns:p14="http://schemas.microsoft.com/office/powerpoint/2010/main" val="412792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5880-C106-52B3-D1E4-326F668FAD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EE79B5-8728-6B4E-1F19-E55C5EBBCC7A}"/>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D5690461-3A08-685C-A57F-138881847D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A44CFCEA-DB23-C3A9-73B4-FE1A2EB412C6}"/>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21E2168-20A0-6DCA-5CED-D89267DC80FE}"/>
              </a:ext>
            </a:extLst>
          </p:cNvPr>
          <p:cNvSpPr>
            <a:spLocks noGrp="1"/>
          </p:cNvSpPr>
          <p:nvPr>
            <p:ph idx="1"/>
          </p:nvPr>
        </p:nvSpPr>
        <p:spPr>
          <a:xfrm>
            <a:off x="242848" y="1183342"/>
            <a:ext cx="11706304" cy="5452782"/>
          </a:xfrm>
        </p:spPr>
        <p:txBody>
          <a:bodyPr>
            <a:noAutofit/>
          </a:bodyPr>
          <a:lstStyle/>
          <a:p>
            <a:pPr marL="0" indent="0" algn="just">
              <a:lnSpc>
                <a:spcPct val="150000"/>
              </a:lnSpc>
              <a:spcBef>
                <a:spcPts val="0"/>
              </a:spcBef>
              <a:spcAft>
                <a:spcPts val="4800"/>
              </a:spcAft>
              <a:buNone/>
            </a:pPr>
            <a:r>
              <a:rPr lang="en-US" sz="4500" b="1" dirty="0">
                <a:solidFill>
                  <a:schemeClr val="bg1"/>
                </a:solidFill>
                <a:latin typeface="Footlight MT Light" panose="0204060206030A020304" pitchFamily="18" charset="0"/>
                <a:ea typeface="+mj-ea"/>
                <a:cs typeface="+mj-cs"/>
              </a:rPr>
              <a:t>“The four living creatures, each one of them having six wings, are full of eyes around &amp; within, &amp; day &amp; night they do not cease to say, ‘Holy, holy, holy is the Lord God, the Almighty, Who was and Who is and Who is to come.”</a:t>
            </a:r>
            <a:endParaRPr lang="en-US" sz="4500" dirty="0">
              <a:solidFill>
                <a:schemeClr val="bg1"/>
              </a:solidFill>
            </a:endParaRPr>
          </a:p>
        </p:txBody>
      </p:sp>
      <p:sp>
        <p:nvSpPr>
          <p:cNvPr id="10" name="Title 6">
            <a:extLst>
              <a:ext uri="{FF2B5EF4-FFF2-40B4-BE49-F238E27FC236}">
                <a16:creationId xmlns:a16="http://schemas.microsoft.com/office/drawing/2014/main" id="{F7EF38F3-907D-79B7-2E38-3169A6DE9435}"/>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Revelation 4:8</a:t>
            </a:r>
            <a:endParaRPr lang="en-US" sz="7000" dirty="0">
              <a:solidFill>
                <a:schemeClr val="bg1"/>
              </a:solidFill>
            </a:endParaRPr>
          </a:p>
        </p:txBody>
      </p:sp>
    </p:spTree>
    <p:extLst>
      <p:ext uri="{BB962C8B-B14F-4D97-AF65-F5344CB8AC3E}">
        <p14:creationId xmlns:p14="http://schemas.microsoft.com/office/powerpoint/2010/main" val="255960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1EE8D-EC79-3900-55A3-40C08AC61A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4ED6DC-CB58-4B78-67E1-BBE69F6CD3A3}"/>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C3767797-7D2D-17AD-72A2-9CBD01A754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C1EEBE33-0826-1303-D90D-5CFF42A47ABB}"/>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91760CB-27A7-F35E-A666-4CB75B70B654}"/>
              </a:ext>
            </a:extLst>
          </p:cNvPr>
          <p:cNvSpPr>
            <a:spLocks noGrp="1"/>
          </p:cNvSpPr>
          <p:nvPr>
            <p:ph idx="1"/>
          </p:nvPr>
        </p:nvSpPr>
        <p:spPr>
          <a:xfrm>
            <a:off x="242847" y="1935006"/>
            <a:ext cx="11843975" cy="4169593"/>
          </a:xfrm>
        </p:spPr>
        <p:txBody>
          <a:bodyPr>
            <a:noAutofit/>
          </a:bodyPr>
          <a:lstStyle/>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 should be eventful:</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Hold special events</a:t>
            </a:r>
          </a:p>
          <a:p>
            <a:pPr marL="631825" indent="-631825">
              <a:spcBef>
                <a:spcPts val="0"/>
              </a:spcBef>
              <a:spcAft>
                <a:spcPts val="4800"/>
              </a:spcAft>
              <a:buFont typeface="+mj-lt"/>
              <a:buAutoNum type="arabicPeriod"/>
            </a:pPr>
            <a:r>
              <a:rPr lang="en-US" sz="5000" b="1" baseline="0" dirty="0">
                <a:solidFill>
                  <a:schemeClr val="bg1"/>
                </a:solidFill>
                <a:latin typeface="Footlight MT Light" panose="0204060206030A020304" pitchFamily="18" charset="0"/>
                <a:ea typeface="+mj-ea"/>
                <a:cs typeface="+mj-cs"/>
              </a:rPr>
              <a:t>It</a:t>
            </a:r>
            <a:r>
              <a:rPr lang="en-US" sz="5000" b="1" dirty="0">
                <a:solidFill>
                  <a:schemeClr val="bg1"/>
                </a:solidFill>
                <a:latin typeface="Footlight MT Light" panose="0204060206030A020304" pitchFamily="18" charset="0"/>
                <a:ea typeface="+mj-ea"/>
                <a:cs typeface="+mj-cs"/>
              </a:rPr>
              <a:t> should be worshipful: Heart w/ actions</a:t>
            </a:r>
          </a:p>
          <a:p>
            <a:pPr marL="0" indent="0">
              <a:spcBef>
                <a:spcPts val="0"/>
              </a:spcBef>
              <a:spcAft>
                <a:spcPts val="4800"/>
              </a:spcAft>
              <a:buNone/>
            </a:pPr>
            <a:endParaRPr lang="en-US" sz="4800" dirty="0">
              <a:solidFill>
                <a:schemeClr val="bg1"/>
              </a:solidFill>
            </a:endParaRPr>
          </a:p>
        </p:txBody>
      </p:sp>
      <p:sp>
        <p:nvSpPr>
          <p:cNvPr id="10" name="Title 6">
            <a:extLst>
              <a:ext uri="{FF2B5EF4-FFF2-40B4-BE49-F238E27FC236}">
                <a16:creationId xmlns:a16="http://schemas.microsoft.com/office/drawing/2014/main" id="{7A27AD48-52D7-6F4F-3D3F-41251BE5173E}"/>
              </a:ext>
            </a:extLst>
          </p:cNvPr>
          <p:cNvSpPr>
            <a:spLocks noGrp="1"/>
          </p:cNvSpPr>
          <p:nvPr>
            <p:ph type="title"/>
          </p:nvPr>
        </p:nvSpPr>
        <p:spPr>
          <a:xfrm>
            <a:off x="330854" y="518823"/>
            <a:ext cx="9265210" cy="1325563"/>
          </a:xfrm>
        </p:spPr>
        <p:txBody>
          <a:bodyPr>
            <a:normAutofit fontScale="90000"/>
          </a:bodyPr>
          <a:lstStyle/>
          <a:p>
            <a:pPr marL="0" marR="0" lvl="0" indent="0" defTabSz="914400" rtl="0" eaLnBrk="1" fontAlgn="auto" latinLnBrk="0" hangingPunct="1">
              <a:lnSpc>
                <a:spcPts val="5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The Verification of   </a:t>
            </a:r>
            <a:b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br>
            <a:r>
              <a:rPr lang="en-US" sz="7000" b="1" dirty="0">
                <a:solidFill>
                  <a:schemeClr val="bg1"/>
                </a:solidFill>
                <a:latin typeface="Papyrus" panose="03070502060502030205" pitchFamily="66" charset="0"/>
                <a:ea typeface="Source Sans Pro SemiBold" panose="020B0603030403020204" pitchFamily="34" charset="0"/>
                <a:cs typeface="+mn-cs"/>
              </a:rPr>
              <a:t>    </a:t>
            </a: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Dedication</a:t>
            </a:r>
            <a:endParaRPr lang="en-US" sz="7000" dirty="0">
              <a:solidFill>
                <a:schemeClr val="bg1"/>
              </a:solidFill>
            </a:endParaRPr>
          </a:p>
        </p:txBody>
      </p:sp>
      <p:pic>
        <p:nvPicPr>
          <p:cNvPr id="11" name="Picture 10">
            <a:extLst>
              <a:ext uri="{FF2B5EF4-FFF2-40B4-BE49-F238E27FC236}">
                <a16:creationId xmlns:a16="http://schemas.microsoft.com/office/drawing/2014/main" id="{200FBB6A-1F9B-4768-CF34-7A040A5392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027" y="189090"/>
            <a:ext cx="1629587" cy="780051"/>
          </a:xfrm>
          <a:prstGeom prst="rect">
            <a:avLst/>
          </a:prstGeom>
        </p:spPr>
      </p:pic>
    </p:spTree>
    <p:extLst>
      <p:ext uri="{BB962C8B-B14F-4D97-AF65-F5344CB8AC3E}">
        <p14:creationId xmlns:p14="http://schemas.microsoft.com/office/powerpoint/2010/main" val="1184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FF43-5DDB-CB2F-E9D2-4A97DE4CC5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938FC4-11F1-2BD1-DBC0-5BF080FDD898}"/>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AFC5175C-7D5F-3728-540D-1713DD852F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7CA965A0-D431-76E1-AA19-A4EF0F58188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7BF1EC0-698E-3266-B512-71DDF3AD3E82}"/>
              </a:ext>
            </a:extLst>
          </p:cNvPr>
          <p:cNvSpPr>
            <a:spLocks noGrp="1"/>
          </p:cNvSpPr>
          <p:nvPr>
            <p:ph idx="1"/>
          </p:nvPr>
        </p:nvSpPr>
        <p:spPr>
          <a:xfrm>
            <a:off x="242848" y="1183342"/>
            <a:ext cx="11706304" cy="5452782"/>
          </a:xfrm>
        </p:spPr>
        <p:txBody>
          <a:bodyPr>
            <a:noAutofit/>
          </a:bodyPr>
          <a:lstStyle/>
          <a:p>
            <a:pPr marL="0" indent="0" algn="just">
              <a:lnSpc>
                <a:spcPct val="150000"/>
              </a:lnSpc>
              <a:spcBef>
                <a:spcPts val="0"/>
              </a:spcBef>
              <a:spcAft>
                <a:spcPts val="4800"/>
              </a:spcAft>
              <a:buNone/>
            </a:pPr>
            <a:r>
              <a:rPr lang="en-US" sz="5800" b="1" dirty="0">
                <a:solidFill>
                  <a:schemeClr val="bg1"/>
                </a:solidFill>
                <a:latin typeface="Footlight MT Light" panose="0204060206030A020304" pitchFamily="18" charset="0"/>
                <a:ea typeface="+mj-ea"/>
                <a:cs typeface="+mj-cs"/>
              </a:rPr>
              <a:t>“Then they journeyed on, &amp; there was a terror from God upon the cities which were around them, &amp; they did not pursue the sons of Jacob.”</a:t>
            </a:r>
            <a:endParaRPr lang="en-US" sz="5800" dirty="0">
              <a:solidFill>
                <a:schemeClr val="bg1"/>
              </a:solidFill>
            </a:endParaRPr>
          </a:p>
        </p:txBody>
      </p:sp>
      <p:sp>
        <p:nvSpPr>
          <p:cNvPr id="10" name="Title 6">
            <a:extLst>
              <a:ext uri="{FF2B5EF4-FFF2-40B4-BE49-F238E27FC236}">
                <a16:creationId xmlns:a16="http://schemas.microsoft.com/office/drawing/2014/main" id="{31DFDE5F-A772-9361-2AEB-F54558BE7F25}"/>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Genesis 35:5</a:t>
            </a:r>
            <a:endParaRPr lang="en-US" sz="7000" dirty="0">
              <a:solidFill>
                <a:schemeClr val="bg1"/>
              </a:solidFill>
            </a:endParaRPr>
          </a:p>
        </p:txBody>
      </p:sp>
    </p:spTree>
    <p:extLst>
      <p:ext uri="{BB962C8B-B14F-4D97-AF65-F5344CB8AC3E}">
        <p14:creationId xmlns:p14="http://schemas.microsoft.com/office/powerpoint/2010/main" val="105786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A629-52FB-86D0-36ED-98C7D184AD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C13422-5414-8B12-41CB-1E4E46366D15}"/>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ECA335E4-25FA-D970-6776-F08B4E47E4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6312CF4E-AAAE-3D1D-3C1C-B2ABF10C52C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C2F032D-456A-865F-27D1-2B6907DCCAEB}"/>
              </a:ext>
            </a:extLst>
          </p:cNvPr>
          <p:cNvSpPr>
            <a:spLocks noGrp="1"/>
          </p:cNvSpPr>
          <p:nvPr>
            <p:ph idx="1"/>
          </p:nvPr>
        </p:nvSpPr>
        <p:spPr>
          <a:xfrm>
            <a:off x="242848" y="1183342"/>
            <a:ext cx="11706304" cy="5452782"/>
          </a:xfrm>
        </p:spPr>
        <p:txBody>
          <a:bodyPr>
            <a:noAutofit/>
          </a:bodyPr>
          <a:lstStyle/>
          <a:p>
            <a:pPr marL="0" indent="0" algn="just">
              <a:lnSpc>
                <a:spcPct val="100000"/>
              </a:lnSpc>
              <a:spcBef>
                <a:spcPts val="0"/>
              </a:spcBef>
              <a:spcAft>
                <a:spcPts val="4800"/>
              </a:spcAft>
              <a:buNone/>
            </a:pPr>
            <a:r>
              <a:rPr lang="en-US" sz="4400" b="1" dirty="0">
                <a:solidFill>
                  <a:schemeClr val="bg1"/>
                </a:solidFill>
                <a:latin typeface="Footlight MT Light" panose="0204060206030A020304" pitchFamily="18" charset="0"/>
                <a:ea typeface="+mj-ea"/>
                <a:cs typeface="+mj-cs"/>
              </a:rPr>
              <a:t>“And Abraham journeyed from there toward the land of the Negev &amp; settled between Kadesh &amp; Shur; then he sojourned in Gerar. Abraham said of Sarah his wife, ‘She is my sister.’ So Abimelech king of Gerar sent &amp; took Sarah. But God came to Abimelech in a dream of the night &amp; said to him, ‘Behold, you are a dead man b/c of the woman whom you have taken, for she is married… (</a:t>
            </a:r>
            <a:r>
              <a:rPr lang="en-US" sz="4400" b="1" dirty="0" err="1">
                <a:solidFill>
                  <a:schemeClr val="bg1"/>
                </a:solidFill>
                <a:latin typeface="Footlight MT Light" panose="0204060206030A020304" pitchFamily="18" charset="0"/>
                <a:ea typeface="+mj-ea"/>
                <a:cs typeface="+mj-cs"/>
              </a:rPr>
              <a:t>cont</a:t>
            </a:r>
            <a:r>
              <a:rPr lang="en-US" sz="4400" b="1" dirty="0">
                <a:solidFill>
                  <a:schemeClr val="bg1"/>
                </a:solidFill>
                <a:latin typeface="Footlight MT Light" panose="0204060206030A020304" pitchFamily="18" charset="0"/>
                <a:ea typeface="+mj-ea"/>
                <a:cs typeface="+mj-cs"/>
              </a:rPr>
              <a:t>)</a:t>
            </a:r>
            <a:endParaRPr lang="en-US" sz="4400" dirty="0">
              <a:solidFill>
                <a:schemeClr val="bg1"/>
              </a:solidFill>
            </a:endParaRPr>
          </a:p>
        </p:txBody>
      </p:sp>
      <p:sp>
        <p:nvSpPr>
          <p:cNvPr id="10" name="Title 6">
            <a:extLst>
              <a:ext uri="{FF2B5EF4-FFF2-40B4-BE49-F238E27FC236}">
                <a16:creationId xmlns:a16="http://schemas.microsoft.com/office/drawing/2014/main" id="{18189F92-E0A1-C1B2-DC93-3B2DF8917416}"/>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Genesis 20:1-6</a:t>
            </a:r>
            <a:endParaRPr lang="en-US" sz="7000" dirty="0">
              <a:solidFill>
                <a:schemeClr val="bg1"/>
              </a:solidFill>
            </a:endParaRPr>
          </a:p>
        </p:txBody>
      </p:sp>
    </p:spTree>
    <p:extLst>
      <p:ext uri="{BB962C8B-B14F-4D97-AF65-F5344CB8AC3E}">
        <p14:creationId xmlns:p14="http://schemas.microsoft.com/office/powerpoint/2010/main" val="312794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B136-77B1-9822-603C-F7896B7125D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12401F-2073-EC66-AE8C-86EDE3B2095D}"/>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7C2B3009-A50D-8E7E-D43E-12C146AA1F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745A2EE4-5F7B-1695-D37A-5A434D0AACCF}"/>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F2479B7-F873-F463-5EF2-D353C4FFDBC3}"/>
              </a:ext>
            </a:extLst>
          </p:cNvPr>
          <p:cNvSpPr>
            <a:spLocks noGrp="1"/>
          </p:cNvSpPr>
          <p:nvPr>
            <p:ph idx="1"/>
          </p:nvPr>
        </p:nvSpPr>
        <p:spPr>
          <a:xfrm>
            <a:off x="242848" y="1183342"/>
            <a:ext cx="11706304" cy="5452782"/>
          </a:xfrm>
        </p:spPr>
        <p:txBody>
          <a:bodyPr>
            <a:noAutofit/>
          </a:bodyPr>
          <a:lstStyle/>
          <a:p>
            <a:pPr marL="0" indent="0" algn="just">
              <a:lnSpc>
                <a:spcPct val="100000"/>
              </a:lnSpc>
              <a:spcBef>
                <a:spcPts val="0"/>
              </a:spcBef>
              <a:spcAft>
                <a:spcPts val="4800"/>
              </a:spcAft>
              <a:buNone/>
            </a:pPr>
            <a:r>
              <a:rPr lang="en-US" sz="4000" b="1" dirty="0">
                <a:solidFill>
                  <a:schemeClr val="bg1"/>
                </a:solidFill>
                <a:latin typeface="Footlight MT Light" panose="0204060206030A020304" pitchFamily="18" charset="0"/>
                <a:ea typeface="+mj-ea"/>
                <a:cs typeface="+mj-cs"/>
              </a:rPr>
              <a:t>(</a:t>
            </a:r>
            <a:r>
              <a:rPr lang="en-US" sz="4000" b="1" dirty="0" err="1">
                <a:solidFill>
                  <a:schemeClr val="bg1"/>
                </a:solidFill>
                <a:latin typeface="Footlight MT Light" panose="0204060206030A020304" pitchFamily="18" charset="0"/>
                <a:ea typeface="+mj-ea"/>
                <a:cs typeface="+mj-cs"/>
              </a:rPr>
              <a:t>cont</a:t>
            </a:r>
            <a:r>
              <a:rPr lang="en-US" sz="4000" b="1" dirty="0">
                <a:solidFill>
                  <a:schemeClr val="bg1"/>
                </a:solidFill>
                <a:latin typeface="Footlight MT Light" panose="0204060206030A020304" pitchFamily="18" charset="0"/>
                <a:ea typeface="+mj-ea"/>
                <a:cs typeface="+mj-cs"/>
              </a:rPr>
              <a:t>) …(Now Abimelech had not come near her.) Then he said, ‘Lord, will You kill a nation, even though righteous? “Did he not himself say to me, ‘She is my sister’? And she herself also said, ‘He is my brother.’ In the integrity of my heart &amp; the innocence of my hands I have done this.’ Then God said to him in the dream, ‘Indeed, I know that in the integrity of your heart you have done this, &amp; I also held you back from sinning against Me; therefore I did not let you touch her.”</a:t>
            </a:r>
            <a:endParaRPr lang="en-US" sz="4000" dirty="0">
              <a:solidFill>
                <a:schemeClr val="bg1"/>
              </a:solidFill>
            </a:endParaRPr>
          </a:p>
        </p:txBody>
      </p:sp>
      <p:sp>
        <p:nvSpPr>
          <p:cNvPr id="10" name="Title 6">
            <a:extLst>
              <a:ext uri="{FF2B5EF4-FFF2-40B4-BE49-F238E27FC236}">
                <a16:creationId xmlns:a16="http://schemas.microsoft.com/office/drawing/2014/main" id="{F7FE3D5B-235C-664F-D670-1F8F16973FB4}"/>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Genesis 20:1-6</a:t>
            </a:r>
            <a:endParaRPr lang="en-US" sz="7000" dirty="0">
              <a:solidFill>
                <a:schemeClr val="bg1"/>
              </a:solidFill>
            </a:endParaRPr>
          </a:p>
        </p:txBody>
      </p:sp>
    </p:spTree>
    <p:extLst>
      <p:ext uri="{BB962C8B-B14F-4D97-AF65-F5344CB8AC3E}">
        <p14:creationId xmlns:p14="http://schemas.microsoft.com/office/powerpoint/2010/main" val="175827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828C-74B7-3DDA-4A98-37F8574AF14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E525E7-0010-D43A-ECE9-78436AF840B2}"/>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ABFC6E58-85BD-95F6-8377-F8F3C57534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92A23E45-56A3-4AC8-7F0D-44BB4CCDE58E}"/>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381F13A-3949-6081-60FD-392B150EAADD}"/>
              </a:ext>
            </a:extLst>
          </p:cNvPr>
          <p:cNvSpPr>
            <a:spLocks noGrp="1"/>
          </p:cNvSpPr>
          <p:nvPr>
            <p:ph idx="1"/>
          </p:nvPr>
        </p:nvSpPr>
        <p:spPr>
          <a:xfrm>
            <a:off x="242847" y="1935006"/>
            <a:ext cx="11843975" cy="4169593"/>
          </a:xfrm>
        </p:spPr>
        <p:txBody>
          <a:bodyPr>
            <a:noAutofit/>
          </a:bodyPr>
          <a:lstStyle/>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 should be eventful:</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Hold special events</a:t>
            </a:r>
          </a:p>
          <a:p>
            <a:pPr marL="631825" indent="-631825">
              <a:spcBef>
                <a:spcPts val="0"/>
              </a:spcBef>
              <a:spcAft>
                <a:spcPts val="4800"/>
              </a:spcAft>
              <a:buFont typeface="+mj-lt"/>
              <a:buAutoNum type="arabicPeriod"/>
            </a:pPr>
            <a:r>
              <a:rPr lang="en-US" sz="5000" b="1" baseline="0" dirty="0">
                <a:solidFill>
                  <a:schemeClr val="bg1"/>
                </a:solidFill>
                <a:latin typeface="Footlight MT Light" panose="0204060206030A020304" pitchFamily="18" charset="0"/>
                <a:ea typeface="+mj-ea"/>
                <a:cs typeface="+mj-cs"/>
              </a:rPr>
              <a:t>It</a:t>
            </a:r>
            <a:r>
              <a:rPr lang="en-US" sz="5000" b="1" dirty="0">
                <a:solidFill>
                  <a:schemeClr val="bg1"/>
                </a:solidFill>
                <a:latin typeface="Footlight MT Light" panose="0204060206030A020304" pitchFamily="18" charset="0"/>
                <a:ea typeface="+mj-ea"/>
                <a:cs typeface="+mj-cs"/>
              </a:rPr>
              <a:t> should be worshipful: Heart w/ actions</a:t>
            </a:r>
          </a:p>
          <a:p>
            <a:pPr marL="631825" indent="-631825">
              <a:spcBef>
                <a:spcPts val="0"/>
              </a:spcBef>
              <a:spcAft>
                <a:spcPts val="4800"/>
              </a:spcAft>
              <a:buFont typeface="+mj-lt"/>
              <a:buAutoNum type="arabicPeriod"/>
            </a:pPr>
            <a:r>
              <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rPr>
              <a:t>It</a:t>
            </a:r>
            <a:r>
              <a:rPr kumimoji="0" lang="en-US" sz="5000" b="1" i="0" u="none" strike="noStrike" kern="1200" cap="none" spc="0" normalizeH="0" noProof="0" dirty="0">
                <a:ln>
                  <a:noFill/>
                </a:ln>
                <a:solidFill>
                  <a:schemeClr val="bg1"/>
                </a:solidFill>
                <a:effectLst/>
                <a:uLnTx/>
                <a:uFillTx/>
                <a:latin typeface="Footlight MT Light" panose="0204060206030A020304" pitchFamily="18" charset="0"/>
                <a:ea typeface="+mj-ea"/>
                <a:cs typeface="+mj-cs"/>
              </a:rPr>
              <a:t> should be continuous: Daily life</a:t>
            </a:r>
          </a:p>
          <a:p>
            <a:pPr marL="631825" indent="-631825">
              <a:spcBef>
                <a:spcPts val="0"/>
              </a:spcBef>
              <a:spcAft>
                <a:spcPts val="4800"/>
              </a:spcAft>
              <a:buFont typeface="+mj-lt"/>
              <a:buAutoNum type="arabicPeriod"/>
            </a:pPr>
            <a:r>
              <a:rPr lang="en-US" sz="5000" b="1" baseline="0" dirty="0">
                <a:solidFill>
                  <a:schemeClr val="bg1"/>
                </a:solidFill>
                <a:latin typeface="Footlight MT Light" panose="0204060206030A020304" pitchFamily="18" charset="0"/>
                <a:ea typeface="+mj-ea"/>
                <a:cs typeface="+mj-cs"/>
              </a:rPr>
              <a:t>It</a:t>
            </a:r>
            <a:r>
              <a:rPr lang="en-US" sz="5000" b="1" dirty="0">
                <a:solidFill>
                  <a:schemeClr val="bg1"/>
                </a:solidFill>
                <a:latin typeface="Footlight MT Light" panose="0204060206030A020304" pitchFamily="18" charset="0"/>
                <a:ea typeface="+mj-ea"/>
                <a:cs typeface="+mj-cs"/>
              </a:rPr>
              <a:t> should be God-focused: His will not me</a:t>
            </a:r>
            <a:endParaRPr kumimoji="0" lang="en-US" sz="5000" b="1" i="0" u="none" strike="noStrike" kern="1200" cap="none" spc="0" normalizeH="0" baseline="0" noProof="0" dirty="0">
              <a:ln>
                <a:noFill/>
              </a:ln>
              <a:solidFill>
                <a:schemeClr val="bg1"/>
              </a:solidFill>
              <a:effectLst/>
              <a:uLnTx/>
              <a:uFillTx/>
              <a:latin typeface="Footlight MT Light" panose="0204060206030A020304" pitchFamily="18" charset="0"/>
              <a:ea typeface="+mj-ea"/>
              <a:cs typeface="+mj-cs"/>
            </a:endParaRPr>
          </a:p>
          <a:p>
            <a:pPr marL="0" indent="0">
              <a:spcBef>
                <a:spcPts val="0"/>
              </a:spcBef>
              <a:spcAft>
                <a:spcPts val="4800"/>
              </a:spcAft>
              <a:buNone/>
            </a:pPr>
            <a:endParaRPr lang="en-US" sz="4800" dirty="0">
              <a:solidFill>
                <a:schemeClr val="bg1"/>
              </a:solidFill>
            </a:endParaRPr>
          </a:p>
        </p:txBody>
      </p:sp>
      <p:sp>
        <p:nvSpPr>
          <p:cNvPr id="10" name="Title 6">
            <a:extLst>
              <a:ext uri="{FF2B5EF4-FFF2-40B4-BE49-F238E27FC236}">
                <a16:creationId xmlns:a16="http://schemas.microsoft.com/office/drawing/2014/main" id="{AC665D29-A2DA-C464-E32A-6F31E8958A79}"/>
              </a:ext>
            </a:extLst>
          </p:cNvPr>
          <p:cNvSpPr>
            <a:spLocks noGrp="1"/>
          </p:cNvSpPr>
          <p:nvPr>
            <p:ph type="title"/>
          </p:nvPr>
        </p:nvSpPr>
        <p:spPr>
          <a:xfrm>
            <a:off x="330854" y="518823"/>
            <a:ext cx="9265210" cy="1325563"/>
          </a:xfrm>
        </p:spPr>
        <p:txBody>
          <a:bodyPr>
            <a:normAutofit fontScale="90000"/>
          </a:bodyPr>
          <a:lstStyle/>
          <a:p>
            <a:pPr marL="0" marR="0" lvl="0" indent="0" defTabSz="914400" rtl="0" eaLnBrk="1" fontAlgn="auto" latinLnBrk="0" hangingPunct="1">
              <a:lnSpc>
                <a:spcPts val="5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The Verification of   </a:t>
            </a:r>
            <a:b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br>
            <a:r>
              <a:rPr lang="en-US" sz="7000" b="1" dirty="0">
                <a:solidFill>
                  <a:schemeClr val="bg1"/>
                </a:solidFill>
                <a:latin typeface="Papyrus" panose="03070502060502030205" pitchFamily="66" charset="0"/>
                <a:ea typeface="Source Sans Pro SemiBold" panose="020B0603030403020204" pitchFamily="34" charset="0"/>
                <a:cs typeface="+mn-cs"/>
              </a:rPr>
              <a:t>    </a:t>
            </a: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Dedication</a:t>
            </a:r>
            <a:endParaRPr lang="en-US" sz="7000" dirty="0">
              <a:solidFill>
                <a:schemeClr val="bg1"/>
              </a:solidFill>
            </a:endParaRPr>
          </a:p>
        </p:txBody>
      </p:sp>
      <p:pic>
        <p:nvPicPr>
          <p:cNvPr id="11" name="Picture 10">
            <a:extLst>
              <a:ext uri="{FF2B5EF4-FFF2-40B4-BE49-F238E27FC236}">
                <a16:creationId xmlns:a16="http://schemas.microsoft.com/office/drawing/2014/main" id="{826CB84C-5FF3-702B-53F9-38967E9E6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027" y="189090"/>
            <a:ext cx="1629587" cy="780051"/>
          </a:xfrm>
          <a:prstGeom prst="rect">
            <a:avLst/>
          </a:prstGeom>
        </p:spPr>
      </p:pic>
    </p:spTree>
    <p:extLst>
      <p:ext uri="{BB962C8B-B14F-4D97-AF65-F5344CB8AC3E}">
        <p14:creationId xmlns:p14="http://schemas.microsoft.com/office/powerpoint/2010/main" val="40265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F0AC-CC28-9E7B-142A-962BAC264F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903BC1-22F9-6005-226D-7B5C72F2102C}"/>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0ADBE280-BD14-3D97-1949-173D8BFC71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AEA5B61F-E16B-74E9-642A-88EE2AB4A80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D0E42F3-F700-338F-A0CB-3D7C8554FFE3}"/>
              </a:ext>
            </a:extLst>
          </p:cNvPr>
          <p:cNvSpPr>
            <a:spLocks noGrp="1"/>
          </p:cNvSpPr>
          <p:nvPr>
            <p:ph idx="1"/>
          </p:nvPr>
        </p:nvSpPr>
        <p:spPr>
          <a:xfrm>
            <a:off x="242848" y="1183342"/>
            <a:ext cx="11706304" cy="5452782"/>
          </a:xfrm>
        </p:spPr>
        <p:txBody>
          <a:bodyPr>
            <a:noAutofit/>
          </a:bodyPr>
          <a:lstStyle/>
          <a:p>
            <a:pPr marL="0" indent="0" algn="just">
              <a:lnSpc>
                <a:spcPct val="100000"/>
              </a:lnSpc>
              <a:spcBef>
                <a:spcPts val="0"/>
              </a:spcBef>
              <a:spcAft>
                <a:spcPts val="4800"/>
              </a:spcAft>
              <a:buNone/>
            </a:pPr>
            <a:r>
              <a:rPr lang="en-US" sz="4400" b="1" dirty="0">
                <a:solidFill>
                  <a:schemeClr val="bg1"/>
                </a:solidFill>
                <a:latin typeface="Footlight MT Light" panose="0204060206030A020304" pitchFamily="18" charset="0"/>
                <a:ea typeface="+mj-ea"/>
                <a:cs typeface="+mj-cs"/>
              </a:rPr>
              <a:t>“Thus says Yahweh of hosts, ‘This people says, ‘The time has not come, even the time for the house of Yahweh to be rebuilt.’ Then the word of Yahweh came by the hand of Haggai the prophet, saying,   ‘Is it time for you yourselves to live in your paneled houses while this house lies waste?’ So now, thus says Yahweh of hosts, ‘Set your heart to consider your ways… (</a:t>
            </a:r>
            <a:r>
              <a:rPr lang="en-US" sz="4400" b="1" dirty="0" err="1">
                <a:solidFill>
                  <a:schemeClr val="bg1"/>
                </a:solidFill>
                <a:latin typeface="Footlight MT Light" panose="0204060206030A020304" pitchFamily="18" charset="0"/>
                <a:ea typeface="+mj-ea"/>
                <a:cs typeface="+mj-cs"/>
              </a:rPr>
              <a:t>cont</a:t>
            </a:r>
            <a:r>
              <a:rPr lang="en-US" sz="4400" b="1" dirty="0">
                <a:solidFill>
                  <a:schemeClr val="bg1"/>
                </a:solidFill>
                <a:latin typeface="Footlight MT Light" panose="0204060206030A020304" pitchFamily="18" charset="0"/>
                <a:ea typeface="+mj-ea"/>
                <a:cs typeface="+mj-cs"/>
              </a:rPr>
              <a:t>)</a:t>
            </a:r>
            <a:endParaRPr lang="en-US" sz="4400" dirty="0">
              <a:solidFill>
                <a:schemeClr val="bg1"/>
              </a:solidFill>
            </a:endParaRPr>
          </a:p>
        </p:txBody>
      </p:sp>
      <p:sp>
        <p:nvSpPr>
          <p:cNvPr id="10" name="Title 6">
            <a:extLst>
              <a:ext uri="{FF2B5EF4-FFF2-40B4-BE49-F238E27FC236}">
                <a16:creationId xmlns:a16="http://schemas.microsoft.com/office/drawing/2014/main" id="{AC0DB989-2AEF-61CD-2CC9-7F113D93D38D}"/>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Haggai 1:2-6</a:t>
            </a:r>
            <a:endParaRPr lang="en-US" sz="7000" dirty="0">
              <a:solidFill>
                <a:schemeClr val="bg1"/>
              </a:solidFill>
            </a:endParaRPr>
          </a:p>
        </p:txBody>
      </p:sp>
    </p:spTree>
    <p:extLst>
      <p:ext uri="{BB962C8B-B14F-4D97-AF65-F5344CB8AC3E}">
        <p14:creationId xmlns:p14="http://schemas.microsoft.com/office/powerpoint/2010/main" val="423957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586</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Footlight MT Light</vt:lpstr>
      <vt:lpstr>Narkisim</vt:lpstr>
      <vt:lpstr>Papyrus</vt:lpstr>
      <vt:lpstr>Office Theme</vt:lpstr>
      <vt:lpstr>Chapters 16-17</vt:lpstr>
      <vt:lpstr>The Verification of        Dedication</vt:lpstr>
      <vt:lpstr>Revelation 4:8</vt:lpstr>
      <vt:lpstr>The Verification of        Dedication</vt:lpstr>
      <vt:lpstr>Genesis 35:5</vt:lpstr>
      <vt:lpstr>Genesis 20:1-6</vt:lpstr>
      <vt:lpstr>Genesis 20:1-6</vt:lpstr>
      <vt:lpstr>The Verification of        Dedication</vt:lpstr>
      <vt:lpstr>Haggai 1:2-6</vt:lpstr>
      <vt:lpstr>Haggai 1:2-6</vt:lpstr>
      <vt:lpstr>The Verification of        Dedication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4</cp:revision>
  <dcterms:created xsi:type="dcterms:W3CDTF">2025-08-29T12:27:13Z</dcterms:created>
  <dcterms:modified xsi:type="dcterms:W3CDTF">2025-09-18T01:43:04Z</dcterms:modified>
</cp:coreProperties>
</file>