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38" r:id="rId2"/>
    <p:sldId id="539" r:id="rId3"/>
    <p:sldId id="542" r:id="rId4"/>
    <p:sldId id="543" r:id="rId5"/>
    <p:sldId id="544" r:id="rId6"/>
    <p:sldId id="547" r:id="rId7"/>
    <p:sldId id="545" r:id="rId8"/>
    <p:sldId id="546" r:id="rId9"/>
    <p:sldId id="553" r:id="rId10"/>
    <p:sldId id="554" r:id="rId11"/>
    <p:sldId id="555" r:id="rId12"/>
    <p:sldId id="550" r:id="rId13"/>
    <p:sldId id="548" r:id="rId14"/>
    <p:sldId id="549" r:id="rId15"/>
    <p:sldId id="558" r:id="rId16"/>
    <p:sldId id="556" r:id="rId17"/>
    <p:sldId id="55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D38678-FFDF-470A-A76C-B720FB8A40FC}" v="445" dt="2025-09-15T19:12:17.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57" autoAdjust="0"/>
    <p:restoredTop sz="94660"/>
  </p:normalViewPr>
  <p:slideViewPr>
    <p:cSldViewPr snapToGrid="0">
      <p:cViewPr varScale="1">
        <p:scale>
          <a:sx n="71" d="100"/>
          <a:sy n="71" d="100"/>
        </p:scale>
        <p:origin x="252" y="2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pc:chgData name="Daniel Shunk" userId="8b1a05f26d681f8b" providerId="LiveId" clId="{92551CD1-72E2-4A83-B06E-9F01B71D04EE}" dt="2025-09-15T19:12:17.150" v="710"/>
      <pc:docMkLst>
        <pc:docMk/>
      </pc:docMkLst>
      <pc:sldChg chg="modSp mod">
        <pc:chgData name="Daniel Shunk" userId="8b1a05f26d681f8b" providerId="LiveId" clId="{92551CD1-72E2-4A83-B06E-9F01B71D04EE}" dt="2025-09-15T18:37:00.270" v="40" actId="948"/>
        <pc:sldMkLst>
          <pc:docMk/>
          <pc:sldMk cId="228326901" sldId="538"/>
        </pc:sldMkLst>
        <pc:spChg chg="mod">
          <ac:chgData name="Daniel Shunk" userId="8b1a05f26d681f8b" providerId="LiveId" clId="{92551CD1-72E2-4A83-B06E-9F01B71D04EE}" dt="2025-09-15T18:37:00.270" v="40" actId="948"/>
          <ac:spMkLst>
            <pc:docMk/>
            <pc:sldMk cId="228326901" sldId="538"/>
            <ac:spMk id="3" creationId="{524D669F-4F57-4507-9DE2-CA8630900E2D}"/>
          </ac:spMkLst>
        </pc:spChg>
        <pc:spChg chg="mod">
          <ac:chgData name="Daniel Shunk" userId="8b1a05f26d681f8b" providerId="LiveId" clId="{92551CD1-72E2-4A83-B06E-9F01B71D04EE}" dt="2025-09-15T18:36:37.435" v="35" actId="20577"/>
          <ac:spMkLst>
            <pc:docMk/>
            <pc:sldMk cId="228326901" sldId="538"/>
            <ac:spMk id="8" creationId="{9A942C08-623B-1D70-6166-9ABAB57303E5}"/>
          </ac:spMkLst>
        </pc:spChg>
      </pc:sldChg>
      <pc:sldChg chg="modSp mod modAnim">
        <pc:chgData name="Daniel Shunk" userId="8b1a05f26d681f8b" providerId="LiveId" clId="{92551CD1-72E2-4A83-B06E-9F01B71D04EE}" dt="2025-09-15T18:49:01.120" v="300" actId="20577"/>
        <pc:sldMkLst>
          <pc:docMk/>
          <pc:sldMk cId="2578378471" sldId="539"/>
        </pc:sldMkLst>
        <pc:spChg chg="mod">
          <ac:chgData name="Daniel Shunk" userId="8b1a05f26d681f8b" providerId="LiveId" clId="{92551CD1-72E2-4A83-B06E-9F01B71D04EE}" dt="2025-09-15T18:49:01.120" v="300" actId="20577"/>
          <ac:spMkLst>
            <pc:docMk/>
            <pc:sldMk cId="2578378471" sldId="539"/>
            <ac:spMk id="3" creationId="{BD529B98-49C5-DA83-EA3D-3E6D8A3EED3B}"/>
          </ac:spMkLst>
        </pc:spChg>
        <pc:spChg chg="mod">
          <ac:chgData name="Daniel Shunk" userId="8b1a05f26d681f8b" providerId="LiveId" clId="{92551CD1-72E2-4A83-B06E-9F01B71D04EE}" dt="2025-09-15T18:37:28.416" v="62" actId="1076"/>
          <ac:spMkLst>
            <pc:docMk/>
            <pc:sldMk cId="2578378471" sldId="539"/>
            <ac:spMk id="7" creationId="{3FC1DDF3-8A9D-6F62-3CA8-F22532B135D7}"/>
          </ac:spMkLst>
        </pc:spChg>
      </pc:sldChg>
      <pc:sldChg chg="modSp mod modAnim">
        <pc:chgData name="Daniel Shunk" userId="8b1a05f26d681f8b" providerId="LiveId" clId="{92551CD1-72E2-4A83-B06E-9F01B71D04EE}" dt="2025-09-15T19:11:03.559" v="700"/>
        <pc:sldMkLst>
          <pc:docMk/>
          <pc:sldMk cId="4293401186" sldId="542"/>
        </pc:sldMkLst>
        <pc:spChg chg="mod">
          <ac:chgData name="Daniel Shunk" userId="8b1a05f26d681f8b" providerId="LiveId" clId="{92551CD1-72E2-4A83-B06E-9F01B71D04EE}" dt="2025-09-15T18:50:53.078" v="348" actId="255"/>
          <ac:spMkLst>
            <pc:docMk/>
            <pc:sldMk cId="4293401186" sldId="542"/>
            <ac:spMk id="3" creationId="{49CB45BE-50B9-79CD-7677-7E7992977119}"/>
          </ac:spMkLst>
        </pc:spChg>
        <pc:spChg chg="mod">
          <ac:chgData name="Daniel Shunk" userId="8b1a05f26d681f8b" providerId="LiveId" clId="{92551CD1-72E2-4A83-B06E-9F01B71D04EE}" dt="2025-09-15T18:49:33.455" v="332" actId="14100"/>
          <ac:spMkLst>
            <pc:docMk/>
            <pc:sldMk cId="4293401186" sldId="542"/>
            <ac:spMk id="7" creationId="{B98004E7-EC74-0C1E-8693-D329869A8A73}"/>
          </ac:spMkLst>
        </pc:spChg>
      </pc:sldChg>
      <pc:sldChg chg="del">
        <pc:chgData name="Daniel Shunk" userId="8b1a05f26d681f8b" providerId="LiveId" clId="{92551CD1-72E2-4A83-B06E-9F01B71D04EE}" dt="2025-09-15T18:48:43.457" v="296" actId="47"/>
        <pc:sldMkLst>
          <pc:docMk/>
          <pc:sldMk cId="2268481962" sldId="543"/>
        </pc:sldMkLst>
      </pc:sldChg>
      <pc:sldChg chg="modSp add modAnim">
        <pc:chgData name="Daniel Shunk" userId="8b1a05f26d681f8b" providerId="LiveId" clId="{92551CD1-72E2-4A83-B06E-9F01B71D04EE}" dt="2025-09-15T19:11:21.396" v="701"/>
        <pc:sldMkLst>
          <pc:docMk/>
          <pc:sldMk cId="3285662160" sldId="543"/>
        </pc:sldMkLst>
        <pc:spChg chg="mod">
          <ac:chgData name="Daniel Shunk" userId="8b1a05f26d681f8b" providerId="LiveId" clId="{92551CD1-72E2-4A83-B06E-9F01B71D04EE}" dt="2025-09-15T18:51:21.019" v="350" actId="20577"/>
          <ac:spMkLst>
            <pc:docMk/>
            <pc:sldMk cId="3285662160" sldId="543"/>
            <ac:spMk id="3" creationId="{2E1F21BB-DD95-B1AF-FAB4-48D734A499F1}"/>
          </ac:spMkLst>
        </pc:spChg>
      </pc:sldChg>
      <pc:sldChg chg="del">
        <pc:chgData name="Daniel Shunk" userId="8b1a05f26d681f8b" providerId="LiveId" clId="{92551CD1-72E2-4A83-B06E-9F01B71D04EE}" dt="2025-09-15T18:48:44.060" v="297" actId="47"/>
        <pc:sldMkLst>
          <pc:docMk/>
          <pc:sldMk cId="2078278335" sldId="544"/>
        </pc:sldMkLst>
      </pc:sldChg>
      <pc:sldChg chg="modSp add mod replId modAnim">
        <pc:chgData name="Daniel Shunk" userId="8b1a05f26d681f8b" providerId="LiveId" clId="{92551CD1-72E2-4A83-B06E-9F01B71D04EE}" dt="2025-09-15T19:11:26.466" v="702"/>
        <pc:sldMkLst>
          <pc:docMk/>
          <pc:sldMk cId="2625671810" sldId="544"/>
        </pc:sldMkLst>
        <pc:spChg chg="mod">
          <ac:chgData name="Daniel Shunk" userId="8b1a05f26d681f8b" providerId="LiveId" clId="{92551CD1-72E2-4A83-B06E-9F01B71D04EE}" dt="2025-09-15T18:52:28.331" v="379" actId="255"/>
          <ac:spMkLst>
            <pc:docMk/>
            <pc:sldMk cId="2625671810" sldId="544"/>
            <ac:spMk id="3" creationId="{977D3CBC-8BE3-B8E8-2DE4-90C774213B28}"/>
          </ac:spMkLst>
        </pc:spChg>
        <pc:spChg chg="mod">
          <ac:chgData name="Daniel Shunk" userId="8b1a05f26d681f8b" providerId="LiveId" clId="{92551CD1-72E2-4A83-B06E-9F01B71D04EE}" dt="2025-09-15T18:51:49.919" v="365" actId="14100"/>
          <ac:spMkLst>
            <pc:docMk/>
            <pc:sldMk cId="2625671810" sldId="544"/>
            <ac:spMk id="7" creationId="{5239BCE7-3F9D-394D-E830-000CAA133A32}"/>
          </ac:spMkLst>
        </pc:spChg>
      </pc:sldChg>
      <pc:sldChg chg="modSp add modAnim">
        <pc:chgData name="Daniel Shunk" userId="8b1a05f26d681f8b" providerId="LiveId" clId="{92551CD1-72E2-4A83-B06E-9F01B71D04EE}" dt="2025-09-15T18:54:50.707" v="424"/>
        <pc:sldMkLst>
          <pc:docMk/>
          <pc:sldMk cId="2455846909" sldId="545"/>
        </pc:sldMkLst>
        <pc:spChg chg="mod">
          <ac:chgData name="Daniel Shunk" userId="8b1a05f26d681f8b" providerId="LiveId" clId="{92551CD1-72E2-4A83-B06E-9F01B71D04EE}" dt="2025-09-15T18:54:45.904" v="422" actId="20577"/>
          <ac:spMkLst>
            <pc:docMk/>
            <pc:sldMk cId="2455846909" sldId="545"/>
            <ac:spMk id="3" creationId="{D348A62B-1E7F-7DC0-C24B-5DEC0C633B3A}"/>
          </ac:spMkLst>
        </pc:spChg>
      </pc:sldChg>
      <pc:sldChg chg="del">
        <pc:chgData name="Daniel Shunk" userId="8b1a05f26d681f8b" providerId="LiveId" clId="{92551CD1-72E2-4A83-B06E-9F01B71D04EE}" dt="2025-09-15T18:48:44.746" v="298" actId="47"/>
        <pc:sldMkLst>
          <pc:docMk/>
          <pc:sldMk cId="2801116541" sldId="545"/>
        </pc:sldMkLst>
      </pc:sldChg>
      <pc:sldChg chg="modSp add mod replId modAnim">
        <pc:chgData name="Daniel Shunk" userId="8b1a05f26d681f8b" providerId="LiveId" clId="{92551CD1-72E2-4A83-B06E-9F01B71D04EE}" dt="2025-09-15T19:11:44.470" v="704"/>
        <pc:sldMkLst>
          <pc:docMk/>
          <pc:sldMk cId="1202597353" sldId="546"/>
        </pc:sldMkLst>
        <pc:spChg chg="mod">
          <ac:chgData name="Daniel Shunk" userId="8b1a05f26d681f8b" providerId="LiveId" clId="{92551CD1-72E2-4A83-B06E-9F01B71D04EE}" dt="2025-09-15T18:56:18.641" v="449" actId="2710"/>
          <ac:spMkLst>
            <pc:docMk/>
            <pc:sldMk cId="1202597353" sldId="546"/>
            <ac:spMk id="3" creationId="{0F374B56-AA92-AC22-FC5F-FD218E31FA3C}"/>
          </ac:spMkLst>
        </pc:spChg>
        <pc:spChg chg="mod">
          <ac:chgData name="Daniel Shunk" userId="8b1a05f26d681f8b" providerId="LiveId" clId="{92551CD1-72E2-4A83-B06E-9F01B71D04EE}" dt="2025-09-15T18:55:28.224" v="439" actId="14100"/>
          <ac:spMkLst>
            <pc:docMk/>
            <pc:sldMk cId="1202597353" sldId="546"/>
            <ac:spMk id="7" creationId="{1BD23F90-8EBA-A42E-F904-E0D8487AFE7A}"/>
          </ac:spMkLst>
        </pc:spChg>
      </pc:sldChg>
      <pc:sldChg chg="modSp add mod modAnim">
        <pc:chgData name="Daniel Shunk" userId="8b1a05f26d681f8b" providerId="LiveId" clId="{92551CD1-72E2-4A83-B06E-9F01B71D04EE}" dt="2025-09-15T19:11:30.726" v="703"/>
        <pc:sldMkLst>
          <pc:docMk/>
          <pc:sldMk cId="2029583789" sldId="547"/>
        </pc:sldMkLst>
        <pc:spChg chg="mod">
          <ac:chgData name="Daniel Shunk" userId="8b1a05f26d681f8b" providerId="LiveId" clId="{92551CD1-72E2-4A83-B06E-9F01B71D04EE}" dt="2025-09-15T18:54:15.430" v="420" actId="255"/>
          <ac:spMkLst>
            <pc:docMk/>
            <pc:sldMk cId="2029583789" sldId="547"/>
            <ac:spMk id="3" creationId="{0888B52C-C0A4-2391-0913-399F8FA16743}"/>
          </ac:spMkLst>
        </pc:spChg>
        <pc:spChg chg="mod">
          <ac:chgData name="Daniel Shunk" userId="8b1a05f26d681f8b" providerId="LiveId" clId="{92551CD1-72E2-4A83-B06E-9F01B71D04EE}" dt="2025-09-15T18:52:52.816" v="395" actId="14100"/>
          <ac:spMkLst>
            <pc:docMk/>
            <pc:sldMk cId="2029583789" sldId="547"/>
            <ac:spMk id="7" creationId="{CF068AF2-109D-AEE1-89DA-932591F5FB3B}"/>
          </ac:spMkLst>
        </pc:spChg>
      </pc:sldChg>
      <pc:sldChg chg="modSp add modAnim">
        <pc:chgData name="Daniel Shunk" userId="8b1a05f26d681f8b" providerId="LiveId" clId="{92551CD1-72E2-4A83-B06E-9F01B71D04EE}" dt="2025-09-15T19:02:03.422" v="598"/>
        <pc:sldMkLst>
          <pc:docMk/>
          <pc:sldMk cId="285810989" sldId="548"/>
        </pc:sldMkLst>
        <pc:spChg chg="mod">
          <ac:chgData name="Daniel Shunk" userId="8b1a05f26d681f8b" providerId="LiveId" clId="{92551CD1-72E2-4A83-B06E-9F01B71D04EE}" dt="2025-09-15T19:01:52.142" v="595" actId="20577"/>
          <ac:spMkLst>
            <pc:docMk/>
            <pc:sldMk cId="285810989" sldId="548"/>
            <ac:spMk id="3" creationId="{26F43EEA-52C3-F15E-3ABB-FEAF3B0207F5}"/>
          </ac:spMkLst>
        </pc:spChg>
      </pc:sldChg>
      <pc:sldChg chg="modSp add mod replId modAnim">
        <pc:chgData name="Daniel Shunk" userId="8b1a05f26d681f8b" providerId="LiveId" clId="{92551CD1-72E2-4A83-B06E-9F01B71D04EE}" dt="2025-09-15T19:12:14.010" v="709"/>
        <pc:sldMkLst>
          <pc:docMk/>
          <pc:sldMk cId="3805772185" sldId="549"/>
        </pc:sldMkLst>
        <pc:spChg chg="mod">
          <ac:chgData name="Daniel Shunk" userId="8b1a05f26d681f8b" providerId="LiveId" clId="{92551CD1-72E2-4A83-B06E-9F01B71D04EE}" dt="2025-09-15T19:04:53.337" v="633" actId="255"/>
          <ac:spMkLst>
            <pc:docMk/>
            <pc:sldMk cId="3805772185" sldId="549"/>
            <ac:spMk id="3" creationId="{B9318C5E-411F-7B2A-A336-725A75CED0DF}"/>
          </ac:spMkLst>
        </pc:spChg>
        <pc:spChg chg="mod">
          <ac:chgData name="Daniel Shunk" userId="8b1a05f26d681f8b" providerId="LiveId" clId="{92551CD1-72E2-4A83-B06E-9F01B71D04EE}" dt="2025-09-15T19:02:22.455" v="604" actId="20577"/>
          <ac:spMkLst>
            <pc:docMk/>
            <pc:sldMk cId="3805772185" sldId="549"/>
            <ac:spMk id="7" creationId="{041AE8E2-B824-E57C-813E-671D42DBC440}"/>
          </ac:spMkLst>
        </pc:spChg>
      </pc:sldChg>
      <pc:sldChg chg="modSp add mod ord modAnim">
        <pc:chgData name="Daniel Shunk" userId="8b1a05f26d681f8b" providerId="LiveId" clId="{92551CD1-72E2-4A83-B06E-9F01B71D04EE}" dt="2025-09-15T19:11:58.477" v="708"/>
        <pc:sldMkLst>
          <pc:docMk/>
          <pc:sldMk cId="351628815" sldId="550"/>
        </pc:sldMkLst>
        <pc:spChg chg="mod">
          <ac:chgData name="Daniel Shunk" userId="8b1a05f26d681f8b" providerId="LiveId" clId="{92551CD1-72E2-4A83-B06E-9F01B71D04EE}" dt="2025-09-15T19:01:29.341" v="593" actId="1035"/>
          <ac:spMkLst>
            <pc:docMk/>
            <pc:sldMk cId="351628815" sldId="550"/>
            <ac:spMk id="3" creationId="{B97184B4-AB44-9A96-F6B2-BD4F4FEFA4A5}"/>
          </ac:spMkLst>
        </pc:spChg>
        <pc:spChg chg="mod">
          <ac:chgData name="Daniel Shunk" userId="8b1a05f26d681f8b" providerId="LiveId" clId="{92551CD1-72E2-4A83-B06E-9F01B71D04EE}" dt="2025-09-15T19:00:47.238" v="532" actId="14100"/>
          <ac:spMkLst>
            <pc:docMk/>
            <pc:sldMk cId="351628815" sldId="550"/>
            <ac:spMk id="7" creationId="{91CF0E12-E748-33B1-27CE-FA54B2A14952}"/>
          </ac:spMkLst>
        </pc:spChg>
      </pc:sldChg>
      <pc:sldChg chg="add del">
        <pc:chgData name="Daniel Shunk" userId="8b1a05f26d681f8b" providerId="LiveId" clId="{92551CD1-72E2-4A83-B06E-9F01B71D04EE}" dt="2025-09-15T18:56:56.427" v="450" actId="47"/>
        <pc:sldMkLst>
          <pc:docMk/>
          <pc:sldMk cId="3697272936" sldId="551"/>
        </pc:sldMkLst>
      </pc:sldChg>
      <pc:sldChg chg="add del">
        <pc:chgData name="Daniel Shunk" userId="8b1a05f26d681f8b" providerId="LiveId" clId="{92551CD1-72E2-4A83-B06E-9F01B71D04EE}" dt="2025-09-15T18:56:57.005" v="451" actId="47"/>
        <pc:sldMkLst>
          <pc:docMk/>
          <pc:sldMk cId="425186511" sldId="552"/>
        </pc:sldMkLst>
      </pc:sldChg>
      <pc:sldChg chg="modSp add mod modAnim">
        <pc:chgData name="Daniel Shunk" userId="8b1a05f26d681f8b" providerId="LiveId" clId="{92551CD1-72E2-4A83-B06E-9F01B71D04EE}" dt="2025-09-15T19:11:47.807" v="705"/>
        <pc:sldMkLst>
          <pc:docMk/>
          <pc:sldMk cId="2866240158" sldId="553"/>
        </pc:sldMkLst>
        <pc:spChg chg="mod">
          <ac:chgData name="Daniel Shunk" userId="8b1a05f26d681f8b" providerId="LiveId" clId="{92551CD1-72E2-4A83-B06E-9F01B71D04EE}" dt="2025-09-15T18:57:57.793" v="482" actId="20577"/>
          <ac:spMkLst>
            <pc:docMk/>
            <pc:sldMk cId="2866240158" sldId="553"/>
            <ac:spMk id="3" creationId="{692E4B5A-22A6-13F2-B11D-2E9C0BB9DE4D}"/>
          </ac:spMkLst>
        </pc:spChg>
        <pc:spChg chg="mod">
          <ac:chgData name="Daniel Shunk" userId="8b1a05f26d681f8b" providerId="LiveId" clId="{92551CD1-72E2-4A83-B06E-9F01B71D04EE}" dt="2025-09-15T18:57:14.238" v="461" actId="14100"/>
          <ac:spMkLst>
            <pc:docMk/>
            <pc:sldMk cId="2866240158" sldId="553"/>
            <ac:spMk id="7" creationId="{3D2BC850-35AB-3CA2-D9F6-7EBBDECD63E1}"/>
          </ac:spMkLst>
        </pc:spChg>
      </pc:sldChg>
      <pc:sldChg chg="modSp add modAnim">
        <pc:chgData name="Daniel Shunk" userId="8b1a05f26d681f8b" providerId="LiveId" clId="{92551CD1-72E2-4A83-B06E-9F01B71D04EE}" dt="2025-09-15T19:11:50.403" v="706"/>
        <pc:sldMkLst>
          <pc:docMk/>
          <pc:sldMk cId="699738045" sldId="554"/>
        </pc:sldMkLst>
        <pc:spChg chg="mod">
          <ac:chgData name="Daniel Shunk" userId="8b1a05f26d681f8b" providerId="LiveId" clId="{92551CD1-72E2-4A83-B06E-9F01B71D04EE}" dt="2025-09-15T18:59:00.118" v="511" actId="255"/>
          <ac:spMkLst>
            <pc:docMk/>
            <pc:sldMk cId="699738045" sldId="554"/>
            <ac:spMk id="3" creationId="{4D4B1718-F417-287A-694F-FEB0C060A259}"/>
          </ac:spMkLst>
        </pc:spChg>
      </pc:sldChg>
      <pc:sldChg chg="modSp add modAnim">
        <pc:chgData name="Daniel Shunk" userId="8b1a05f26d681f8b" providerId="LiveId" clId="{92551CD1-72E2-4A83-B06E-9F01B71D04EE}" dt="2025-09-15T19:11:54.668" v="707"/>
        <pc:sldMkLst>
          <pc:docMk/>
          <pc:sldMk cId="2498428764" sldId="555"/>
        </pc:sldMkLst>
        <pc:spChg chg="mod">
          <ac:chgData name="Daniel Shunk" userId="8b1a05f26d681f8b" providerId="LiveId" clId="{92551CD1-72E2-4A83-B06E-9F01B71D04EE}" dt="2025-09-15T18:59:30.712" v="519" actId="255"/>
          <ac:spMkLst>
            <pc:docMk/>
            <pc:sldMk cId="2498428764" sldId="555"/>
            <ac:spMk id="3" creationId="{3E81AF05-156D-F67F-F3AA-F18C0EC6074D}"/>
          </ac:spMkLst>
        </pc:spChg>
      </pc:sldChg>
      <pc:sldChg chg="add modTransition modAnim">
        <pc:chgData name="Daniel Shunk" userId="8b1a05f26d681f8b" providerId="LiveId" clId="{92551CD1-72E2-4A83-B06E-9F01B71D04EE}" dt="2025-09-15T19:10:05.182" v="696"/>
        <pc:sldMkLst>
          <pc:docMk/>
          <pc:sldMk cId="1693735005" sldId="556"/>
        </pc:sldMkLst>
      </pc:sldChg>
      <pc:sldChg chg="add del replId">
        <pc:chgData name="Daniel Shunk" userId="8b1a05f26d681f8b" providerId="LiveId" clId="{92551CD1-72E2-4A83-B06E-9F01B71D04EE}" dt="2025-09-15T19:06:30.892" v="652" actId="47"/>
        <pc:sldMkLst>
          <pc:docMk/>
          <pc:sldMk cId="2042142148" sldId="557"/>
        </pc:sldMkLst>
      </pc:sldChg>
      <pc:sldChg chg="modSp add mod modAnim">
        <pc:chgData name="Daniel Shunk" userId="8b1a05f26d681f8b" providerId="LiveId" clId="{92551CD1-72E2-4A83-B06E-9F01B71D04EE}" dt="2025-09-15T19:12:17.150" v="710"/>
        <pc:sldMkLst>
          <pc:docMk/>
          <pc:sldMk cId="1429847670" sldId="558"/>
        </pc:sldMkLst>
        <pc:spChg chg="mod">
          <ac:chgData name="Daniel Shunk" userId="8b1a05f26d681f8b" providerId="LiveId" clId="{92551CD1-72E2-4A83-B06E-9F01B71D04EE}" dt="2025-09-15T19:06:06.355" v="648" actId="313"/>
          <ac:spMkLst>
            <pc:docMk/>
            <pc:sldMk cId="1429847670" sldId="558"/>
            <ac:spMk id="3" creationId="{DB28DA22-8E81-49C4-659D-DF572621A49A}"/>
          </ac:spMkLst>
        </pc:spChg>
        <pc:spChg chg="mod">
          <ac:chgData name="Daniel Shunk" userId="8b1a05f26d681f8b" providerId="LiveId" clId="{92551CD1-72E2-4A83-B06E-9F01B71D04EE}" dt="2025-09-15T19:05:39.284" v="645" actId="14100"/>
          <ac:spMkLst>
            <pc:docMk/>
            <pc:sldMk cId="1429847670" sldId="558"/>
            <ac:spMk id="7" creationId="{A2B32EF5-7C08-5EC0-FCA5-8F50C64C156F}"/>
          </ac:spMkLst>
        </pc:spChg>
      </pc:sldChg>
      <pc:sldChg chg="modSp add modTransition modAnim">
        <pc:chgData name="Daniel Shunk" userId="8b1a05f26d681f8b" providerId="LiveId" clId="{92551CD1-72E2-4A83-B06E-9F01B71D04EE}" dt="2025-09-15T19:10:38.287" v="699"/>
        <pc:sldMkLst>
          <pc:docMk/>
          <pc:sldMk cId="1392917972" sldId="559"/>
        </pc:sldMkLst>
        <pc:spChg chg="mod">
          <ac:chgData name="Daniel Shunk" userId="8b1a05f26d681f8b" providerId="LiveId" clId="{92551CD1-72E2-4A83-B06E-9F01B71D04EE}" dt="2025-09-15T19:09:50.966" v="694" actId="20577"/>
          <ac:spMkLst>
            <pc:docMk/>
            <pc:sldMk cId="1392917972" sldId="559"/>
            <ac:spMk id="3" creationId="{32EA8706-D173-7638-1A86-630BF1C698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968575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37027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76164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8803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828273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3667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11999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82632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84523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551127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9/15/2025</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59692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9/15/2025</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2961464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4E563-E191-8E96-39D7-86630029BCC4}"/>
              </a:ext>
            </a:extLst>
          </p:cNvPr>
          <p:cNvSpPr>
            <a:spLocks noGrp="1"/>
          </p:cNvSpPr>
          <p:nvPr>
            <p:ph type="title"/>
          </p:nvPr>
        </p:nvSpPr>
        <p:spPr/>
        <p:txBody>
          <a:bodyPr/>
          <a:lstStyle/>
          <a:p>
            <a:endParaRPr lang="en-US"/>
          </a:p>
        </p:txBody>
      </p:sp>
      <p:pic>
        <p:nvPicPr>
          <p:cNvPr id="5" name="Content Placeholder 4" descr="A person holding a flame in his hand&#10;&#10;AI-generated content may be incorrect.">
            <a:extLst>
              <a:ext uri="{FF2B5EF4-FFF2-40B4-BE49-F238E27FC236}">
                <a16:creationId xmlns:a16="http://schemas.microsoft.com/office/drawing/2014/main" id="{DC968828-FF01-76AD-8D4E-6EF72404381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Rectangle 5">
            <a:extLst>
              <a:ext uri="{FF2B5EF4-FFF2-40B4-BE49-F238E27FC236}">
                <a16:creationId xmlns:a16="http://schemas.microsoft.com/office/drawing/2014/main" id="{C0B652FB-A8B4-3A64-D96D-E984CA1DD96B}"/>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282834-4B41-5B31-0472-AA4F66F1232D}"/>
              </a:ext>
            </a:extLst>
          </p:cNvPr>
          <p:cNvSpPr txBox="1"/>
          <p:nvPr/>
        </p:nvSpPr>
        <p:spPr>
          <a:xfrm>
            <a:off x="349321" y="2800984"/>
            <a:ext cx="12109688" cy="424731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7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First John</a:t>
            </a:r>
          </a:p>
        </p:txBody>
      </p:sp>
      <p:sp>
        <p:nvSpPr>
          <p:cNvPr id="8" name="TextBox 7">
            <a:extLst>
              <a:ext uri="{FF2B5EF4-FFF2-40B4-BE49-F238E27FC236}">
                <a16:creationId xmlns:a16="http://schemas.microsoft.com/office/drawing/2014/main" id="{9A942C08-623B-1D70-6166-9ABAB57303E5}"/>
              </a:ext>
            </a:extLst>
          </p:cNvPr>
          <p:cNvSpPr txBox="1"/>
          <p:nvPr/>
        </p:nvSpPr>
        <p:spPr>
          <a:xfrm>
            <a:off x="8409903" y="3974234"/>
            <a:ext cx="3975351" cy="2246769"/>
          </a:xfrm>
          <a:prstGeom prst="rect">
            <a:avLst/>
          </a:prstGeom>
          <a:noFill/>
        </p:spPr>
        <p:txBody>
          <a:bodyPr wrap="square" rtlCol="0">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Chapter</a:t>
            </a:r>
          </a:p>
          <a:p>
            <a:pPr marL="0" marR="0" lvl="0" indent="0" algn="ctr" defTabSz="914400" rtl="0" eaLnBrk="1" fontAlgn="auto" latinLnBrk="0" hangingPunct="1">
              <a:spcBef>
                <a:spcPts val="0"/>
              </a:spcBef>
              <a:spcAft>
                <a:spcPts val="0"/>
              </a:spcAft>
              <a:buClrTx/>
              <a:buSzTx/>
              <a:buFontTx/>
              <a:buNone/>
              <a:tabLst/>
              <a:defRPr/>
            </a:pPr>
            <a:r>
              <a:rPr lang="en-US" sz="7000" b="1" dirty="0">
                <a:solidFill>
                  <a:prstClr val="white"/>
                </a:solidFill>
                <a:latin typeface="Footlight MT Light" panose="0204060206030A020304" pitchFamily="18" charset="0"/>
              </a:rPr>
              <a:t>5</a:t>
            </a:r>
            <a:endParaRPr kumimoji="0" lang="en-US" sz="7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endParaRPr>
          </a:p>
        </p:txBody>
      </p:sp>
      <p:sp>
        <p:nvSpPr>
          <p:cNvPr id="3" name="TextBox 2">
            <a:extLst>
              <a:ext uri="{FF2B5EF4-FFF2-40B4-BE49-F238E27FC236}">
                <a16:creationId xmlns:a16="http://schemas.microsoft.com/office/drawing/2014/main" id="{524D669F-4F57-4507-9DE2-CA8630900E2D}"/>
              </a:ext>
            </a:extLst>
          </p:cNvPr>
          <p:cNvSpPr txBox="1"/>
          <p:nvPr/>
        </p:nvSpPr>
        <p:spPr>
          <a:xfrm>
            <a:off x="0" y="279245"/>
            <a:ext cx="5917844" cy="2893421"/>
          </a:xfrm>
          <a:prstGeom prst="rect">
            <a:avLst/>
          </a:prstGeom>
          <a:noFill/>
        </p:spPr>
        <p:txBody>
          <a:bodyPr wrap="square" rtlCol="0">
            <a:spAutoFit/>
          </a:bodyPr>
          <a:lstStyle/>
          <a:p>
            <a:pPr marL="0" marR="0" lvl="0" indent="0" algn="ctr" defTabSz="914400" rtl="0" eaLnBrk="1" fontAlgn="auto" latinLnBrk="0" hangingPunct="1">
              <a:lnSpc>
                <a:spcPts val="72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Our</a:t>
            </a:r>
          </a:p>
          <a:p>
            <a:pPr marL="0" marR="0" lvl="0" indent="0" algn="ctr" defTabSz="914400" rtl="0" eaLnBrk="1" fontAlgn="auto" latinLnBrk="0" hangingPunct="1">
              <a:lnSpc>
                <a:spcPts val="72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Overcoming</a:t>
            </a:r>
          </a:p>
          <a:p>
            <a:pPr marL="0" marR="0" lvl="0" indent="0" algn="ctr" defTabSz="914400" rtl="0" eaLnBrk="1" fontAlgn="auto" latinLnBrk="0" hangingPunct="1">
              <a:lnSpc>
                <a:spcPts val="7200"/>
              </a:lnSpc>
              <a:spcBef>
                <a:spcPts val="0"/>
              </a:spcBef>
              <a:spcAft>
                <a:spcPts val="0"/>
              </a:spcAft>
              <a:buClrTx/>
              <a:buSzTx/>
              <a:buFontTx/>
              <a:buNone/>
              <a:tabLst/>
              <a:defRPr/>
            </a:pPr>
            <a:r>
              <a:rPr kumimoji="0" lang="en-US" sz="8000" b="1" i="0" u="none" strike="noStrike" kern="1200" cap="none" spc="0" normalizeH="0" baseline="0" noProof="0" dirty="0">
                <a:ln>
                  <a:noFill/>
                </a:ln>
                <a:solidFill>
                  <a:prstClr val="white"/>
                </a:solidFill>
                <a:effectLst/>
                <a:uLnTx/>
                <a:uFillTx/>
                <a:latin typeface="Footlight MT Light" panose="0204060206030A020304" pitchFamily="18" charset="0"/>
                <a:ea typeface="+mn-ea"/>
                <a:cs typeface="+mn-cs"/>
              </a:rPr>
              <a:t>Faith</a:t>
            </a:r>
          </a:p>
        </p:txBody>
      </p:sp>
    </p:spTree>
    <p:extLst>
      <p:ext uri="{BB962C8B-B14F-4D97-AF65-F5344CB8AC3E}">
        <p14:creationId xmlns:p14="http://schemas.microsoft.com/office/powerpoint/2010/main" val="228326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6A8F9-8A0D-1683-2C72-0B1D7528E123}"/>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E19F50C2-DBEF-7604-50DA-4163E852E68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EF4DCBB8-7DEF-2291-EBD2-9D97A3697EC3}"/>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AD9AE61-5A0F-6A23-F746-0597631AAA87}"/>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8080809B-5D5E-6E7A-77BC-379021178EA1}"/>
              </a:ext>
            </a:extLst>
          </p:cNvPr>
          <p:cNvSpPr txBox="1"/>
          <p:nvPr/>
        </p:nvSpPr>
        <p:spPr>
          <a:xfrm>
            <a:off x="6938682" y="5095777"/>
            <a:ext cx="617983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5:36-39</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4D4B1718-F417-287A-694F-FEB0C060A259}"/>
              </a:ext>
            </a:extLst>
          </p:cNvPr>
          <p:cNvSpPr txBox="1"/>
          <p:nvPr/>
        </p:nvSpPr>
        <p:spPr>
          <a:xfrm>
            <a:off x="217590" y="97604"/>
            <a:ext cx="11756820" cy="6694333"/>
          </a:xfrm>
          <a:prstGeom prst="rect">
            <a:avLst/>
          </a:prstGeom>
          <a:noFill/>
        </p:spPr>
        <p:txBody>
          <a:bodyPr wrap="square" rtlCol="0">
            <a:spAutoFit/>
          </a:bodyPr>
          <a:lstStyle/>
          <a:p>
            <a:pPr lvl="0" algn="just">
              <a:lnSpc>
                <a:spcPts val="7400"/>
              </a:lnSpc>
              <a:spcAft>
                <a:spcPts val="3000"/>
              </a:spcAft>
              <a:defRPr/>
            </a:pPr>
            <a:r>
              <a:rPr kumimoji="0" lang="en-US" sz="60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kumimoji="0" lang="en-US" sz="6000" b="1" i="0" u="none" strike="noStrike" kern="1200" cap="none" spc="0" normalizeH="0" baseline="0" noProof="0" dirty="0" err="1">
                <a:ln w="6350">
                  <a:solidFill>
                    <a:sysClr val="windowText" lastClr="000000"/>
                  </a:solidFill>
                </a:ln>
                <a:solidFill>
                  <a:prstClr val="white"/>
                </a:solidFill>
                <a:effectLst/>
                <a:uLnTx/>
                <a:uFillTx/>
                <a:latin typeface="Footlight MT Light" panose="0204060206030A020304" pitchFamily="18" charset="0"/>
              </a:rPr>
              <a:t>cont</a:t>
            </a:r>
            <a:r>
              <a:rPr kumimoji="0" lang="en-US" sz="60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 …</a:t>
            </a:r>
            <a:r>
              <a:rPr lang="en-US" sz="6000" b="1" dirty="0">
                <a:ln w="6350">
                  <a:solidFill>
                    <a:sysClr val="windowText" lastClr="000000"/>
                  </a:solidFill>
                </a:ln>
                <a:solidFill>
                  <a:prstClr val="white"/>
                </a:solidFill>
                <a:latin typeface="Footlight MT Light" panose="0204060206030A020304" pitchFamily="18" charset="0"/>
              </a:rPr>
              <a:t>And the Father who sent Me, He has borne witness about Me. You have neither heard His voice at any time nor seen His form. You do not have His word abiding in you, for you do not believe Him whom He sent… (</a:t>
            </a:r>
            <a:r>
              <a:rPr lang="en-US" sz="6000" b="1" dirty="0" err="1">
                <a:ln w="6350">
                  <a:solidFill>
                    <a:sysClr val="windowText" lastClr="000000"/>
                  </a:solidFill>
                </a:ln>
                <a:solidFill>
                  <a:prstClr val="white"/>
                </a:solidFill>
                <a:latin typeface="Footlight MT Light" panose="0204060206030A020304" pitchFamily="18" charset="0"/>
              </a:rPr>
              <a:t>cont</a:t>
            </a:r>
            <a:r>
              <a:rPr lang="en-US" sz="6000" b="1" dirty="0">
                <a:ln w="6350">
                  <a:solidFill>
                    <a:sysClr val="windowText" lastClr="000000"/>
                  </a:solidFill>
                </a:ln>
                <a:solidFill>
                  <a:prstClr val="white"/>
                </a:solidFill>
                <a:latin typeface="Footlight MT Light" panose="0204060206030A020304" pitchFamily="18" charset="0"/>
              </a:rPr>
              <a:t>)</a:t>
            </a:r>
          </a:p>
        </p:txBody>
      </p:sp>
    </p:spTree>
    <p:extLst>
      <p:ext uri="{BB962C8B-B14F-4D97-AF65-F5344CB8AC3E}">
        <p14:creationId xmlns:p14="http://schemas.microsoft.com/office/powerpoint/2010/main" val="699738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7D305-B448-B9CA-8F06-C7341F794241}"/>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D2E6FE4A-B22A-6040-60E9-21BE44D6829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BC887659-FA4E-2F87-DF29-AC25620662E3}"/>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510341-EA3F-DD57-34B0-D8A8B8A1E269}"/>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86E9FDE-4FED-02E6-B44F-8D105CCA574B}"/>
              </a:ext>
            </a:extLst>
          </p:cNvPr>
          <p:cNvSpPr txBox="1"/>
          <p:nvPr/>
        </p:nvSpPr>
        <p:spPr>
          <a:xfrm>
            <a:off x="6938682" y="5095777"/>
            <a:ext cx="617983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5:36-39</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3E81AF05-156D-F67F-F3AA-F18C0EC6074D}"/>
              </a:ext>
            </a:extLst>
          </p:cNvPr>
          <p:cNvSpPr txBox="1"/>
          <p:nvPr/>
        </p:nvSpPr>
        <p:spPr>
          <a:xfrm>
            <a:off x="217590" y="97604"/>
            <a:ext cx="11756820" cy="3888244"/>
          </a:xfrm>
          <a:prstGeom prst="rect">
            <a:avLst/>
          </a:prstGeom>
          <a:noFill/>
        </p:spPr>
        <p:txBody>
          <a:bodyPr wrap="square" rtlCol="0">
            <a:spAutoFit/>
          </a:bodyPr>
          <a:lstStyle/>
          <a:p>
            <a:pPr lvl="0" algn="just">
              <a:lnSpc>
                <a:spcPts val="7400"/>
              </a:lnSpc>
              <a:spcAft>
                <a:spcPts val="3000"/>
              </a:spcAft>
              <a:defRPr/>
            </a:pPr>
            <a:r>
              <a:rPr kumimoji="0" lang="en-US" sz="6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kumimoji="0" lang="en-US" sz="6400" b="1" i="0" u="none" strike="noStrike" kern="1200" cap="none" spc="0" normalizeH="0" baseline="0" noProof="0" dirty="0" err="1">
                <a:ln w="6350">
                  <a:solidFill>
                    <a:sysClr val="windowText" lastClr="000000"/>
                  </a:solidFill>
                </a:ln>
                <a:solidFill>
                  <a:prstClr val="white"/>
                </a:solidFill>
                <a:effectLst/>
                <a:uLnTx/>
                <a:uFillTx/>
                <a:latin typeface="Footlight MT Light" panose="0204060206030A020304" pitchFamily="18" charset="0"/>
              </a:rPr>
              <a:t>cont</a:t>
            </a:r>
            <a:r>
              <a:rPr kumimoji="0" lang="en-US" sz="6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 …</a:t>
            </a:r>
            <a:r>
              <a:rPr lang="en-US" sz="6400" b="1" dirty="0">
                <a:ln w="6350">
                  <a:solidFill>
                    <a:sysClr val="windowText" lastClr="000000"/>
                  </a:solidFill>
                </a:ln>
                <a:solidFill>
                  <a:prstClr val="white"/>
                </a:solidFill>
                <a:latin typeface="Footlight MT Light" panose="0204060206030A020304" pitchFamily="18" charset="0"/>
              </a:rPr>
              <a:t>You search the Scriptures because you think that in them you have eternal life; it is these that bear witness about Me.”</a:t>
            </a:r>
          </a:p>
        </p:txBody>
      </p:sp>
    </p:spTree>
    <p:extLst>
      <p:ext uri="{BB962C8B-B14F-4D97-AF65-F5344CB8AC3E}">
        <p14:creationId xmlns:p14="http://schemas.microsoft.com/office/powerpoint/2010/main" val="2498428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9948E-21CD-EBDE-B36F-A41E2EC1FABF}"/>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F90042BE-4C12-A227-E247-BABE4C7FA01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6A024F0A-616B-9712-E5EB-B3D0F084D7FC}"/>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E368B6D-C27D-C6DD-D648-412633F54A50}"/>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91CF0E12-E748-33B1-27CE-FA54B2A14952}"/>
              </a:ext>
            </a:extLst>
          </p:cNvPr>
          <p:cNvSpPr txBox="1"/>
          <p:nvPr/>
        </p:nvSpPr>
        <p:spPr>
          <a:xfrm>
            <a:off x="7409328" y="5095777"/>
            <a:ext cx="5709191"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Romans 8:16</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B97184B4-AB44-9A96-F6B2-BD4F4FEFA4A5}"/>
              </a:ext>
            </a:extLst>
          </p:cNvPr>
          <p:cNvSpPr txBox="1"/>
          <p:nvPr/>
        </p:nvSpPr>
        <p:spPr>
          <a:xfrm>
            <a:off x="217590" y="1523595"/>
            <a:ext cx="11756820" cy="3554819"/>
          </a:xfrm>
          <a:prstGeom prst="rect">
            <a:avLst/>
          </a:prstGeom>
          <a:noFill/>
        </p:spPr>
        <p:txBody>
          <a:bodyPr wrap="square" rtlCol="0">
            <a:spAutoFit/>
          </a:bodyPr>
          <a:lstStyle/>
          <a:p>
            <a:pPr lvl="0" algn="just">
              <a:spcAft>
                <a:spcPts val="3000"/>
              </a:spcAft>
              <a:defRPr/>
            </a:pPr>
            <a:r>
              <a:rPr kumimoji="0" lang="en-US" sz="75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7500" b="1" dirty="0">
                <a:ln w="6350">
                  <a:solidFill>
                    <a:sysClr val="windowText" lastClr="000000"/>
                  </a:solidFill>
                </a:ln>
                <a:solidFill>
                  <a:prstClr val="white"/>
                </a:solidFill>
                <a:latin typeface="Footlight MT Light" panose="0204060206030A020304" pitchFamily="18" charset="0"/>
              </a:rPr>
              <a:t>The Spirit Himself testifies with our spirit that we are children of God.”</a:t>
            </a:r>
          </a:p>
        </p:txBody>
      </p:sp>
    </p:spTree>
    <p:extLst>
      <p:ext uri="{BB962C8B-B14F-4D97-AF65-F5344CB8AC3E}">
        <p14:creationId xmlns:p14="http://schemas.microsoft.com/office/powerpoint/2010/main" val="3516288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2E65DE-D03A-0E71-4D30-0B28BE25EEE5}"/>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B74C9574-1412-0CC6-07A3-874F1C4AE8F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392E7E5E-A203-AFD7-95FE-2F92642C056C}"/>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D0895B3-F03E-14D2-9F79-8E710B00C7FE}"/>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68E211C1-36B4-24C6-A2D6-C7B37EB0F2C0}"/>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26F43EEA-52C3-F15E-3ABB-FEAF3B0207F5}"/>
              </a:ext>
            </a:extLst>
          </p:cNvPr>
          <p:cNvSpPr txBox="1"/>
          <p:nvPr/>
        </p:nvSpPr>
        <p:spPr>
          <a:xfrm>
            <a:off x="108795" y="1634068"/>
            <a:ext cx="11974410" cy="3570208"/>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4900" b="1" baseline="0" dirty="0">
                <a:ln w="6350">
                  <a:solidFill>
                    <a:sysClr val="windowText" lastClr="000000"/>
                  </a:solidFill>
                </a:ln>
                <a:solidFill>
                  <a:prstClr val="white"/>
                </a:solidFill>
                <a:latin typeface="Footlight MT Light" panose="0204060206030A020304" pitchFamily="18" charset="0"/>
              </a:rPr>
              <a:t>We gain truth from God; not just from men</a:t>
            </a:r>
          </a:p>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We abide in life; not in sin &amp; death</a:t>
            </a:r>
          </a:p>
        </p:txBody>
      </p:sp>
      <p:pic>
        <p:nvPicPr>
          <p:cNvPr id="4" name="Picture 3">
            <a:extLst>
              <a:ext uri="{FF2B5EF4-FFF2-40B4-BE49-F238E27FC236}">
                <a16:creationId xmlns:a16="http://schemas.microsoft.com/office/drawing/2014/main" id="{F3046BB7-8135-36DC-8969-5E468A8C93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85810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25059-E53B-AF18-A710-16A206C340FF}"/>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65BB49FC-6812-F19D-DF63-46435626091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B0D98E7-D5E5-8CA7-013E-A9B4B4863844}"/>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754CD269-3055-0323-CE48-0DF19ACA11AF}"/>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41AE8E2-B824-E57C-813E-671D42DBC440}"/>
              </a:ext>
            </a:extLst>
          </p:cNvPr>
          <p:cNvSpPr txBox="1"/>
          <p:nvPr/>
        </p:nvSpPr>
        <p:spPr>
          <a:xfrm>
            <a:off x="4664468" y="5095777"/>
            <a:ext cx="8454052"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I Corinthians 1:27-30</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B9318C5E-411F-7B2A-A336-725A75CED0DF}"/>
              </a:ext>
            </a:extLst>
          </p:cNvPr>
          <p:cNvSpPr txBox="1"/>
          <p:nvPr/>
        </p:nvSpPr>
        <p:spPr>
          <a:xfrm>
            <a:off x="217590" y="97604"/>
            <a:ext cx="11756820" cy="6601807"/>
          </a:xfrm>
          <a:prstGeom prst="rect">
            <a:avLst/>
          </a:prstGeom>
          <a:noFill/>
        </p:spPr>
        <p:txBody>
          <a:bodyPr wrap="square" rtlCol="0">
            <a:spAutoFit/>
          </a:bodyPr>
          <a:lstStyle/>
          <a:p>
            <a:pPr lvl="0" algn="just">
              <a:spcAft>
                <a:spcPts val="3000"/>
              </a:spcAft>
              <a:defRPr/>
            </a:pPr>
            <a:r>
              <a:rPr kumimoji="0" lang="en-US" sz="46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4600" b="1" dirty="0">
                <a:ln w="6350">
                  <a:solidFill>
                    <a:sysClr val="windowText" lastClr="000000"/>
                  </a:solidFill>
                </a:ln>
                <a:solidFill>
                  <a:prstClr val="white"/>
                </a:solidFill>
                <a:latin typeface="Footlight MT Light" panose="0204060206030A020304" pitchFamily="18" charset="0"/>
              </a:rPr>
              <a:t>Whoever eats the bread or drinks the cup of the Lord in an unworthy manner, shall be guilty of the body &amp; the blood of the Lord. But a man must test himself, &amp; in so doing he is to eat of the bread &amp; drink of the cup. For he who eats &amp; drinks, eats &amp; drinks judgment to himself if he does not judge the body rightly. For this reason many among you are weak &amp; sick, &amp; a number sleep.”</a:t>
            </a:r>
          </a:p>
        </p:txBody>
      </p:sp>
    </p:spTree>
    <p:extLst>
      <p:ext uri="{BB962C8B-B14F-4D97-AF65-F5344CB8AC3E}">
        <p14:creationId xmlns:p14="http://schemas.microsoft.com/office/powerpoint/2010/main" val="38057721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A9A5A-D9D4-D6D4-9BAB-BBB613AC7CCF}"/>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B508851C-0A6C-1A2E-822F-794936B9F8E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A58E1927-9884-B55D-4D63-32AFC41FE63E}"/>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C0AC2997-F1AF-FC6B-CF9D-979DE544A9AB}"/>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2B32EF5-7C08-5EC0-FCA5-8F50C64C156F}"/>
              </a:ext>
            </a:extLst>
          </p:cNvPr>
          <p:cNvSpPr txBox="1"/>
          <p:nvPr/>
        </p:nvSpPr>
        <p:spPr>
          <a:xfrm>
            <a:off x="7174006" y="5095777"/>
            <a:ext cx="5944514"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Galatians 6:1</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DB28DA22-8E81-49C4-659D-DF572621A49A}"/>
              </a:ext>
            </a:extLst>
          </p:cNvPr>
          <p:cNvSpPr txBox="1"/>
          <p:nvPr/>
        </p:nvSpPr>
        <p:spPr>
          <a:xfrm>
            <a:off x="217590" y="97604"/>
            <a:ext cx="11756820" cy="5786199"/>
          </a:xfrm>
          <a:prstGeom prst="rect">
            <a:avLst/>
          </a:prstGeom>
          <a:noFill/>
        </p:spPr>
        <p:txBody>
          <a:bodyPr wrap="square" rtlCol="0">
            <a:spAutoFit/>
          </a:bodyPr>
          <a:lstStyle/>
          <a:p>
            <a:pPr lvl="0" algn="just">
              <a:lnSpc>
                <a:spcPts val="7400"/>
              </a:lnSpc>
              <a:spcAft>
                <a:spcPts val="3000"/>
              </a:spcAft>
              <a:defRPr/>
            </a:pPr>
            <a:r>
              <a:rPr kumimoji="0" lang="en-US" sz="6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6400" b="1" dirty="0">
                <a:ln w="6350">
                  <a:solidFill>
                    <a:sysClr val="windowText" lastClr="000000"/>
                  </a:solidFill>
                </a:ln>
                <a:solidFill>
                  <a:prstClr val="white"/>
                </a:solidFill>
                <a:latin typeface="Footlight MT Light" panose="0204060206030A020304" pitchFamily="18" charset="0"/>
              </a:rPr>
              <a:t>Brothers, even if anyone is caught in any transgression, you who are spiritual, restore such a one in a spirit of gentleness, each of you looking to yourself, so that you too will not be tempted.”</a:t>
            </a:r>
          </a:p>
        </p:txBody>
      </p:sp>
    </p:spTree>
    <p:extLst>
      <p:ext uri="{BB962C8B-B14F-4D97-AF65-F5344CB8AC3E}">
        <p14:creationId xmlns:p14="http://schemas.microsoft.com/office/powerpoint/2010/main" val="1429847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BC2A06-0304-1B72-7989-4B9661F9D6BA}"/>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06084FA3-D033-AB79-85B4-DCAC196E0FE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550E28D7-611D-4C53-4216-5E026A0C1538}"/>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2E11546-3364-9270-8720-FF9322DE5434}"/>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29B03BB-94E9-2EA6-0557-7202F84C77E1}"/>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5A0F29CC-F4BD-CA44-CFEC-3F8717C8F858}"/>
              </a:ext>
            </a:extLst>
          </p:cNvPr>
          <p:cNvSpPr txBox="1"/>
          <p:nvPr/>
        </p:nvSpPr>
        <p:spPr>
          <a:xfrm>
            <a:off x="108795" y="1634068"/>
            <a:ext cx="11974410" cy="4555093"/>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4900" b="1" baseline="0" dirty="0">
                <a:ln w="6350">
                  <a:solidFill>
                    <a:sysClr val="windowText" lastClr="000000"/>
                  </a:solidFill>
                </a:ln>
                <a:solidFill>
                  <a:prstClr val="white"/>
                </a:solidFill>
                <a:latin typeface="Footlight MT Light" panose="0204060206030A020304" pitchFamily="18" charset="0"/>
              </a:rPr>
              <a:t>We gain truth from God; not just from men</a:t>
            </a:r>
          </a:p>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We abide in life; not in sin &amp; death</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4900" b="1" baseline="0" dirty="0">
                <a:ln w="6350">
                  <a:solidFill>
                    <a:sysClr val="windowText" lastClr="000000"/>
                  </a:solidFill>
                </a:ln>
                <a:solidFill>
                  <a:prstClr val="white"/>
                </a:solidFill>
                <a:latin typeface="Footlight MT Light" panose="0204060206030A020304" pitchFamily="18" charset="0"/>
              </a:rPr>
              <a:t>We</a:t>
            </a:r>
            <a:r>
              <a:rPr lang="en-US" sz="4900" b="1" dirty="0">
                <a:ln w="6350">
                  <a:solidFill>
                    <a:sysClr val="windowText" lastClr="000000"/>
                  </a:solidFill>
                </a:ln>
                <a:solidFill>
                  <a:prstClr val="white"/>
                </a:solidFill>
                <a:latin typeface="Footlight MT Light" panose="0204060206030A020304" pitchFamily="18" charset="0"/>
              </a:rPr>
              <a:t> know God Himself; no longer dead idols</a:t>
            </a:r>
            <a:endPar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18956673-A1AB-1442-E6F6-EAA8D3533EA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169373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06A5F-7542-367B-B5E3-CE5C16CD0A8D}"/>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3B957946-8111-1AB8-DB3F-B1CA00D8CA5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F854A066-15E8-510E-2E80-C795B9C296FF}"/>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759AF11-52F9-245E-C979-75497B9F4814}"/>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843570E0-33E3-229E-CC42-97783F70D1B6}"/>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32EA8706-D173-7638-1A86-630BF1C698DE}"/>
              </a:ext>
            </a:extLst>
          </p:cNvPr>
          <p:cNvSpPr txBox="1"/>
          <p:nvPr/>
        </p:nvSpPr>
        <p:spPr>
          <a:xfrm>
            <a:off x="108795" y="1634068"/>
            <a:ext cx="11974410" cy="5309146"/>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36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36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3600" b="1" baseline="0" dirty="0">
                <a:ln w="6350">
                  <a:solidFill>
                    <a:sysClr val="windowText" lastClr="000000"/>
                  </a:solidFill>
                </a:ln>
                <a:solidFill>
                  <a:prstClr val="white"/>
                </a:solidFill>
                <a:latin typeface="Footlight MT Light" panose="0204060206030A020304" pitchFamily="18" charset="0"/>
              </a:rPr>
              <a:t>We gain truth from God; not just from men</a:t>
            </a:r>
          </a:p>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36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We abide in life; not in sin &amp; death</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3600" b="1" baseline="0" dirty="0">
                <a:ln w="6350">
                  <a:solidFill>
                    <a:sysClr val="windowText" lastClr="000000"/>
                  </a:solidFill>
                </a:ln>
                <a:solidFill>
                  <a:prstClr val="white"/>
                </a:solidFill>
                <a:latin typeface="Footlight MT Light" panose="0204060206030A020304" pitchFamily="18" charset="0"/>
              </a:rPr>
              <a:t>We</a:t>
            </a:r>
            <a:r>
              <a:rPr lang="en-US" sz="3600" b="1" dirty="0">
                <a:ln w="6350">
                  <a:solidFill>
                    <a:sysClr val="windowText" lastClr="000000"/>
                  </a:solidFill>
                </a:ln>
                <a:solidFill>
                  <a:prstClr val="white"/>
                </a:solidFill>
                <a:latin typeface="Footlight MT Light" panose="0204060206030A020304" pitchFamily="18" charset="0"/>
              </a:rPr>
              <a:t> know God Himself; no longer dead idols</a:t>
            </a:r>
            <a:endParaRPr kumimoji="0" lang="en-US" sz="4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a:p>
            <a:pPr lvl="0">
              <a:defRPr/>
            </a:pPr>
            <a:endParaRPr lang="en-US" sz="1500" b="1" dirty="0">
              <a:ln w="6350">
                <a:solidFill>
                  <a:sysClr val="windowText" lastClr="000000"/>
                </a:solidFill>
              </a:ln>
              <a:solidFill>
                <a:prstClr val="white"/>
              </a:solidFill>
              <a:latin typeface="Footlight MT Light" panose="0204060206030A020304" pitchFamily="18" charset="0"/>
            </a:endParaRPr>
          </a:p>
          <a:p>
            <a:pPr lvl="0" algn="ctr">
              <a:spcAft>
                <a:spcPts val="1800"/>
              </a:spcAft>
              <a:defRPr/>
            </a:pPr>
            <a:r>
              <a:rPr lang="en-US" sz="4000" b="1" dirty="0">
                <a:ln w="6350">
                  <a:solidFill>
                    <a:sysClr val="windowText" lastClr="000000"/>
                  </a:solidFill>
                </a:ln>
                <a:solidFill>
                  <a:prstClr val="white"/>
                </a:solidFill>
                <a:latin typeface="Footlight MT Light" panose="0204060206030A020304" pitchFamily="18" charset="0"/>
              </a:rPr>
              <a:t>“[We] overcome him [Satan] by the blood of the Lamb, &amp; by the word of [our] testimony; &amp; [we] love not [our] lives unto the death.”    –Rev 12:11</a:t>
            </a:r>
            <a:endParaRPr kumimoji="0" lang="en-US" sz="40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6F1CC15A-1846-FB61-1A4F-0305894A240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1392917972"/>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2477E-7A33-3288-634D-F94445E944AB}"/>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DBBBE1FB-2173-AD77-53B1-F88762CAB02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7E52255E-F5B9-896B-44D8-63E7318110BF}"/>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266238D-0A04-125B-A12F-0CF386491FD3}"/>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FC1DDF3-8A9D-6F62-3CA8-F22532B135D7}"/>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BD529B98-49C5-DA83-EA3D-3E6D8A3EED3B}"/>
              </a:ext>
            </a:extLst>
          </p:cNvPr>
          <p:cNvSpPr txBox="1"/>
          <p:nvPr/>
        </p:nvSpPr>
        <p:spPr>
          <a:xfrm>
            <a:off x="108795" y="1634068"/>
            <a:ext cx="11974410" cy="1600438"/>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p:txBody>
      </p:sp>
      <p:pic>
        <p:nvPicPr>
          <p:cNvPr id="4" name="Picture 3">
            <a:extLst>
              <a:ext uri="{FF2B5EF4-FFF2-40B4-BE49-F238E27FC236}">
                <a16:creationId xmlns:a16="http://schemas.microsoft.com/office/drawing/2014/main" id="{C879BD45-4F23-053E-0CBD-1B2E6055FC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578378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3A851-C2B9-7A14-8350-F318D1C2E1A9}"/>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34D50C18-6817-DE7F-BF38-A4748372D9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6E54BC36-EB36-1C94-DDB8-1764E2482238}"/>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A6BD664-F94A-9B76-B05F-CF9D19C9C23A}"/>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B98004E7-EC74-0C1E-8693-D329869A8A73}"/>
              </a:ext>
            </a:extLst>
          </p:cNvPr>
          <p:cNvSpPr txBox="1"/>
          <p:nvPr/>
        </p:nvSpPr>
        <p:spPr>
          <a:xfrm>
            <a:off x="5715000" y="5095777"/>
            <a:ext cx="7403520"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Colossians 3:22-23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49CB45BE-50B9-79CD-7677-7E7992977119}"/>
              </a:ext>
            </a:extLst>
          </p:cNvPr>
          <p:cNvSpPr txBox="1"/>
          <p:nvPr/>
        </p:nvSpPr>
        <p:spPr>
          <a:xfrm>
            <a:off x="217590" y="97604"/>
            <a:ext cx="11756820" cy="5786199"/>
          </a:xfrm>
          <a:prstGeom prst="rect">
            <a:avLst/>
          </a:prstGeom>
          <a:noFill/>
        </p:spPr>
        <p:txBody>
          <a:bodyPr wrap="square" rtlCol="0">
            <a:spAutoFit/>
          </a:bodyPr>
          <a:lstStyle/>
          <a:p>
            <a:pPr lvl="0" algn="just">
              <a:lnSpc>
                <a:spcPts val="7400"/>
              </a:lnSpc>
              <a:spcAft>
                <a:spcPts val="3000"/>
              </a:spcAft>
              <a:defRPr/>
            </a:pPr>
            <a:r>
              <a:rPr kumimoji="0" lang="en-US" sz="70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7000" b="1" dirty="0">
                <a:ln w="6350">
                  <a:solidFill>
                    <a:sysClr val="windowText" lastClr="000000"/>
                  </a:solidFill>
                </a:ln>
                <a:solidFill>
                  <a:prstClr val="white"/>
                </a:solidFill>
                <a:latin typeface="Footlight MT Light" panose="0204060206030A020304" pitchFamily="18" charset="0"/>
              </a:rPr>
              <a:t>Slaves, in all things obey those who are your masters according to the flesh… Whatever you do, do your work heartily, as for the Lord rather than for men.”</a:t>
            </a:r>
          </a:p>
        </p:txBody>
      </p:sp>
    </p:spTree>
    <p:extLst>
      <p:ext uri="{BB962C8B-B14F-4D97-AF65-F5344CB8AC3E}">
        <p14:creationId xmlns:p14="http://schemas.microsoft.com/office/powerpoint/2010/main" val="4293401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147DE3-A4D3-A080-A02B-C6EA068DDB18}"/>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2A6172E7-BB91-51E7-D504-842A2C7113D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9699025F-2B4D-A261-93EA-2B0CD36D7459}"/>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2D79614E-1DB8-89E4-DD2B-D1DD67C16AA5}"/>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A704A49B-6912-2F58-AB3B-C0D4E8C3A726}"/>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2E1F21BB-DD95-B1AF-FAB4-48D734A499F1}"/>
              </a:ext>
            </a:extLst>
          </p:cNvPr>
          <p:cNvSpPr txBox="1"/>
          <p:nvPr/>
        </p:nvSpPr>
        <p:spPr>
          <a:xfrm>
            <a:off x="108795" y="1634068"/>
            <a:ext cx="11974410" cy="2585323"/>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a:p>
            <a:pPr marL="573088" marR="0" lvl="0" indent="-573088" defTabSz="914400" rtl="0" eaLnBrk="1" fontAlgn="auto" latinLnBrk="0" hangingPunct="1">
              <a:spcBef>
                <a:spcPts val="0"/>
              </a:spcBef>
              <a:spcAft>
                <a:spcPts val="1800"/>
              </a:spcAft>
              <a:buClrTx/>
              <a:buSzTx/>
              <a:buFont typeface="+mj-lt"/>
              <a:buAutoNum type="arabicPeriod"/>
              <a:tabLst/>
              <a:defRPr/>
            </a:pPr>
            <a:endPar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endParaRPr>
          </a:p>
        </p:txBody>
      </p:sp>
      <p:pic>
        <p:nvPicPr>
          <p:cNvPr id="4" name="Picture 3">
            <a:extLst>
              <a:ext uri="{FF2B5EF4-FFF2-40B4-BE49-F238E27FC236}">
                <a16:creationId xmlns:a16="http://schemas.microsoft.com/office/drawing/2014/main" id="{D6B5E6D4-6672-D580-EBB5-59CEEBF7475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32856621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2FB11-6715-A15A-D545-594A1939ADB4}"/>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CD6A5F8A-3998-0ED2-1F67-8C9FB69BC46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C2653121-0F22-B642-B729-EA5FCE65EB90}"/>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5EB4E2B-FA05-803A-6247-75275CCE34E7}"/>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5239BCE7-3F9D-394D-E830-000CAA133A32}"/>
              </a:ext>
            </a:extLst>
          </p:cNvPr>
          <p:cNvSpPr txBox="1"/>
          <p:nvPr/>
        </p:nvSpPr>
        <p:spPr>
          <a:xfrm>
            <a:off x="7913594" y="5095777"/>
            <a:ext cx="5204926"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16:33</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977D3CBC-8BE3-B8E8-2DE4-90C774213B28}"/>
              </a:ext>
            </a:extLst>
          </p:cNvPr>
          <p:cNvSpPr txBox="1"/>
          <p:nvPr/>
        </p:nvSpPr>
        <p:spPr>
          <a:xfrm>
            <a:off x="217590" y="97604"/>
            <a:ext cx="11756820" cy="5786199"/>
          </a:xfrm>
          <a:prstGeom prst="rect">
            <a:avLst/>
          </a:prstGeom>
          <a:noFill/>
        </p:spPr>
        <p:txBody>
          <a:bodyPr wrap="square" rtlCol="0">
            <a:spAutoFit/>
          </a:bodyPr>
          <a:lstStyle/>
          <a:p>
            <a:pPr lvl="0" algn="just">
              <a:lnSpc>
                <a:spcPts val="7400"/>
              </a:lnSpc>
              <a:spcAft>
                <a:spcPts val="3000"/>
              </a:spcAft>
              <a:defRPr/>
            </a:pPr>
            <a:r>
              <a:rPr kumimoji="0" lang="en-US" sz="7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7400" b="1" dirty="0">
                <a:ln w="6350">
                  <a:solidFill>
                    <a:sysClr val="windowText" lastClr="000000"/>
                  </a:solidFill>
                </a:ln>
                <a:solidFill>
                  <a:prstClr val="white"/>
                </a:solidFill>
                <a:latin typeface="Footlight MT Light" panose="0204060206030A020304" pitchFamily="18" charset="0"/>
              </a:rPr>
              <a:t>These things I have spoken to you, so that in Me [Jesus] you may have peace. In the world you have tribulation, but take courage; I have overcome the world.”</a:t>
            </a:r>
          </a:p>
        </p:txBody>
      </p:sp>
    </p:spTree>
    <p:extLst>
      <p:ext uri="{BB962C8B-B14F-4D97-AF65-F5344CB8AC3E}">
        <p14:creationId xmlns:p14="http://schemas.microsoft.com/office/powerpoint/2010/main" val="2625671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545A8-077D-C948-7EAB-9AE57958D002}"/>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0424AAD9-E368-0A50-54DA-A2A4FC95533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83348219-E62D-4DEF-2181-84E15533F3C6}"/>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140CEE9-7260-39AC-C6F2-B641CEF6BFDE}"/>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CF068AF2-109D-AEE1-89DA-932591F5FB3B}"/>
              </a:ext>
            </a:extLst>
          </p:cNvPr>
          <p:cNvSpPr txBox="1"/>
          <p:nvPr/>
        </p:nvSpPr>
        <p:spPr>
          <a:xfrm>
            <a:off x="5654488" y="5095777"/>
            <a:ext cx="7464032"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Matthew 11:28-30</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0888B52C-C0A4-2391-0913-399F8FA16743}"/>
              </a:ext>
            </a:extLst>
          </p:cNvPr>
          <p:cNvSpPr txBox="1"/>
          <p:nvPr/>
        </p:nvSpPr>
        <p:spPr>
          <a:xfrm>
            <a:off x="217590" y="97604"/>
            <a:ext cx="11756820" cy="6735177"/>
          </a:xfrm>
          <a:prstGeom prst="rect">
            <a:avLst/>
          </a:prstGeom>
          <a:noFill/>
        </p:spPr>
        <p:txBody>
          <a:bodyPr wrap="square" rtlCol="0">
            <a:spAutoFit/>
          </a:bodyPr>
          <a:lstStyle/>
          <a:p>
            <a:pPr lvl="0" algn="just">
              <a:lnSpc>
                <a:spcPts val="7400"/>
              </a:lnSpc>
              <a:spcAft>
                <a:spcPts val="3000"/>
              </a:spcAft>
              <a:defRPr/>
            </a:pPr>
            <a:r>
              <a:rPr kumimoji="0" lang="en-US" sz="56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5600" b="1" dirty="0">
                <a:ln w="6350">
                  <a:solidFill>
                    <a:sysClr val="windowText" lastClr="000000"/>
                  </a:solidFill>
                </a:ln>
                <a:solidFill>
                  <a:prstClr val="white"/>
                </a:solidFill>
                <a:latin typeface="Footlight MT Light" panose="0204060206030A020304" pitchFamily="18" charset="0"/>
              </a:rPr>
              <a:t>Come to Me [Jesus], all who are weary &amp; heavy-laden, &amp; I will give you rest. Take My yoke upon you &amp; learn from Me, for I am gentle &amp; humble in heart, &amp; you will find rest for your souls. For My yoke is easy &amp; My burden is light.” </a:t>
            </a:r>
          </a:p>
        </p:txBody>
      </p:sp>
    </p:spTree>
    <p:extLst>
      <p:ext uri="{BB962C8B-B14F-4D97-AF65-F5344CB8AC3E}">
        <p14:creationId xmlns:p14="http://schemas.microsoft.com/office/powerpoint/2010/main" val="2029583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77B8F1-452D-FB9E-8966-E586A8FC9619}"/>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154D0B84-6190-411F-2583-72680BB8DBA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3BC576E7-79D3-BC3A-2E65-7FF843882A35}"/>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7F7E77B-FD06-8DFB-C425-82411FBB35F6}"/>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2FEFE14B-08F6-6029-9E8E-78CAB28B9AA0}"/>
              </a:ext>
            </a:extLst>
          </p:cNvPr>
          <p:cNvSpPr txBox="1"/>
          <p:nvPr/>
        </p:nvSpPr>
        <p:spPr>
          <a:xfrm>
            <a:off x="108795" y="609453"/>
            <a:ext cx="10322417" cy="978729"/>
          </a:xfrm>
          <a:prstGeom prst="rect">
            <a:avLst/>
          </a:prstGeom>
          <a:noFill/>
        </p:spPr>
        <p:txBody>
          <a:bodyPr wrap="square" rtlCol="0">
            <a:spAutoFit/>
          </a:bodyP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25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Our Overcoming Faith</a:t>
            </a:r>
          </a:p>
        </p:txBody>
      </p:sp>
      <p:sp>
        <p:nvSpPr>
          <p:cNvPr id="3" name="TextBox 2">
            <a:extLst>
              <a:ext uri="{FF2B5EF4-FFF2-40B4-BE49-F238E27FC236}">
                <a16:creationId xmlns:a16="http://schemas.microsoft.com/office/drawing/2014/main" id="{D348A62B-1E7F-7DC0-C24B-5DEC0C633B3A}"/>
              </a:ext>
            </a:extLst>
          </p:cNvPr>
          <p:cNvSpPr txBox="1"/>
          <p:nvPr/>
        </p:nvSpPr>
        <p:spPr>
          <a:xfrm>
            <a:off x="108795" y="1634068"/>
            <a:ext cx="11974410" cy="2585323"/>
          </a:xfrm>
          <a:prstGeom prst="rect">
            <a:avLst/>
          </a:prstGeom>
          <a:noFill/>
        </p:spPr>
        <p:txBody>
          <a:bodyPr wrap="square" rtlCol="0">
            <a:spAutoFit/>
          </a:bodyPr>
          <a:lstStyle/>
          <a:p>
            <a:pPr marL="573088" marR="0" lvl="0" indent="-573088" defTabSz="914400" rtl="0" eaLnBrk="1" fontAlgn="auto" latinLnBrk="0" hangingPunct="1">
              <a:spcBef>
                <a:spcPts val="0"/>
              </a:spcBef>
              <a:spcAft>
                <a:spcPts val="1800"/>
              </a:spcAft>
              <a:buClrTx/>
              <a:buSzTx/>
              <a:buFont typeface="+mj-lt"/>
              <a:buAutoNum type="arabicPeriod"/>
              <a:tabLst/>
              <a:defRPr/>
            </a:pPr>
            <a:r>
              <a:rPr kumimoji="0" lang="en-US" sz="4900" b="1" i="0"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We love &amp; serve God &amp; others;</a:t>
            </a:r>
            <a:r>
              <a:rPr kumimoji="0" lang="en-US" sz="4900" b="1" i="0" strike="noStrike" kern="1200" cap="none" spc="0" normalizeH="0" noProof="0" dirty="0">
                <a:ln w="6350">
                  <a:solidFill>
                    <a:sysClr val="windowText" lastClr="000000"/>
                  </a:solidFill>
                </a:ln>
                <a:solidFill>
                  <a:prstClr val="white"/>
                </a:solidFill>
                <a:effectLst/>
                <a:uLnTx/>
                <a:uFillTx/>
                <a:latin typeface="Footlight MT Light" panose="0204060206030A020304" pitchFamily="18" charset="0"/>
              </a:rPr>
              <a:t> not as victims but as victors</a:t>
            </a:r>
          </a:p>
          <a:p>
            <a:pPr marL="573088" marR="0" lvl="0" indent="-573088" defTabSz="914400" rtl="0" eaLnBrk="1" fontAlgn="auto" latinLnBrk="0" hangingPunct="1">
              <a:spcBef>
                <a:spcPts val="0"/>
              </a:spcBef>
              <a:spcAft>
                <a:spcPts val="1800"/>
              </a:spcAft>
              <a:buClrTx/>
              <a:buSzTx/>
              <a:buFont typeface="+mj-lt"/>
              <a:buAutoNum type="arabicPeriod"/>
              <a:tabLst/>
              <a:defRPr/>
            </a:pPr>
            <a:r>
              <a:rPr lang="en-US" sz="4900" b="1" baseline="0" dirty="0">
                <a:ln w="6350">
                  <a:solidFill>
                    <a:sysClr val="windowText" lastClr="000000"/>
                  </a:solidFill>
                </a:ln>
                <a:solidFill>
                  <a:prstClr val="white"/>
                </a:solidFill>
                <a:latin typeface="Footlight MT Light" panose="0204060206030A020304" pitchFamily="18" charset="0"/>
              </a:rPr>
              <a:t>We gain truth from God; not just from men</a:t>
            </a:r>
          </a:p>
        </p:txBody>
      </p:sp>
      <p:pic>
        <p:nvPicPr>
          <p:cNvPr id="4" name="Picture 3">
            <a:extLst>
              <a:ext uri="{FF2B5EF4-FFF2-40B4-BE49-F238E27FC236}">
                <a16:creationId xmlns:a16="http://schemas.microsoft.com/office/drawing/2014/main" id="{22E35EB6-A15D-E892-2C6F-3C26C0DC1C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249392" y="382620"/>
            <a:ext cx="1580131" cy="756378"/>
          </a:xfrm>
          <a:prstGeom prst="rect">
            <a:avLst/>
          </a:prstGeom>
        </p:spPr>
      </p:pic>
    </p:spTree>
    <p:extLst>
      <p:ext uri="{BB962C8B-B14F-4D97-AF65-F5344CB8AC3E}">
        <p14:creationId xmlns:p14="http://schemas.microsoft.com/office/powerpoint/2010/main" val="2455846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25270-A36A-CE59-5BD3-4CFDE2DEC70C}"/>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F497CD79-A5A5-4E3B-15DA-73B936318EC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09A86A2C-F4AB-128A-A1FB-0A5E393C81A0}"/>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BFEE5C62-171D-57B1-D416-57A6BCDDE1D6}"/>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1BD23F90-8EBA-A42E-F904-E0D8487AFE7A}"/>
              </a:ext>
            </a:extLst>
          </p:cNvPr>
          <p:cNvSpPr txBox="1"/>
          <p:nvPr/>
        </p:nvSpPr>
        <p:spPr>
          <a:xfrm>
            <a:off x="8007724" y="5095777"/>
            <a:ext cx="5110796"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15:26</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0F374B56-AA92-AC22-FC5F-FD218E31FA3C}"/>
              </a:ext>
            </a:extLst>
          </p:cNvPr>
          <p:cNvSpPr txBox="1"/>
          <p:nvPr/>
        </p:nvSpPr>
        <p:spPr>
          <a:xfrm>
            <a:off x="217590" y="97604"/>
            <a:ext cx="11756820" cy="6740307"/>
          </a:xfrm>
          <a:prstGeom prst="rect">
            <a:avLst/>
          </a:prstGeom>
          <a:noFill/>
        </p:spPr>
        <p:txBody>
          <a:bodyPr wrap="square" rtlCol="0">
            <a:spAutoFit/>
          </a:bodyPr>
          <a:lstStyle/>
          <a:p>
            <a:pPr lvl="0" algn="just">
              <a:spcAft>
                <a:spcPts val="3000"/>
              </a:spcAft>
              <a:defRPr/>
            </a:pPr>
            <a:r>
              <a:rPr kumimoji="0" lang="en-US" sz="72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7200" b="1" dirty="0">
                <a:ln w="6350">
                  <a:solidFill>
                    <a:sysClr val="windowText" lastClr="000000"/>
                  </a:solidFill>
                </a:ln>
                <a:solidFill>
                  <a:prstClr val="white"/>
                </a:solidFill>
                <a:latin typeface="Footlight MT Light" panose="0204060206030A020304" pitchFamily="18" charset="0"/>
              </a:rPr>
              <a:t>When the Advocate comes, whom I will send to you from the Father, the Spirit of truth who proceeds from the Father, He will bear witness about Me.”</a:t>
            </a:r>
          </a:p>
        </p:txBody>
      </p:sp>
    </p:spTree>
    <p:extLst>
      <p:ext uri="{BB962C8B-B14F-4D97-AF65-F5344CB8AC3E}">
        <p14:creationId xmlns:p14="http://schemas.microsoft.com/office/powerpoint/2010/main" val="1202597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8DEBF7-5581-BD93-C721-5111B0451A3C}"/>
            </a:ext>
          </a:extLst>
        </p:cNvPr>
        <p:cNvGrpSpPr/>
        <p:nvPr/>
      </p:nvGrpSpPr>
      <p:grpSpPr>
        <a:xfrm>
          <a:off x="0" y="0"/>
          <a:ext cx="0" cy="0"/>
          <a:chOff x="0" y="0"/>
          <a:chExt cx="0" cy="0"/>
        </a:xfrm>
      </p:grpSpPr>
      <p:pic>
        <p:nvPicPr>
          <p:cNvPr id="5" name="Content Placeholder 4" descr="A person holding a flame in his hand&#10;&#10;AI-generated content may be incorrect.">
            <a:extLst>
              <a:ext uri="{FF2B5EF4-FFF2-40B4-BE49-F238E27FC236}">
                <a16:creationId xmlns:a16="http://schemas.microsoft.com/office/drawing/2014/main" id="{0A86B13F-6486-7D0A-E086-6223027AE4D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9" name="Rectangle 8">
            <a:extLst>
              <a:ext uri="{FF2B5EF4-FFF2-40B4-BE49-F238E27FC236}">
                <a16:creationId xmlns:a16="http://schemas.microsoft.com/office/drawing/2014/main" id="{F995E856-D8A8-F90A-5EC0-B68B188702E9}"/>
              </a:ext>
            </a:extLst>
          </p:cNvPr>
          <p:cNvSpPr/>
          <p:nvPr/>
        </p:nvSpPr>
        <p:spPr>
          <a:xfrm>
            <a:off x="0" y="-21674"/>
            <a:ext cx="12192000" cy="6879673"/>
          </a:xfrm>
          <a:prstGeom prst="rect">
            <a:avLst/>
          </a:prstGeom>
          <a:solidFill>
            <a:schemeClr val="tx1">
              <a:alpha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0B86107-4E11-96B7-8FFE-38D7E3A4DE17}"/>
              </a:ext>
            </a:extLst>
          </p:cNvPr>
          <p:cNvSpPr/>
          <p:nvPr/>
        </p:nvSpPr>
        <p:spPr>
          <a:xfrm>
            <a:off x="11065267" y="6318607"/>
            <a:ext cx="1006868" cy="441789"/>
          </a:xfrm>
          <a:prstGeom prst="rect">
            <a:avLst/>
          </a:prstGeom>
          <a:solidFill>
            <a:srgbClr val="090909"/>
          </a:solidFill>
          <a:ln>
            <a:solidFill>
              <a:srgbClr val="09090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solidFill>
                  <a:srgbClr val="090909"/>
                </a:solidFill>
              </a:ln>
              <a:solidFill>
                <a:prstClr val="white"/>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3D2BC850-35AB-3CA2-D9F6-7EBBDECD63E1}"/>
              </a:ext>
            </a:extLst>
          </p:cNvPr>
          <p:cNvSpPr txBox="1"/>
          <p:nvPr/>
        </p:nvSpPr>
        <p:spPr>
          <a:xfrm>
            <a:off x="6938682" y="5095777"/>
            <a:ext cx="6179838" cy="184665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a:t>
            </a:r>
            <a:r>
              <a:rPr kumimoji="0" lang="en-US" sz="100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 </a:t>
            </a:r>
            <a:r>
              <a:rPr kumimoji="0" lang="en-US" sz="114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rPr>
              <a:t>John 5:36-39</a:t>
            </a:r>
            <a:endParaRPr kumimoji="0" lang="en-US" sz="100" b="1" i="0" u="none" strike="noStrike" kern="1200" cap="none" spc="0" normalizeH="0" baseline="0" noProof="0" dirty="0">
              <a:ln>
                <a:gradFill>
                  <a:gsLst>
                    <a:gs pos="0">
                      <a:srgbClr val="4472C4">
                        <a:lumMod val="5000"/>
                        <a:lumOff val="95000"/>
                      </a:srgbClr>
                    </a:gs>
                    <a:gs pos="74000">
                      <a:srgbClr val="4472C4">
                        <a:lumMod val="45000"/>
                        <a:lumOff val="55000"/>
                      </a:srgbClr>
                    </a:gs>
                    <a:gs pos="83000">
                      <a:srgbClr val="4472C4">
                        <a:lumMod val="45000"/>
                        <a:lumOff val="55000"/>
                      </a:srgbClr>
                    </a:gs>
                    <a:gs pos="100000">
                      <a:srgbClr val="4472C4">
                        <a:lumMod val="30000"/>
                        <a:lumOff val="70000"/>
                      </a:srgbClr>
                    </a:gs>
                  </a:gsLst>
                  <a:lin ang="5400000" scaled="1"/>
                </a:gradFill>
              </a:ln>
              <a:blipFill dpi="0" rotWithShape="1">
                <a:blip r:embed="rId3">
                  <a:extLst>
                    <a:ext uri="{28A0092B-C50C-407E-A947-70E740481C1C}">
                      <a14:useLocalDpi xmlns:a14="http://schemas.microsoft.com/office/drawing/2010/main" val="0"/>
                    </a:ext>
                  </a:extLst>
                </a:blip>
                <a:srcRect/>
                <a:stretch>
                  <a:fillRect/>
                </a:stretch>
              </a:blipFill>
              <a:effectLst/>
              <a:uLnTx/>
              <a:uFillTx/>
              <a:latin typeface="Rastanty Cortez" panose="02000506000000020003" pitchFamily="2" charset="0"/>
              <a:ea typeface="+mn-ea"/>
              <a:cs typeface="+mn-cs"/>
            </a:endParaRPr>
          </a:p>
        </p:txBody>
      </p:sp>
      <p:sp>
        <p:nvSpPr>
          <p:cNvPr id="3" name="TextBox 2">
            <a:extLst>
              <a:ext uri="{FF2B5EF4-FFF2-40B4-BE49-F238E27FC236}">
                <a16:creationId xmlns:a16="http://schemas.microsoft.com/office/drawing/2014/main" id="{692E4B5A-22A6-13F2-B11D-2E9C0BB9DE4D}"/>
              </a:ext>
            </a:extLst>
          </p:cNvPr>
          <p:cNvSpPr txBox="1"/>
          <p:nvPr/>
        </p:nvSpPr>
        <p:spPr>
          <a:xfrm>
            <a:off x="217590" y="97604"/>
            <a:ext cx="11756820" cy="6735177"/>
          </a:xfrm>
          <a:prstGeom prst="rect">
            <a:avLst/>
          </a:prstGeom>
          <a:noFill/>
        </p:spPr>
        <p:txBody>
          <a:bodyPr wrap="square" rtlCol="0">
            <a:spAutoFit/>
          </a:bodyPr>
          <a:lstStyle/>
          <a:p>
            <a:pPr lvl="0" algn="just">
              <a:lnSpc>
                <a:spcPts val="7400"/>
              </a:lnSpc>
              <a:spcAft>
                <a:spcPts val="3000"/>
              </a:spcAft>
              <a:defRPr/>
            </a:pPr>
            <a:r>
              <a:rPr kumimoji="0" lang="en-US" sz="6400" b="1" i="0" u="none" strike="noStrike" kern="1200" cap="none" spc="0" normalizeH="0" baseline="0" noProof="0" dirty="0">
                <a:ln w="6350">
                  <a:solidFill>
                    <a:sysClr val="windowText" lastClr="000000"/>
                  </a:solidFill>
                </a:ln>
                <a:solidFill>
                  <a:prstClr val="white"/>
                </a:solidFill>
                <a:effectLst/>
                <a:uLnTx/>
                <a:uFillTx/>
                <a:latin typeface="Footlight MT Light" panose="0204060206030A020304" pitchFamily="18" charset="0"/>
              </a:rPr>
              <a:t>“</a:t>
            </a:r>
            <a:r>
              <a:rPr lang="en-US" sz="6400" b="1" dirty="0">
                <a:ln w="6350">
                  <a:solidFill>
                    <a:sysClr val="windowText" lastClr="000000"/>
                  </a:solidFill>
                </a:ln>
                <a:solidFill>
                  <a:prstClr val="white"/>
                </a:solidFill>
                <a:latin typeface="Footlight MT Light" panose="0204060206030A020304" pitchFamily="18" charset="0"/>
              </a:rPr>
              <a:t>But the witness I [Jesus] have is greater than the witness of John; for the works which the Father has given Me to finish—the very works that I do—bear witness about Me, that the Father has sent Me… (</a:t>
            </a:r>
            <a:r>
              <a:rPr lang="en-US" sz="6400" b="1" dirty="0" err="1">
                <a:ln w="6350">
                  <a:solidFill>
                    <a:sysClr val="windowText" lastClr="000000"/>
                  </a:solidFill>
                </a:ln>
                <a:solidFill>
                  <a:prstClr val="white"/>
                </a:solidFill>
                <a:latin typeface="Footlight MT Light" panose="0204060206030A020304" pitchFamily="18" charset="0"/>
              </a:rPr>
              <a:t>cont</a:t>
            </a:r>
            <a:r>
              <a:rPr lang="en-US" sz="6400" b="1" dirty="0">
                <a:ln w="6350">
                  <a:solidFill>
                    <a:sysClr val="windowText" lastClr="000000"/>
                  </a:solidFill>
                </a:ln>
                <a:solidFill>
                  <a:prstClr val="white"/>
                </a:solidFill>
                <a:latin typeface="Footlight MT Light" panose="0204060206030A020304" pitchFamily="18" charset="0"/>
              </a:rPr>
              <a:t>)</a:t>
            </a:r>
          </a:p>
        </p:txBody>
      </p:sp>
    </p:spTree>
    <p:extLst>
      <p:ext uri="{BB962C8B-B14F-4D97-AF65-F5344CB8AC3E}">
        <p14:creationId xmlns:p14="http://schemas.microsoft.com/office/powerpoint/2010/main" val="2866240158"/>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726</Words>
  <Application>Microsoft Office PowerPoint</Application>
  <PresentationFormat>Widescreen</PresentationFormat>
  <Paragraphs>49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Footlight MT Light</vt:lpstr>
      <vt:lpstr>Rastanty Cortez</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6</cp:revision>
  <dcterms:created xsi:type="dcterms:W3CDTF">2025-08-13T17:00:23Z</dcterms:created>
  <dcterms:modified xsi:type="dcterms:W3CDTF">2025-09-15T19:12:25Z</dcterms:modified>
</cp:coreProperties>
</file>