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2" r:id="rId4"/>
    <p:sldId id="263" r:id="rId5"/>
    <p:sldId id="264" r:id="rId6"/>
    <p:sldId id="266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60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4D0DB9C-7781-4584-A641-905815D54DD0}" v="210" dt="2025-09-10T17:21:35.1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6" autoAdjust="0"/>
    <p:restoredTop sz="94660"/>
  </p:normalViewPr>
  <p:slideViewPr>
    <p:cSldViewPr snapToGrid="0">
      <p:cViewPr varScale="1">
        <p:scale>
          <a:sx n="74" d="100"/>
          <a:sy n="74" d="100"/>
        </p:scale>
        <p:origin x="48" y="2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iel Shunk" userId="8b1a05f26d681f8b" providerId="LiveId" clId="{92551CD1-72E2-4A83-B06E-9F01B71D04EE}"/>
    <pc:docChg chg="custSel addSld delSld modSld sldOrd">
      <pc:chgData name="Daniel Shunk" userId="8b1a05f26d681f8b" providerId="LiveId" clId="{92551CD1-72E2-4A83-B06E-9F01B71D04EE}" dt="2025-09-10T17:21:42.074" v="432" actId="47"/>
      <pc:docMkLst>
        <pc:docMk/>
      </pc:docMkLst>
      <pc:sldChg chg="modSp mod">
        <pc:chgData name="Daniel Shunk" userId="8b1a05f26d681f8b" providerId="LiveId" clId="{92551CD1-72E2-4A83-B06E-9F01B71D04EE}" dt="2025-09-10T17:08:31.696" v="92" actId="1036"/>
        <pc:sldMkLst>
          <pc:docMk/>
          <pc:sldMk cId="154680115" sldId="256"/>
        </pc:sldMkLst>
        <pc:spChg chg="mod">
          <ac:chgData name="Daniel Shunk" userId="8b1a05f26d681f8b" providerId="LiveId" clId="{92551CD1-72E2-4A83-B06E-9F01B71D04EE}" dt="2025-09-10T17:08:19.345" v="43" actId="20577"/>
          <ac:spMkLst>
            <pc:docMk/>
            <pc:sldMk cId="154680115" sldId="256"/>
            <ac:spMk id="2" creationId="{E2F09A00-278D-77F0-26DC-73FC44B3E132}"/>
          </ac:spMkLst>
        </pc:spChg>
        <pc:spChg chg="mod">
          <ac:chgData name="Daniel Shunk" userId="8b1a05f26d681f8b" providerId="LiveId" clId="{92551CD1-72E2-4A83-B06E-9F01B71D04EE}" dt="2025-09-10T17:08:31.696" v="92" actId="1036"/>
          <ac:spMkLst>
            <pc:docMk/>
            <pc:sldMk cId="154680115" sldId="256"/>
            <ac:spMk id="10" creationId="{5AD096D1-BEC1-D7B5-1D36-444F0178233D}"/>
          </ac:spMkLst>
        </pc:spChg>
      </pc:sldChg>
      <pc:sldChg chg="modSp mod modAnim">
        <pc:chgData name="Daniel Shunk" userId="8b1a05f26d681f8b" providerId="LiveId" clId="{92551CD1-72E2-4A83-B06E-9F01B71D04EE}" dt="2025-09-10T17:19:09.544" v="386" actId="5793"/>
        <pc:sldMkLst>
          <pc:docMk/>
          <pc:sldMk cId="4127929964" sldId="258"/>
        </pc:sldMkLst>
        <pc:spChg chg="mod">
          <ac:chgData name="Daniel Shunk" userId="8b1a05f26d681f8b" providerId="LiveId" clId="{92551CD1-72E2-4A83-B06E-9F01B71D04EE}" dt="2025-09-10T17:19:09.544" v="386" actId="5793"/>
          <ac:spMkLst>
            <pc:docMk/>
            <pc:sldMk cId="4127929964" sldId="258"/>
            <ac:spMk id="8" creationId="{CB0C6B65-3869-BDB1-BF34-B3C2F3BA93D9}"/>
          </ac:spMkLst>
        </pc:spChg>
        <pc:spChg chg="mod">
          <ac:chgData name="Daniel Shunk" userId="8b1a05f26d681f8b" providerId="LiveId" clId="{92551CD1-72E2-4A83-B06E-9F01B71D04EE}" dt="2025-09-10T17:08:49.464" v="101" actId="20577"/>
          <ac:spMkLst>
            <pc:docMk/>
            <pc:sldMk cId="4127929964" sldId="258"/>
            <ac:spMk id="10" creationId="{03E04690-E1FF-3DF3-AF02-D1973DBAB21A}"/>
          </ac:spMkLst>
        </pc:spChg>
        <pc:spChg chg="mod">
          <ac:chgData name="Daniel Shunk" userId="8b1a05f26d681f8b" providerId="LiveId" clId="{92551CD1-72E2-4A83-B06E-9F01B71D04EE}" dt="2025-09-10T17:09:23.121" v="132" actId="1076"/>
          <ac:spMkLst>
            <pc:docMk/>
            <pc:sldMk cId="4127929964" sldId="258"/>
            <ac:spMk id="12" creationId="{9D02B7F4-05F3-4C16-6A28-4627B86A7C7F}"/>
          </ac:spMkLst>
        </pc:spChg>
      </pc:sldChg>
      <pc:sldChg chg="del">
        <pc:chgData name="Daniel Shunk" userId="8b1a05f26d681f8b" providerId="LiveId" clId="{92551CD1-72E2-4A83-B06E-9F01B71D04EE}" dt="2025-09-10T17:09:29.926" v="133" actId="47"/>
        <pc:sldMkLst>
          <pc:docMk/>
          <pc:sldMk cId="3036133148" sldId="259"/>
        </pc:sldMkLst>
      </pc:sldChg>
      <pc:sldChg chg="del">
        <pc:chgData name="Daniel Shunk" userId="8b1a05f26d681f8b" providerId="LiveId" clId="{92551CD1-72E2-4A83-B06E-9F01B71D04EE}" dt="2025-09-10T17:09:30.128" v="134" actId="47"/>
        <pc:sldMkLst>
          <pc:docMk/>
          <pc:sldMk cId="2205888491" sldId="260"/>
        </pc:sldMkLst>
      </pc:sldChg>
      <pc:sldChg chg="addSp delSp modSp mod delAnim">
        <pc:chgData name="Daniel Shunk" userId="8b1a05f26d681f8b" providerId="LiveId" clId="{92551CD1-72E2-4A83-B06E-9F01B71D04EE}" dt="2025-09-10T17:18:53.242" v="384" actId="14100"/>
        <pc:sldMkLst>
          <pc:docMk/>
          <pc:sldMk cId="4211142665" sldId="262"/>
        </pc:sldMkLst>
        <pc:spChg chg="add del mod">
          <ac:chgData name="Daniel Shunk" userId="8b1a05f26d681f8b" providerId="LiveId" clId="{92551CD1-72E2-4A83-B06E-9F01B71D04EE}" dt="2025-09-10T17:14:19.291" v="372" actId="478"/>
          <ac:spMkLst>
            <pc:docMk/>
            <pc:sldMk cId="4211142665" sldId="262"/>
            <ac:spMk id="3" creationId="{08CF3B38-FBC4-BD24-71B6-F74455513367}"/>
          </ac:spMkLst>
        </pc:spChg>
        <pc:spChg chg="del">
          <ac:chgData name="Daniel Shunk" userId="8b1a05f26d681f8b" providerId="LiveId" clId="{92551CD1-72E2-4A83-B06E-9F01B71D04EE}" dt="2025-09-10T17:14:16.020" v="371" actId="478"/>
          <ac:spMkLst>
            <pc:docMk/>
            <pc:sldMk cId="4211142665" sldId="262"/>
            <ac:spMk id="8" creationId="{3D4889C3-85A3-50AB-23BA-59E73E668C1F}"/>
          </ac:spMkLst>
        </pc:spChg>
        <pc:spChg chg="del mod">
          <ac:chgData name="Daniel Shunk" userId="8b1a05f26d681f8b" providerId="LiveId" clId="{92551CD1-72E2-4A83-B06E-9F01B71D04EE}" dt="2025-09-10T17:18:26.341" v="380" actId="478"/>
          <ac:spMkLst>
            <pc:docMk/>
            <pc:sldMk cId="4211142665" sldId="262"/>
            <ac:spMk id="10" creationId="{4E00F45E-959F-0DE3-1F25-6C43B354DBC7}"/>
          </ac:spMkLst>
        </pc:spChg>
        <pc:spChg chg="add del mod">
          <ac:chgData name="Daniel Shunk" userId="8b1a05f26d681f8b" providerId="LiveId" clId="{92551CD1-72E2-4A83-B06E-9F01B71D04EE}" dt="2025-09-10T17:18:29.332" v="381" actId="478"/>
          <ac:spMkLst>
            <pc:docMk/>
            <pc:sldMk cId="4211142665" sldId="262"/>
            <ac:spMk id="11" creationId="{868FA687-3586-FBAD-E854-9544BF340062}"/>
          </ac:spMkLst>
        </pc:spChg>
        <pc:picChg chg="add mod modCrop">
          <ac:chgData name="Daniel Shunk" userId="8b1a05f26d681f8b" providerId="LiveId" clId="{92551CD1-72E2-4A83-B06E-9F01B71D04EE}" dt="2025-09-10T17:18:53.242" v="384" actId="14100"/>
          <ac:picMkLst>
            <pc:docMk/>
            <pc:sldMk cId="4211142665" sldId="262"/>
            <ac:picMk id="7" creationId="{1FCEF03A-CA0B-AD78-5986-E5235CB54AF5}"/>
          </ac:picMkLst>
        </pc:picChg>
      </pc:sldChg>
      <pc:sldChg chg="modSp add modAnim">
        <pc:chgData name="Daniel Shunk" userId="8b1a05f26d681f8b" providerId="LiveId" clId="{92551CD1-72E2-4A83-B06E-9F01B71D04EE}" dt="2025-09-10T17:19:32.073" v="391" actId="20577"/>
        <pc:sldMkLst>
          <pc:docMk/>
          <pc:sldMk cId="3233823942" sldId="263"/>
        </pc:sldMkLst>
        <pc:spChg chg="mod">
          <ac:chgData name="Daniel Shunk" userId="8b1a05f26d681f8b" providerId="LiveId" clId="{92551CD1-72E2-4A83-B06E-9F01B71D04EE}" dt="2025-09-10T17:19:32.073" v="391" actId="20577"/>
          <ac:spMkLst>
            <pc:docMk/>
            <pc:sldMk cId="3233823942" sldId="263"/>
            <ac:spMk id="8" creationId="{87299370-4A68-5364-910C-FE2077A5E14E}"/>
          </ac:spMkLst>
        </pc:spChg>
      </pc:sldChg>
      <pc:sldChg chg="modSp add mod replId">
        <pc:chgData name="Daniel Shunk" userId="8b1a05f26d681f8b" providerId="LiveId" clId="{92551CD1-72E2-4A83-B06E-9F01B71D04EE}" dt="2025-09-10T17:21:17.121" v="429" actId="255"/>
        <pc:sldMkLst>
          <pc:docMk/>
          <pc:sldMk cId="2559608208" sldId="264"/>
        </pc:sldMkLst>
        <pc:spChg chg="mod">
          <ac:chgData name="Daniel Shunk" userId="8b1a05f26d681f8b" providerId="LiveId" clId="{92551CD1-72E2-4A83-B06E-9F01B71D04EE}" dt="2025-09-10T17:21:17.121" v="429" actId="255"/>
          <ac:spMkLst>
            <pc:docMk/>
            <pc:sldMk cId="2559608208" sldId="264"/>
            <ac:spMk id="8" creationId="{521E2168-20A0-6DCA-5CED-D89267DC80FE}"/>
          </ac:spMkLst>
        </pc:spChg>
        <pc:spChg chg="mod">
          <ac:chgData name="Daniel Shunk" userId="8b1a05f26d681f8b" providerId="LiveId" clId="{92551CD1-72E2-4A83-B06E-9F01B71D04EE}" dt="2025-09-10T17:19:43.588" v="408" actId="20577"/>
          <ac:spMkLst>
            <pc:docMk/>
            <pc:sldMk cId="2559608208" sldId="264"/>
            <ac:spMk id="10" creationId="{F7EF38F3-907D-79B7-2E38-3169A6DE9435}"/>
          </ac:spMkLst>
        </pc:spChg>
      </pc:sldChg>
      <pc:sldChg chg="add del">
        <pc:chgData name="Daniel Shunk" userId="8b1a05f26d681f8b" providerId="LiveId" clId="{92551CD1-72E2-4A83-B06E-9F01B71D04EE}" dt="2025-09-10T17:21:42.074" v="432" actId="47"/>
        <pc:sldMkLst>
          <pc:docMk/>
          <pc:sldMk cId="1273663196" sldId="265"/>
        </pc:sldMkLst>
      </pc:sldChg>
      <pc:sldChg chg="add ord modAnim">
        <pc:chgData name="Daniel Shunk" userId="8b1a05f26d681f8b" providerId="LiveId" clId="{92551CD1-72E2-4A83-B06E-9F01B71D04EE}" dt="2025-09-10T17:21:35.111" v="431"/>
        <pc:sldMkLst>
          <pc:docMk/>
          <pc:sldMk cId="4210287601" sldId="266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605C1-FCA8-B4EB-0018-5345BCEB8E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5A8706-1522-669B-4D01-1D1295B415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B11D8A-BF09-73FC-075E-213FFCC5A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F2864-37EF-41C9-A488-B08468950B9C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35E587-16A1-7C3F-B0C3-0BB5FEF74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0BE671-B14B-94B9-15B7-29D8BB581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FC5C6-17F6-44EE-A60B-F0265B1C9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169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A6F03-4C40-4187-D706-584135331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5FFE5A-B7FA-8B37-FBA8-4DBA0EAC12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D7CD0B-D953-69D3-22DE-089B1574F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F2864-37EF-41C9-A488-B08468950B9C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DCCBC0-059C-8301-F922-E677C7EB7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C96872-138E-8CCE-109A-20AA8DCB7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FC5C6-17F6-44EE-A60B-F0265B1C9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327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D499BB1-255B-3B4E-B0C5-11876860EC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F3331E-3417-4232-E9A3-F718663729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33201C-93C6-08CF-D7F9-510C272D0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F2864-37EF-41C9-A488-B08468950B9C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34CA53-B578-3F4F-3D13-D504EF84D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483FF9-014D-42CF-6448-E8BE6B1BA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FC5C6-17F6-44EE-A60B-F0265B1C9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492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F590C-613B-7A38-7D16-8AD4E966C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3BAD50-B998-DD9B-6705-D3A7DBC0C2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3CF358-DD4C-0652-5283-EB1443A6F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F2864-37EF-41C9-A488-B08468950B9C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4503C-A9D3-A5DF-3B58-97728C190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5F5711-74A5-F4E4-33B1-949DFF7B0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FC5C6-17F6-44EE-A60B-F0265B1C9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244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23478-BA47-1BC0-361B-CC0B454B4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F27714-6BD8-1DDB-1196-756DEC2180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7E0980-AB26-F60E-87F6-6C232EF79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F2864-37EF-41C9-A488-B08468950B9C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42ABC3-7351-225D-D5D7-C72DA2D96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9BB618-5A4A-44F3-BEBB-F9203E2A6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FC5C6-17F6-44EE-A60B-F0265B1C9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280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AD0E2-0DB9-306B-A843-DCB29DCFF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501C8F-CF16-3469-7797-DC45656E83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91337A-65D1-20B6-A24A-61CB43FDAB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14F1A3-CB5C-5403-4BB9-AE7569E18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F2864-37EF-41C9-A488-B08468950B9C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27B3DC-2845-FBA5-FE7D-56713A771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27CA0E-CB0D-D120-4644-3E95B67E0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FC5C6-17F6-44EE-A60B-F0265B1C9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60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23488-6C7A-15FD-0A04-D27E89A0B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5FC683-5AB4-2564-A2BC-25E75EE371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B19CE1-E906-0CBC-1437-380B6722B4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DF82DD-D213-F44B-47B9-78003DE04D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0937BC-09DD-FA07-5504-D8473D5ECA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D646D1-FAA3-B280-CEFF-65EBA9ACA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F2864-37EF-41C9-A488-B08468950B9C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844598-80D0-DE3F-5944-0AB81C2B7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5AC4A2-25DF-2C89-E016-CD00AF659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FC5C6-17F6-44EE-A60B-F0265B1C9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054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8A9A8-8A0B-2DA2-993A-3DD020B03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E63BE3-3556-70E4-C54A-198C2C3F8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F2864-37EF-41C9-A488-B08468950B9C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A184DE-5BD1-77AF-E280-CD346EB0A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5A4D18-145A-F1C3-778F-79F14674E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FC5C6-17F6-44EE-A60B-F0265B1C9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686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422B37-DC24-5047-969C-436976566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F2864-37EF-41C9-A488-B08468950B9C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3E79FA-A594-41E9-517B-AFB718F42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995B10-6AA7-F3A4-60A6-63DAD4F15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FC5C6-17F6-44EE-A60B-F0265B1C9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032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C78FA-AB17-0728-2545-B90954484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F04704-1F81-5418-5B69-3AB8E1C6E7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687DB5-6BC9-707B-0307-0F4D338381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E7026E-FAE3-ECE5-9BAA-846E59AAB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F2864-37EF-41C9-A488-B08468950B9C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0D4E06-7069-A31F-EC58-954182EBA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D6EB6E-143C-533C-FABF-F9CF6AE88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FC5C6-17F6-44EE-A60B-F0265B1C9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416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FB0EB-6167-57B7-F744-D8230D7A9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C980E2-F041-3610-20E4-DABF65AA62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035FB4-1272-4161-7A77-6A3AE770BF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365997-DD17-F771-2E64-2262AF334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F2864-37EF-41C9-A488-B08468950B9C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E4B658-9456-84A0-ECE7-A021A9460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74A4E8-EE90-35CC-664C-B3C036B7A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FC5C6-17F6-44EE-A60B-F0265B1C9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049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05DF6B5-F32A-3163-99D5-2B58904CA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6616CD-EC3B-4142-487C-A9360F109F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247483-FB5F-FBDB-2499-5BF2A2EDC7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BF2864-37EF-41C9-A488-B08468950B9C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B5311A-A173-99AB-B847-B6DCF7D635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5EA346-5889-361E-211C-BE82A16E24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37FC5C6-17F6-44EE-A60B-F0265B1C9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545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AA66032-7057-0D09-8C3A-55E152DBFB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Content Placeholder 4" descr="A person in a crown writing on a piece of paper&#10;&#10;AI-generated content may be incorrect.">
            <a:extLst>
              <a:ext uri="{FF2B5EF4-FFF2-40B4-BE49-F238E27FC236}">
                <a16:creationId xmlns:a16="http://schemas.microsoft.com/office/drawing/2014/main" id="{63C00795-AF67-2390-55E7-B95BCBFB70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77" b="97986" l="1067" r="90000">
                        <a14:foregroundMark x1="77867" y1="77251" x2="68533" y2="84005"/>
                        <a14:foregroundMark x1="60267" y1="80095" x2="56400" y2="87085"/>
                        <a14:foregroundMark x1="56400" y1="87085" x2="56533" y2="87441"/>
                        <a14:foregroundMark x1="80533" y1="84834" x2="81200" y2="95498"/>
                        <a14:foregroundMark x1="81200" y1="95498" x2="73067" y2="96919"/>
                        <a14:foregroundMark x1="5533" y1="76422" x2="10133" y2="81991"/>
                        <a14:foregroundMark x1="10133" y1="81991" x2="48800" y2="97986"/>
                        <a14:foregroundMark x1="48800" y1="97986" x2="49333" y2="97986"/>
                        <a14:foregroundMark x1="8267" y1="70735" x2="4400" y2="73223"/>
                        <a14:foregroundMark x1="4400" y1="73223" x2="1133" y2="78318"/>
                        <a14:foregroundMark x1="1133" y1="78318" x2="1733" y2="83175"/>
                        <a14:foregroundMark x1="45667" y1="21209" x2="48267" y2="21209"/>
                        <a14:foregroundMark x1="45733" y1="18483" x2="47333" y2="18365"/>
                        <a14:foregroundMark x1="45133" y1="20498" x2="49467" y2="21090"/>
                        <a14:foregroundMark x1="44933" y1="19905" x2="46000" y2="19668"/>
                        <a14:foregroundMark x1="46733" y1="11137" x2="57733" y2="11848"/>
                        <a14:foregroundMark x1="46067" y1="7583" x2="50267" y2="6635"/>
                        <a14:foregroundMark x1="50267" y1="6635" x2="59933" y2="9005"/>
                        <a14:foregroundMark x1="45333" y1="9242" x2="45000" y2="3791"/>
                        <a14:foregroundMark x1="47333" y1="1777" x2="47200" y2="3673"/>
                        <a14:foregroundMark x1="45267" y1="8531" x2="45467" y2="11137"/>
                        <a14:foregroundMark x1="61941" y1="9117" x2="61667" y2="11019"/>
                        <a14:foregroundMark x1="62333" y1="6398" x2="62007" y2="8658"/>
                        <a14:foregroundMark x1="62467" y1="18365" x2="62600" y2="19194"/>
                        <a14:foregroundMark x1="62267" y1="18009" x2="62267" y2="18009"/>
                        <a14:foregroundMark x1="46600" y1="24171" x2="47333" y2="29384"/>
                        <a14:foregroundMark x1="46600" y1="24645" x2="47267" y2="29976"/>
                        <a14:backgroundMark x1="72667" y1="29739" x2="70533" y2="33412"/>
                        <a14:backgroundMark x1="933" y1="98578" x2="1267" y2="98934"/>
                        <a14:backgroundMark x1="667" y1="96682" x2="3600" y2="99763"/>
                        <a14:backgroundMark x1="4933" y1="64100" x2="18267" y2="30806"/>
                        <a14:backgroundMark x1="28533" y1="47867" x2="33467" y2="22275"/>
                        <a14:backgroundMark x1="33467" y1="22275" x2="33467" y2="22275"/>
                        <a14:backgroundMark x1="79000" y1="42891" x2="80533" y2="42062"/>
                        <a14:backgroundMark x1="32467" y1="78081" x2="33533" y2="78318"/>
                        <a14:backgroundMark x1="35867" y1="80569" x2="34867" y2="79384"/>
                        <a14:backgroundMark x1="30800" y1="77725" x2="30800" y2="77725"/>
                        <a14:backgroundMark x1="29200" y1="78436" x2="29200" y2="78436"/>
                        <a14:backgroundMark x1="37667" y1="80687" x2="37667" y2="80687"/>
                        <a14:backgroundMark x1="61667" y1="7583" x2="61667" y2="67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02300" y="3188597"/>
            <a:ext cx="6489700" cy="36694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F09A00-278D-77F0-26DC-73FC44B3E1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64087" y="2198607"/>
            <a:ext cx="5882842" cy="835982"/>
          </a:xfrm>
        </p:spPr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ootlight MT Light" panose="0204060206030A020304" pitchFamily="18" charset="0"/>
                <a:ea typeface="+mn-ea"/>
                <a:cs typeface="+mn-cs"/>
              </a:rPr>
              <a:t>Chapters 13-15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97EE72-5848-B05E-B026-63E9D1B094E3}"/>
              </a:ext>
            </a:extLst>
          </p:cNvPr>
          <p:cNvSpPr txBox="1"/>
          <p:nvPr/>
        </p:nvSpPr>
        <p:spPr>
          <a:xfrm>
            <a:off x="3121571" y="588220"/>
            <a:ext cx="9070429" cy="1554272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square" rtlCol="0" anchor="b">
            <a:spAutoFit/>
          </a:bodyPr>
          <a:lstStyle/>
          <a:p>
            <a:pPr algn="ctr">
              <a:spcBef>
                <a:spcPts val="600"/>
              </a:spcBef>
            </a:pPr>
            <a:endParaRPr lang="en-US" sz="9500" dirty="0">
              <a:solidFill>
                <a:schemeClr val="bg1"/>
              </a:solidFill>
              <a:latin typeface="Narkisim" panose="020E0502050101010101" pitchFamily="34" charset="-79"/>
              <a:cs typeface="Narkisim" panose="020E0502050101010101" pitchFamily="34" charset="-79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27B95E-EDF7-6EB8-81DF-271B2E634E57}"/>
              </a:ext>
            </a:extLst>
          </p:cNvPr>
          <p:cNvSpPr txBox="1"/>
          <p:nvPr/>
        </p:nvSpPr>
        <p:spPr>
          <a:xfrm>
            <a:off x="2892821" y="294595"/>
            <a:ext cx="9366607" cy="2246769"/>
          </a:xfrm>
          <a:prstGeom prst="rect">
            <a:avLst/>
          </a:prstGeom>
          <a:solidFill>
            <a:schemeClr val="tx1">
              <a:alpha val="0"/>
            </a:schemeClr>
          </a:solidFill>
        </p:spPr>
        <p:txBody>
          <a:bodyPr wrap="square" rtlCol="0" anchor="b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14000" dirty="0">
                <a:solidFill>
                  <a:schemeClr val="bg1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1</a:t>
            </a:r>
            <a:r>
              <a:rPr lang="en-US" sz="14000" baseline="30000" dirty="0">
                <a:solidFill>
                  <a:schemeClr val="bg1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st</a:t>
            </a:r>
            <a:r>
              <a:rPr lang="en-US" sz="14000" dirty="0">
                <a:solidFill>
                  <a:schemeClr val="bg1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 Chronicles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D096D1-BEC1-D7B5-1D36-444F0178233D}"/>
              </a:ext>
            </a:extLst>
          </p:cNvPr>
          <p:cNvSpPr txBox="1"/>
          <p:nvPr/>
        </p:nvSpPr>
        <p:spPr>
          <a:xfrm>
            <a:off x="160985" y="2977764"/>
            <a:ext cx="732808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 dirty="0">
                <a:latin typeface="Papyrus" panose="03070502060502030205" pitchFamily="66" charset="0"/>
                <a:ea typeface="Source Sans Pro SemiBold" panose="020B0603030403020204" pitchFamily="34" charset="0"/>
              </a:rPr>
              <a:t>Unrefined: The Need For Faith &amp; Practice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7C5A380-AA44-0C06-FADD-6D3B5A0202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25" y="5653999"/>
            <a:ext cx="1922333" cy="920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801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6D4655-DEA2-56D1-A78D-D5AB8E326A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3A14472-698E-5D28-FA1E-8DD67D0055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Content Placeholder 4" descr="A person in a crown writing on a piece of paper&#10;&#10;AI-generated content may be incorrect.">
            <a:extLst>
              <a:ext uri="{FF2B5EF4-FFF2-40B4-BE49-F238E27FC236}">
                <a16:creationId xmlns:a16="http://schemas.microsoft.com/office/drawing/2014/main" id="{9290B081-9C3D-694A-25E0-CDADA5CCD7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77" b="97986" l="1067" r="90000">
                        <a14:foregroundMark x1="77867" y1="77251" x2="68533" y2="84005"/>
                        <a14:foregroundMark x1="60267" y1="80095" x2="56400" y2="87085"/>
                        <a14:foregroundMark x1="56400" y1="87085" x2="56533" y2="87441"/>
                        <a14:foregroundMark x1="80533" y1="84834" x2="81200" y2="95498"/>
                        <a14:foregroundMark x1="81200" y1="95498" x2="73067" y2="96919"/>
                        <a14:foregroundMark x1="5533" y1="76422" x2="10133" y2="81991"/>
                        <a14:foregroundMark x1="10133" y1="81991" x2="48800" y2="97986"/>
                        <a14:foregroundMark x1="48800" y1="97986" x2="49333" y2="97986"/>
                        <a14:foregroundMark x1="8267" y1="70735" x2="4400" y2="73223"/>
                        <a14:foregroundMark x1="4400" y1="73223" x2="1133" y2="78318"/>
                        <a14:foregroundMark x1="1133" y1="78318" x2="1733" y2="83175"/>
                        <a14:foregroundMark x1="45667" y1="21209" x2="48267" y2="21209"/>
                        <a14:foregroundMark x1="45733" y1="18483" x2="47333" y2="18365"/>
                        <a14:foregroundMark x1="45133" y1="20498" x2="49467" y2="21090"/>
                        <a14:foregroundMark x1="44933" y1="19905" x2="46000" y2="19668"/>
                        <a14:foregroundMark x1="46733" y1="11137" x2="57733" y2="11848"/>
                        <a14:foregroundMark x1="46067" y1="7583" x2="50267" y2="6635"/>
                        <a14:foregroundMark x1="50267" y1="6635" x2="59933" y2="9005"/>
                        <a14:foregroundMark x1="45333" y1="9242" x2="45000" y2="3791"/>
                        <a14:foregroundMark x1="47333" y1="1777" x2="47200" y2="3673"/>
                        <a14:foregroundMark x1="45267" y1="8531" x2="45467" y2="11137"/>
                        <a14:foregroundMark x1="61941" y1="9117" x2="61667" y2="11019"/>
                        <a14:foregroundMark x1="62333" y1="6398" x2="62007" y2="8658"/>
                        <a14:foregroundMark x1="62467" y1="18365" x2="62600" y2="19194"/>
                        <a14:foregroundMark x1="62267" y1="18009" x2="62267" y2="18009"/>
                        <a14:foregroundMark x1="46600" y1="24171" x2="47333" y2="29384"/>
                        <a14:foregroundMark x1="46600" y1="24645" x2="47267" y2="29976"/>
                        <a14:backgroundMark x1="72667" y1="29739" x2="70533" y2="33412"/>
                        <a14:backgroundMark x1="933" y1="98578" x2="1267" y2="98934"/>
                        <a14:backgroundMark x1="667" y1="96682" x2="3600" y2="99763"/>
                        <a14:backgroundMark x1="4933" y1="64100" x2="18267" y2="30806"/>
                        <a14:backgroundMark x1="28533" y1="47867" x2="33467" y2="22275"/>
                        <a14:backgroundMark x1="33467" y1="22275" x2="33467" y2="22275"/>
                        <a14:backgroundMark x1="79000" y1="42891" x2="80533" y2="42062"/>
                        <a14:backgroundMark x1="32467" y1="78081" x2="33533" y2="78318"/>
                        <a14:backgroundMark x1="35867" y1="80569" x2="34867" y2="79384"/>
                        <a14:backgroundMark x1="30800" y1="77725" x2="30800" y2="77725"/>
                        <a14:backgroundMark x1="29200" y1="78436" x2="29200" y2="78436"/>
                        <a14:backgroundMark x1="37667" y1="80687" x2="37667" y2="80687"/>
                        <a14:backgroundMark x1="61667" y1="7583" x2="61667" y2="67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02300" y="3188597"/>
            <a:ext cx="6489700" cy="366940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31E8E52-DDE4-51A3-F266-E5B1417B7F4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56082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B0C6B65-3869-BDB1-BF34-B3C2F3BA93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847" y="1935006"/>
            <a:ext cx="11843975" cy="4169593"/>
          </a:xfrm>
        </p:spPr>
        <p:txBody>
          <a:bodyPr>
            <a:noAutofit/>
          </a:bodyPr>
          <a:lstStyle/>
          <a:p>
            <a:pPr marL="631825" indent="-631825">
              <a:spcBef>
                <a:spcPts val="0"/>
              </a:spcBef>
              <a:spcAft>
                <a:spcPts val="4800"/>
              </a:spcAft>
              <a:buFont typeface="+mj-lt"/>
              <a:buAutoNum type="arabicPeriod"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ootlight MT Light" panose="0204060206030A020304" pitchFamily="18" charset="0"/>
                <a:ea typeface="+mj-ea"/>
                <a:cs typeface="+mj-cs"/>
              </a:rPr>
              <a:t>The Ark &amp; Uzza: Good desire, bad action</a:t>
            </a:r>
          </a:p>
          <a:p>
            <a:pPr marL="0" indent="0">
              <a:spcBef>
                <a:spcPts val="0"/>
              </a:spcBef>
              <a:spcAft>
                <a:spcPts val="4800"/>
              </a:spcAft>
              <a:buNone/>
            </a:pP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03E04690-E1FF-3DF3-AF02-D1973DBAB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772" y="8785"/>
            <a:ext cx="11386457" cy="1325563"/>
          </a:xfrm>
        </p:spPr>
        <p:txBody>
          <a:bodyPr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pyrus" panose="03070502060502030205" pitchFamily="66" charset="0"/>
                <a:ea typeface="Source Sans Pro SemiBold" panose="020B0603030403020204" pitchFamily="34" charset="0"/>
                <a:cs typeface="+mn-cs"/>
              </a:rPr>
              <a:t>Unrefined</a:t>
            </a:r>
            <a:endParaRPr lang="en-US" sz="7000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73E2715-FCE6-4291-24BF-0638F7E556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027" y="189090"/>
            <a:ext cx="1629587" cy="78005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D02B7F4-05F3-4C16-6A28-4627B86A7C7F}"/>
              </a:ext>
            </a:extLst>
          </p:cNvPr>
          <p:cNvSpPr txBox="1"/>
          <p:nvPr/>
        </p:nvSpPr>
        <p:spPr>
          <a:xfrm>
            <a:off x="1786402" y="718559"/>
            <a:ext cx="1060698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chemeClr val="bg1"/>
                </a:solidFill>
              </a:rPr>
              <a:t>The Need For Faith &amp; Practice</a:t>
            </a:r>
          </a:p>
        </p:txBody>
      </p:sp>
    </p:spTree>
    <p:extLst>
      <p:ext uri="{BB962C8B-B14F-4D97-AF65-F5344CB8AC3E}">
        <p14:creationId xmlns:p14="http://schemas.microsoft.com/office/powerpoint/2010/main" val="4127929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CD9E3B-27DA-22E2-C8F8-6D463E7789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D97B968-EC4A-AC49-723A-EB2DEC8168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Content Placeholder 4" descr="A person in a crown writing on a piece of paper&#10;&#10;AI-generated content may be incorrect.">
            <a:extLst>
              <a:ext uri="{FF2B5EF4-FFF2-40B4-BE49-F238E27FC236}">
                <a16:creationId xmlns:a16="http://schemas.microsoft.com/office/drawing/2014/main" id="{5AE5931E-E565-2F04-80F1-C757A16C4B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77" b="97986" l="1067" r="90000">
                        <a14:foregroundMark x1="77867" y1="77251" x2="68533" y2="84005"/>
                        <a14:foregroundMark x1="60267" y1="80095" x2="56400" y2="87085"/>
                        <a14:foregroundMark x1="56400" y1="87085" x2="56533" y2="87441"/>
                        <a14:foregroundMark x1="80533" y1="84834" x2="81200" y2="95498"/>
                        <a14:foregroundMark x1="81200" y1="95498" x2="73067" y2="96919"/>
                        <a14:foregroundMark x1="5533" y1="76422" x2="10133" y2="81991"/>
                        <a14:foregroundMark x1="10133" y1="81991" x2="48800" y2="97986"/>
                        <a14:foregroundMark x1="48800" y1="97986" x2="49333" y2="97986"/>
                        <a14:foregroundMark x1="8267" y1="70735" x2="4400" y2="73223"/>
                        <a14:foregroundMark x1="4400" y1="73223" x2="1133" y2="78318"/>
                        <a14:foregroundMark x1="1133" y1="78318" x2="1733" y2="83175"/>
                        <a14:foregroundMark x1="45667" y1="21209" x2="48267" y2="21209"/>
                        <a14:foregroundMark x1="45733" y1="18483" x2="47333" y2="18365"/>
                        <a14:foregroundMark x1="45133" y1="20498" x2="49467" y2="21090"/>
                        <a14:foregroundMark x1="44933" y1="19905" x2="46000" y2="19668"/>
                        <a14:foregroundMark x1="46733" y1="11137" x2="57733" y2="11848"/>
                        <a14:foregroundMark x1="46067" y1="7583" x2="50267" y2="6635"/>
                        <a14:foregroundMark x1="50267" y1="6635" x2="59933" y2="9005"/>
                        <a14:foregroundMark x1="45333" y1="9242" x2="45000" y2="3791"/>
                        <a14:foregroundMark x1="47333" y1="1777" x2="47200" y2="3673"/>
                        <a14:foregroundMark x1="45267" y1="8531" x2="45467" y2="11137"/>
                        <a14:foregroundMark x1="61941" y1="9117" x2="61667" y2="11019"/>
                        <a14:foregroundMark x1="62333" y1="6398" x2="62007" y2="8658"/>
                        <a14:foregroundMark x1="62467" y1="18365" x2="62600" y2="19194"/>
                        <a14:foregroundMark x1="62267" y1="18009" x2="62267" y2="18009"/>
                        <a14:foregroundMark x1="46600" y1="24171" x2="47333" y2="29384"/>
                        <a14:foregroundMark x1="46600" y1="24645" x2="47267" y2="29976"/>
                        <a14:backgroundMark x1="72667" y1="29739" x2="70533" y2="33412"/>
                        <a14:backgroundMark x1="933" y1="98578" x2="1267" y2="98934"/>
                        <a14:backgroundMark x1="667" y1="96682" x2="3600" y2="99763"/>
                        <a14:backgroundMark x1="4933" y1="64100" x2="18267" y2="30806"/>
                        <a14:backgroundMark x1="28533" y1="47867" x2="33467" y2="22275"/>
                        <a14:backgroundMark x1="33467" y1="22275" x2="33467" y2="22275"/>
                        <a14:backgroundMark x1="79000" y1="42891" x2="80533" y2="42062"/>
                        <a14:backgroundMark x1="32467" y1="78081" x2="33533" y2="78318"/>
                        <a14:backgroundMark x1="35867" y1="80569" x2="34867" y2="79384"/>
                        <a14:backgroundMark x1="30800" y1="77725" x2="30800" y2="77725"/>
                        <a14:backgroundMark x1="29200" y1="78436" x2="29200" y2="78436"/>
                        <a14:backgroundMark x1="37667" y1="80687" x2="37667" y2="80687"/>
                        <a14:backgroundMark x1="61667" y1="7583" x2="61667" y2="67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02300" y="3188597"/>
            <a:ext cx="6489700" cy="366940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E255983-993B-9479-5545-27A05083106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56082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CEF03A-CA0B-AD78-5986-E5235CB54AF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3398"/>
          <a:stretch>
            <a:fillRect/>
          </a:stretch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1426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4B5AE4-492D-6A59-580A-9CD47B68B2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E4F1E74-DAC2-1E89-1C42-612C0C5661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Content Placeholder 4" descr="A person in a crown writing on a piece of paper&#10;&#10;AI-generated content may be incorrect.">
            <a:extLst>
              <a:ext uri="{FF2B5EF4-FFF2-40B4-BE49-F238E27FC236}">
                <a16:creationId xmlns:a16="http://schemas.microsoft.com/office/drawing/2014/main" id="{06B1598F-C537-7AA3-2206-48F53DA678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77" b="97986" l="1067" r="90000">
                        <a14:foregroundMark x1="77867" y1="77251" x2="68533" y2="84005"/>
                        <a14:foregroundMark x1="60267" y1="80095" x2="56400" y2="87085"/>
                        <a14:foregroundMark x1="56400" y1="87085" x2="56533" y2="87441"/>
                        <a14:foregroundMark x1="80533" y1="84834" x2="81200" y2="95498"/>
                        <a14:foregroundMark x1="81200" y1="95498" x2="73067" y2="96919"/>
                        <a14:foregroundMark x1="5533" y1="76422" x2="10133" y2="81991"/>
                        <a14:foregroundMark x1="10133" y1="81991" x2="48800" y2="97986"/>
                        <a14:foregroundMark x1="48800" y1="97986" x2="49333" y2="97986"/>
                        <a14:foregroundMark x1="8267" y1="70735" x2="4400" y2="73223"/>
                        <a14:foregroundMark x1="4400" y1="73223" x2="1133" y2="78318"/>
                        <a14:foregroundMark x1="1133" y1="78318" x2="1733" y2="83175"/>
                        <a14:foregroundMark x1="45667" y1="21209" x2="48267" y2="21209"/>
                        <a14:foregroundMark x1="45733" y1="18483" x2="47333" y2="18365"/>
                        <a14:foregroundMark x1="45133" y1="20498" x2="49467" y2="21090"/>
                        <a14:foregroundMark x1="44933" y1="19905" x2="46000" y2="19668"/>
                        <a14:foregroundMark x1="46733" y1="11137" x2="57733" y2="11848"/>
                        <a14:foregroundMark x1="46067" y1="7583" x2="50267" y2="6635"/>
                        <a14:foregroundMark x1="50267" y1="6635" x2="59933" y2="9005"/>
                        <a14:foregroundMark x1="45333" y1="9242" x2="45000" y2="3791"/>
                        <a14:foregroundMark x1="47333" y1="1777" x2="47200" y2="3673"/>
                        <a14:foregroundMark x1="45267" y1="8531" x2="45467" y2="11137"/>
                        <a14:foregroundMark x1="61941" y1="9117" x2="61667" y2="11019"/>
                        <a14:foregroundMark x1="62333" y1="6398" x2="62007" y2="8658"/>
                        <a14:foregroundMark x1="62467" y1="18365" x2="62600" y2="19194"/>
                        <a14:foregroundMark x1="62267" y1="18009" x2="62267" y2="18009"/>
                        <a14:foregroundMark x1="46600" y1="24171" x2="47333" y2="29384"/>
                        <a14:foregroundMark x1="46600" y1="24645" x2="47267" y2="29976"/>
                        <a14:backgroundMark x1="72667" y1="29739" x2="70533" y2="33412"/>
                        <a14:backgroundMark x1="933" y1="98578" x2="1267" y2="98934"/>
                        <a14:backgroundMark x1="667" y1="96682" x2="3600" y2="99763"/>
                        <a14:backgroundMark x1="4933" y1="64100" x2="18267" y2="30806"/>
                        <a14:backgroundMark x1="28533" y1="47867" x2="33467" y2="22275"/>
                        <a14:backgroundMark x1="33467" y1="22275" x2="33467" y2="22275"/>
                        <a14:backgroundMark x1="79000" y1="42891" x2="80533" y2="42062"/>
                        <a14:backgroundMark x1="32467" y1="78081" x2="33533" y2="78318"/>
                        <a14:backgroundMark x1="35867" y1="80569" x2="34867" y2="79384"/>
                        <a14:backgroundMark x1="30800" y1="77725" x2="30800" y2="77725"/>
                        <a14:backgroundMark x1="29200" y1="78436" x2="29200" y2="78436"/>
                        <a14:backgroundMark x1="37667" y1="80687" x2="37667" y2="80687"/>
                        <a14:backgroundMark x1="61667" y1="7583" x2="61667" y2="67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02300" y="3188597"/>
            <a:ext cx="6489700" cy="366940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36328F4-66B3-0C62-5CEC-143431B6665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56082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7299370-4A68-5364-910C-FE2077A5E1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847" y="1935006"/>
            <a:ext cx="11843975" cy="4169593"/>
          </a:xfrm>
        </p:spPr>
        <p:txBody>
          <a:bodyPr>
            <a:noAutofit/>
          </a:bodyPr>
          <a:lstStyle/>
          <a:p>
            <a:pPr marL="631825" indent="-631825">
              <a:spcBef>
                <a:spcPts val="0"/>
              </a:spcBef>
              <a:spcAft>
                <a:spcPts val="4800"/>
              </a:spcAft>
              <a:buFont typeface="+mj-lt"/>
              <a:buAutoNum type="arabicPeriod"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ootlight MT Light" panose="0204060206030A020304" pitchFamily="18" charset="0"/>
                <a:ea typeface="+mj-ea"/>
                <a:cs typeface="+mj-cs"/>
              </a:rPr>
              <a:t>The Ark &amp; Uzza: Good desire, bad action</a:t>
            </a:r>
          </a:p>
          <a:p>
            <a:pPr marL="631825" indent="-631825">
              <a:spcBef>
                <a:spcPts val="0"/>
              </a:spcBef>
              <a:spcAft>
                <a:spcPts val="4800"/>
              </a:spcAft>
              <a:buFont typeface="+mj-lt"/>
              <a:buAutoNum type="arabicPeriod"/>
            </a:pPr>
            <a:r>
              <a:rPr lang="en-US" sz="5000" b="1" dirty="0">
                <a:solidFill>
                  <a:schemeClr val="bg1"/>
                </a:solidFill>
                <a:latin typeface="Footlight MT Light" panose="0204060206030A020304" pitchFamily="18" charset="0"/>
                <a:ea typeface="+mj-ea"/>
                <a:cs typeface="+mj-cs"/>
              </a:rPr>
              <a:t>Family Matters: Good desire, bad action</a:t>
            </a:r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13A6E19B-1D71-D361-8B99-8CB9DE614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772" y="8785"/>
            <a:ext cx="11386457" cy="1325563"/>
          </a:xfrm>
        </p:spPr>
        <p:txBody>
          <a:bodyPr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pyrus" panose="03070502060502030205" pitchFamily="66" charset="0"/>
                <a:ea typeface="Source Sans Pro SemiBold" panose="020B0603030403020204" pitchFamily="34" charset="0"/>
                <a:cs typeface="+mn-cs"/>
              </a:rPr>
              <a:t>Unrefined</a:t>
            </a:r>
            <a:endParaRPr lang="en-US" sz="7000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DCB1E1C-283F-48A4-E8EC-AED2F12A84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027" y="189090"/>
            <a:ext cx="1629587" cy="78005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3B7B3B8-804C-4ADA-90C0-C244E7CD8F3B}"/>
              </a:ext>
            </a:extLst>
          </p:cNvPr>
          <p:cNvSpPr txBox="1"/>
          <p:nvPr/>
        </p:nvSpPr>
        <p:spPr>
          <a:xfrm>
            <a:off x="1786402" y="718559"/>
            <a:ext cx="1060698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chemeClr val="bg1"/>
                </a:solidFill>
              </a:rPr>
              <a:t>The Need For Faith &amp; Practice</a:t>
            </a:r>
          </a:p>
        </p:txBody>
      </p:sp>
    </p:spTree>
    <p:extLst>
      <p:ext uri="{BB962C8B-B14F-4D97-AF65-F5344CB8AC3E}">
        <p14:creationId xmlns:p14="http://schemas.microsoft.com/office/powerpoint/2010/main" val="3233823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405880-C106-52B3-D1E4-326F668FAD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EE79B5-8728-6B4E-1F19-E55C5EBBCC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Content Placeholder 4" descr="A person in a crown writing on a piece of paper&#10;&#10;AI-generated content may be incorrect.">
            <a:extLst>
              <a:ext uri="{FF2B5EF4-FFF2-40B4-BE49-F238E27FC236}">
                <a16:creationId xmlns:a16="http://schemas.microsoft.com/office/drawing/2014/main" id="{D5690461-3A08-685C-A57F-138881847D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77" b="97986" l="1067" r="90000">
                        <a14:foregroundMark x1="77867" y1="77251" x2="68533" y2="84005"/>
                        <a14:foregroundMark x1="60267" y1="80095" x2="56400" y2="87085"/>
                        <a14:foregroundMark x1="56400" y1="87085" x2="56533" y2="87441"/>
                        <a14:foregroundMark x1="80533" y1="84834" x2="81200" y2="95498"/>
                        <a14:foregroundMark x1="81200" y1="95498" x2="73067" y2="96919"/>
                        <a14:foregroundMark x1="5533" y1="76422" x2="10133" y2="81991"/>
                        <a14:foregroundMark x1="10133" y1="81991" x2="48800" y2="97986"/>
                        <a14:foregroundMark x1="48800" y1="97986" x2="49333" y2="97986"/>
                        <a14:foregroundMark x1="8267" y1="70735" x2="4400" y2="73223"/>
                        <a14:foregroundMark x1="4400" y1="73223" x2="1133" y2="78318"/>
                        <a14:foregroundMark x1="1133" y1="78318" x2="1733" y2="83175"/>
                        <a14:foregroundMark x1="45667" y1="21209" x2="48267" y2="21209"/>
                        <a14:foregroundMark x1="45733" y1="18483" x2="47333" y2="18365"/>
                        <a14:foregroundMark x1="45133" y1="20498" x2="49467" y2="21090"/>
                        <a14:foregroundMark x1="44933" y1="19905" x2="46000" y2="19668"/>
                        <a14:foregroundMark x1="46733" y1="11137" x2="57733" y2="11848"/>
                        <a14:foregroundMark x1="46067" y1="7583" x2="50267" y2="6635"/>
                        <a14:foregroundMark x1="50267" y1="6635" x2="59933" y2="9005"/>
                        <a14:foregroundMark x1="45333" y1="9242" x2="45000" y2="3791"/>
                        <a14:foregroundMark x1="47333" y1="1777" x2="47200" y2="3673"/>
                        <a14:foregroundMark x1="45267" y1="8531" x2="45467" y2="11137"/>
                        <a14:foregroundMark x1="61941" y1="9117" x2="61667" y2="11019"/>
                        <a14:foregroundMark x1="62333" y1="6398" x2="62007" y2="8658"/>
                        <a14:foregroundMark x1="62467" y1="18365" x2="62600" y2="19194"/>
                        <a14:foregroundMark x1="62267" y1="18009" x2="62267" y2="18009"/>
                        <a14:foregroundMark x1="46600" y1="24171" x2="47333" y2="29384"/>
                        <a14:foregroundMark x1="46600" y1="24645" x2="47267" y2="29976"/>
                        <a14:backgroundMark x1="72667" y1="29739" x2="70533" y2="33412"/>
                        <a14:backgroundMark x1="933" y1="98578" x2="1267" y2="98934"/>
                        <a14:backgroundMark x1="667" y1="96682" x2="3600" y2="99763"/>
                        <a14:backgroundMark x1="4933" y1="64100" x2="18267" y2="30806"/>
                        <a14:backgroundMark x1="28533" y1="47867" x2="33467" y2="22275"/>
                        <a14:backgroundMark x1="33467" y1="22275" x2="33467" y2="22275"/>
                        <a14:backgroundMark x1="79000" y1="42891" x2="80533" y2="42062"/>
                        <a14:backgroundMark x1="32467" y1="78081" x2="33533" y2="78318"/>
                        <a14:backgroundMark x1="35867" y1="80569" x2="34867" y2="79384"/>
                        <a14:backgroundMark x1="30800" y1="77725" x2="30800" y2="77725"/>
                        <a14:backgroundMark x1="29200" y1="78436" x2="29200" y2="78436"/>
                        <a14:backgroundMark x1="37667" y1="80687" x2="37667" y2="80687"/>
                        <a14:backgroundMark x1="61667" y1="7583" x2="61667" y2="67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02300" y="3188597"/>
            <a:ext cx="6489700" cy="366940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44CFCEA-DB23-C3A9-73B4-FE1A2EB412C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56082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21E2168-20A0-6DCA-5CED-D89267DC80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848" y="1183342"/>
            <a:ext cx="11706304" cy="5452782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spcBef>
                <a:spcPts val="0"/>
              </a:spcBef>
              <a:spcAft>
                <a:spcPts val="4800"/>
              </a:spcAft>
              <a:buNone/>
            </a:pPr>
            <a:r>
              <a:rPr lang="en-US" sz="6000" b="1" dirty="0">
                <a:solidFill>
                  <a:schemeClr val="bg1"/>
                </a:solidFill>
                <a:latin typeface="Footlight MT Light" panose="0204060206030A020304" pitchFamily="18" charset="0"/>
                <a:ea typeface="+mj-ea"/>
                <a:cs typeface="+mj-cs"/>
              </a:rPr>
              <a:t>“And he [the king] shall not multiply wives for himself, or else his heart will turn away; nor shall he greatly increase silver &amp; gold for himself.”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F7EF38F3-907D-79B7-2E38-3169A6DE9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771" y="170150"/>
            <a:ext cx="11386457" cy="1325563"/>
          </a:xfrm>
        </p:spPr>
        <p:txBody>
          <a:bodyPr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pyrus" panose="03070502060502030205" pitchFamily="66" charset="0"/>
                <a:ea typeface="Source Sans Pro SemiBold" panose="020B0603030403020204" pitchFamily="34" charset="0"/>
                <a:cs typeface="+mn-cs"/>
              </a:rPr>
              <a:t>Deuteronomy 17:17</a:t>
            </a:r>
            <a:endParaRPr lang="en-US" sz="7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608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43CFCD-6E98-F0C4-5073-0E64F4E3F3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56BD0DE-9063-A835-FF98-9C40168203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Content Placeholder 4" descr="A person in a crown writing on a piece of paper&#10;&#10;AI-generated content may be incorrect.">
            <a:extLst>
              <a:ext uri="{FF2B5EF4-FFF2-40B4-BE49-F238E27FC236}">
                <a16:creationId xmlns:a16="http://schemas.microsoft.com/office/drawing/2014/main" id="{C5FEB126-AFA1-1F04-4689-E6D9D75AC8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77" b="97986" l="1067" r="90000">
                        <a14:foregroundMark x1="77867" y1="77251" x2="68533" y2="84005"/>
                        <a14:foregroundMark x1="60267" y1="80095" x2="56400" y2="87085"/>
                        <a14:foregroundMark x1="56400" y1="87085" x2="56533" y2="87441"/>
                        <a14:foregroundMark x1="80533" y1="84834" x2="81200" y2="95498"/>
                        <a14:foregroundMark x1="81200" y1="95498" x2="73067" y2="96919"/>
                        <a14:foregroundMark x1="5533" y1="76422" x2="10133" y2="81991"/>
                        <a14:foregroundMark x1="10133" y1="81991" x2="48800" y2="97986"/>
                        <a14:foregroundMark x1="48800" y1="97986" x2="49333" y2="97986"/>
                        <a14:foregroundMark x1="8267" y1="70735" x2="4400" y2="73223"/>
                        <a14:foregroundMark x1="4400" y1="73223" x2="1133" y2="78318"/>
                        <a14:foregroundMark x1="1133" y1="78318" x2="1733" y2="83175"/>
                        <a14:foregroundMark x1="45667" y1="21209" x2="48267" y2="21209"/>
                        <a14:foregroundMark x1="45733" y1="18483" x2="47333" y2="18365"/>
                        <a14:foregroundMark x1="45133" y1="20498" x2="49467" y2="21090"/>
                        <a14:foregroundMark x1="44933" y1="19905" x2="46000" y2="19668"/>
                        <a14:foregroundMark x1="46733" y1="11137" x2="57733" y2="11848"/>
                        <a14:foregroundMark x1="46067" y1="7583" x2="50267" y2="6635"/>
                        <a14:foregroundMark x1="50267" y1="6635" x2="59933" y2="9005"/>
                        <a14:foregroundMark x1="45333" y1="9242" x2="45000" y2="3791"/>
                        <a14:foregroundMark x1="47333" y1="1777" x2="47200" y2="3673"/>
                        <a14:foregroundMark x1="45267" y1="8531" x2="45467" y2="11137"/>
                        <a14:foregroundMark x1="61941" y1="9117" x2="61667" y2="11019"/>
                        <a14:foregroundMark x1="62333" y1="6398" x2="62007" y2="8658"/>
                        <a14:foregroundMark x1="62467" y1="18365" x2="62600" y2="19194"/>
                        <a14:foregroundMark x1="62267" y1="18009" x2="62267" y2="18009"/>
                        <a14:foregroundMark x1="46600" y1="24171" x2="47333" y2="29384"/>
                        <a14:foregroundMark x1="46600" y1="24645" x2="47267" y2="29976"/>
                        <a14:backgroundMark x1="72667" y1="29739" x2="70533" y2="33412"/>
                        <a14:backgroundMark x1="933" y1="98578" x2="1267" y2="98934"/>
                        <a14:backgroundMark x1="667" y1="96682" x2="3600" y2="99763"/>
                        <a14:backgroundMark x1="4933" y1="64100" x2="18267" y2="30806"/>
                        <a14:backgroundMark x1="28533" y1="47867" x2="33467" y2="22275"/>
                        <a14:backgroundMark x1="33467" y1="22275" x2="33467" y2="22275"/>
                        <a14:backgroundMark x1="79000" y1="42891" x2="80533" y2="42062"/>
                        <a14:backgroundMark x1="32467" y1="78081" x2="33533" y2="78318"/>
                        <a14:backgroundMark x1="35867" y1="80569" x2="34867" y2="79384"/>
                        <a14:backgroundMark x1="30800" y1="77725" x2="30800" y2="77725"/>
                        <a14:backgroundMark x1="29200" y1="78436" x2="29200" y2="78436"/>
                        <a14:backgroundMark x1="37667" y1="80687" x2="37667" y2="80687"/>
                        <a14:backgroundMark x1="61667" y1="7583" x2="61667" y2="67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02300" y="3188597"/>
            <a:ext cx="6489700" cy="366940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C42C8B4-8E24-25C2-D6BB-7DCE3CF9641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56082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D25EC1B-ECC6-DA1C-9552-D2EB56EEE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847" y="1935006"/>
            <a:ext cx="11843975" cy="4169593"/>
          </a:xfrm>
        </p:spPr>
        <p:txBody>
          <a:bodyPr>
            <a:noAutofit/>
          </a:bodyPr>
          <a:lstStyle/>
          <a:p>
            <a:pPr marL="631825" indent="-631825">
              <a:spcBef>
                <a:spcPts val="0"/>
              </a:spcBef>
              <a:spcAft>
                <a:spcPts val="4800"/>
              </a:spcAft>
              <a:buFont typeface="+mj-lt"/>
              <a:buAutoNum type="arabicPeriod"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ootlight MT Light" panose="0204060206030A020304" pitchFamily="18" charset="0"/>
                <a:ea typeface="+mj-ea"/>
                <a:cs typeface="+mj-cs"/>
              </a:rPr>
              <a:t>The Ark &amp; Uzza: Good desire, bad action</a:t>
            </a:r>
          </a:p>
          <a:p>
            <a:pPr marL="631825" indent="-631825">
              <a:spcBef>
                <a:spcPts val="0"/>
              </a:spcBef>
              <a:spcAft>
                <a:spcPts val="4800"/>
              </a:spcAft>
              <a:buFont typeface="+mj-lt"/>
              <a:buAutoNum type="arabicPeriod"/>
            </a:pPr>
            <a:r>
              <a:rPr lang="en-US" sz="5000" b="1" dirty="0">
                <a:solidFill>
                  <a:schemeClr val="bg1"/>
                </a:solidFill>
                <a:latin typeface="Footlight MT Light" panose="0204060206030A020304" pitchFamily="18" charset="0"/>
                <a:ea typeface="+mj-ea"/>
                <a:cs typeface="+mj-cs"/>
              </a:rPr>
              <a:t>Family Matters: Good desire, bad action</a:t>
            </a:r>
          </a:p>
          <a:p>
            <a:pPr marL="631825" indent="-631825">
              <a:spcBef>
                <a:spcPts val="0"/>
              </a:spcBef>
              <a:spcAft>
                <a:spcPts val="4800"/>
              </a:spcAft>
              <a:buFont typeface="+mj-lt"/>
              <a:buAutoNum type="arabicPeriod"/>
            </a:pPr>
            <a:r>
              <a:rPr lang="en-US" sz="5000" b="1" dirty="0">
                <a:solidFill>
                  <a:schemeClr val="bg1"/>
                </a:solidFill>
                <a:latin typeface="Footlight MT Light" panose="0204060206030A020304" pitchFamily="18" charset="0"/>
                <a:ea typeface="+mj-ea"/>
                <a:cs typeface="+mj-cs"/>
              </a:rPr>
              <a:t>Foreign Affairs: Good desire &amp; action</a:t>
            </a:r>
          </a:p>
          <a:p>
            <a:pPr marL="631825" indent="-631825">
              <a:spcBef>
                <a:spcPts val="0"/>
              </a:spcBef>
              <a:spcAft>
                <a:spcPts val="4800"/>
              </a:spcAft>
              <a:buFont typeface="+mj-lt"/>
              <a:buAutoNum type="arabicPeriod"/>
            </a:pPr>
            <a:r>
              <a:rPr lang="en-US" sz="4800" b="1" dirty="0">
                <a:solidFill>
                  <a:schemeClr val="bg1"/>
                </a:solidFill>
                <a:latin typeface="Footlight MT Light" panose="0204060206030A020304" pitchFamily="18" charset="0"/>
                <a:ea typeface="+mj-ea"/>
                <a:cs typeface="+mj-cs"/>
              </a:rPr>
              <a:t>The Ark Comes Home: Good desire &amp; action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6BFB54AD-FAFB-D2B2-2560-9EFE282B5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772" y="8785"/>
            <a:ext cx="11386457" cy="1325563"/>
          </a:xfrm>
        </p:spPr>
        <p:txBody>
          <a:bodyPr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pyrus" panose="03070502060502030205" pitchFamily="66" charset="0"/>
                <a:ea typeface="Source Sans Pro SemiBold" panose="020B0603030403020204" pitchFamily="34" charset="0"/>
                <a:cs typeface="+mn-cs"/>
              </a:rPr>
              <a:t>Unrefined</a:t>
            </a:r>
            <a:endParaRPr lang="en-US" sz="7000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6986D97-8DE5-5797-0FC5-DF61AE8D85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027" y="189090"/>
            <a:ext cx="1629587" cy="78005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A5F7CDD-65DE-2615-77B8-E31DA3D8DA28}"/>
              </a:ext>
            </a:extLst>
          </p:cNvPr>
          <p:cNvSpPr txBox="1"/>
          <p:nvPr/>
        </p:nvSpPr>
        <p:spPr>
          <a:xfrm>
            <a:off x="1786402" y="718559"/>
            <a:ext cx="1060698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chemeClr val="bg1"/>
                </a:solidFill>
              </a:rPr>
              <a:t>The Need For Faith &amp; Practice</a:t>
            </a:r>
          </a:p>
        </p:txBody>
      </p:sp>
    </p:spTree>
    <p:extLst>
      <p:ext uri="{BB962C8B-B14F-4D97-AF65-F5344CB8AC3E}">
        <p14:creationId xmlns:p14="http://schemas.microsoft.com/office/powerpoint/2010/main" val="4210287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</TotalTime>
  <Words>130</Words>
  <Application>Microsoft Office PowerPoint</Application>
  <PresentationFormat>Widescreen</PresentationFormat>
  <Paragraphs>18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Aptos</vt:lpstr>
      <vt:lpstr>Aptos Display</vt:lpstr>
      <vt:lpstr>Arial</vt:lpstr>
      <vt:lpstr>Footlight MT Light</vt:lpstr>
      <vt:lpstr>Narkisim</vt:lpstr>
      <vt:lpstr>Papyrus</vt:lpstr>
      <vt:lpstr>Office Theme</vt:lpstr>
      <vt:lpstr>Chapters 13-15</vt:lpstr>
      <vt:lpstr>Unrefined</vt:lpstr>
      <vt:lpstr>PowerPoint Presentation</vt:lpstr>
      <vt:lpstr>Unrefined</vt:lpstr>
      <vt:lpstr>Deuteronomy 17:17</vt:lpstr>
      <vt:lpstr>Unrefined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Daniel Shunk</dc:creator>
  <cp:lastModifiedBy>Daniel Shunk</cp:lastModifiedBy>
  <cp:revision>3</cp:revision>
  <dcterms:created xsi:type="dcterms:W3CDTF">2025-08-29T12:27:13Z</dcterms:created>
  <dcterms:modified xsi:type="dcterms:W3CDTF">2025-09-10T17:21:42Z</dcterms:modified>
</cp:coreProperties>
</file>