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38" r:id="rId2"/>
    <p:sldId id="539" r:id="rId3"/>
    <p:sldId id="542" r:id="rId4"/>
    <p:sldId id="543" r:id="rId5"/>
    <p:sldId id="544" r:id="rId6"/>
    <p:sldId id="54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FAF962-9C8A-47B0-A540-95F27ABCDA0B}" v="191" dt="2025-09-09T00:36:33.3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57" autoAdjust="0"/>
    <p:restoredTop sz="94660"/>
  </p:normalViewPr>
  <p:slideViewPr>
    <p:cSldViewPr snapToGrid="0">
      <p:cViewPr varScale="1">
        <p:scale>
          <a:sx n="93" d="100"/>
          <a:sy n="93" d="100"/>
        </p:scale>
        <p:origin x="888"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pc:chgData name="Daniel Shunk" userId="8b1a05f26d681f8b" providerId="LiveId" clId="{92551CD1-72E2-4A83-B06E-9F01B71D04EE}" dt="2025-09-09T00:37:07.541" v="328" actId="20577"/>
      <pc:docMkLst>
        <pc:docMk/>
      </pc:docMkLst>
      <pc:sldChg chg="modSp mod">
        <pc:chgData name="Daniel Shunk" userId="8b1a05f26d681f8b" providerId="LiveId" clId="{92551CD1-72E2-4A83-B06E-9F01B71D04EE}" dt="2025-09-09T00:37:07.541" v="328" actId="20577"/>
        <pc:sldMkLst>
          <pc:docMk/>
          <pc:sldMk cId="228326901" sldId="538"/>
        </pc:sldMkLst>
        <pc:spChg chg="mod">
          <ac:chgData name="Daniel Shunk" userId="8b1a05f26d681f8b" providerId="LiveId" clId="{92551CD1-72E2-4A83-B06E-9F01B71D04EE}" dt="2025-09-09T00:37:07.541" v="328" actId="20577"/>
          <ac:spMkLst>
            <pc:docMk/>
            <pc:sldMk cId="228326901" sldId="538"/>
            <ac:spMk id="3" creationId="{524D669F-4F57-4507-9DE2-CA8630900E2D}"/>
          </ac:spMkLst>
        </pc:spChg>
        <pc:spChg chg="mod">
          <ac:chgData name="Daniel Shunk" userId="8b1a05f26d681f8b" providerId="LiveId" clId="{92551CD1-72E2-4A83-B06E-9F01B71D04EE}" dt="2025-09-09T00:18:03.450" v="17" actId="20577"/>
          <ac:spMkLst>
            <pc:docMk/>
            <pc:sldMk cId="228326901" sldId="538"/>
            <ac:spMk id="8" creationId="{9A942C08-623B-1D70-6166-9ABAB57303E5}"/>
          </ac:spMkLst>
        </pc:spChg>
      </pc:sldChg>
      <pc:sldChg chg="modSp mod modAnim">
        <pc:chgData name="Daniel Shunk" userId="8b1a05f26d681f8b" providerId="LiveId" clId="{92551CD1-72E2-4A83-B06E-9F01B71D04EE}" dt="2025-09-09T00:29:32.648" v="215" actId="20577"/>
        <pc:sldMkLst>
          <pc:docMk/>
          <pc:sldMk cId="2578378471" sldId="539"/>
        </pc:sldMkLst>
        <pc:spChg chg="mod">
          <ac:chgData name="Daniel Shunk" userId="8b1a05f26d681f8b" providerId="LiveId" clId="{92551CD1-72E2-4A83-B06E-9F01B71D04EE}" dt="2025-09-09T00:29:32.648" v="215" actId="20577"/>
          <ac:spMkLst>
            <pc:docMk/>
            <pc:sldMk cId="2578378471" sldId="539"/>
            <ac:spMk id="3" creationId="{BD529B98-49C5-DA83-EA3D-3E6D8A3EED3B}"/>
          </ac:spMkLst>
        </pc:spChg>
        <pc:spChg chg="mod">
          <ac:chgData name="Daniel Shunk" userId="8b1a05f26d681f8b" providerId="LiveId" clId="{92551CD1-72E2-4A83-B06E-9F01B71D04EE}" dt="2025-09-09T00:26:52.584" v="208" actId="255"/>
          <ac:spMkLst>
            <pc:docMk/>
            <pc:sldMk cId="2578378471" sldId="539"/>
            <ac:spMk id="7" creationId="{3FC1DDF3-8A9D-6F62-3CA8-F22532B135D7}"/>
          </ac:spMkLst>
        </pc:spChg>
      </pc:sldChg>
      <pc:sldChg chg="modSp mod modAnim">
        <pc:chgData name="Daniel Shunk" userId="8b1a05f26d681f8b" providerId="LiveId" clId="{92551CD1-72E2-4A83-B06E-9F01B71D04EE}" dt="2025-09-09T00:32:02.780" v="248" actId="255"/>
        <pc:sldMkLst>
          <pc:docMk/>
          <pc:sldMk cId="4293401186" sldId="542"/>
        </pc:sldMkLst>
        <pc:spChg chg="mod">
          <ac:chgData name="Daniel Shunk" userId="8b1a05f26d681f8b" providerId="LiveId" clId="{92551CD1-72E2-4A83-B06E-9F01B71D04EE}" dt="2025-09-09T00:32:02.780" v="248" actId="255"/>
          <ac:spMkLst>
            <pc:docMk/>
            <pc:sldMk cId="4293401186" sldId="542"/>
            <ac:spMk id="3" creationId="{49CB45BE-50B9-79CD-7677-7E7992977119}"/>
          </ac:spMkLst>
        </pc:spChg>
        <pc:spChg chg="mod">
          <ac:chgData name="Daniel Shunk" userId="8b1a05f26d681f8b" providerId="LiveId" clId="{92551CD1-72E2-4A83-B06E-9F01B71D04EE}" dt="2025-09-09T00:30:24.794" v="234" actId="14100"/>
          <ac:spMkLst>
            <pc:docMk/>
            <pc:sldMk cId="4293401186" sldId="542"/>
            <ac:spMk id="7" creationId="{B98004E7-EC74-0C1E-8693-D329869A8A73}"/>
          </ac:spMkLst>
        </pc:spChg>
      </pc:sldChg>
      <pc:sldChg chg="modSp add modAnim">
        <pc:chgData name="Daniel Shunk" userId="8b1a05f26d681f8b" providerId="LiveId" clId="{92551CD1-72E2-4A83-B06E-9F01B71D04EE}" dt="2025-09-09T00:33:03.137" v="251" actId="20577"/>
        <pc:sldMkLst>
          <pc:docMk/>
          <pc:sldMk cId="2268481962" sldId="543"/>
        </pc:sldMkLst>
        <pc:spChg chg="mod">
          <ac:chgData name="Daniel Shunk" userId="8b1a05f26d681f8b" providerId="LiveId" clId="{92551CD1-72E2-4A83-B06E-9F01B71D04EE}" dt="2025-09-09T00:33:03.137" v="251" actId="20577"/>
          <ac:spMkLst>
            <pc:docMk/>
            <pc:sldMk cId="2268481962" sldId="543"/>
            <ac:spMk id="3" creationId="{3A2307EA-C567-20B9-EA2A-9E8DA556E51E}"/>
          </ac:spMkLst>
        </pc:spChg>
      </pc:sldChg>
      <pc:sldChg chg="modSp add mod replId">
        <pc:chgData name="Daniel Shunk" userId="8b1a05f26d681f8b" providerId="LiveId" clId="{92551CD1-72E2-4A83-B06E-9F01B71D04EE}" dt="2025-09-09T00:35:00.783" v="322" actId="1035"/>
        <pc:sldMkLst>
          <pc:docMk/>
          <pc:sldMk cId="2078278335" sldId="544"/>
        </pc:sldMkLst>
        <pc:spChg chg="mod">
          <ac:chgData name="Daniel Shunk" userId="8b1a05f26d681f8b" providerId="LiveId" clId="{92551CD1-72E2-4A83-B06E-9F01B71D04EE}" dt="2025-09-09T00:35:00.783" v="322" actId="1035"/>
          <ac:spMkLst>
            <pc:docMk/>
            <pc:sldMk cId="2078278335" sldId="544"/>
            <ac:spMk id="3" creationId="{087E9523-9AC4-B886-2DB7-A953718835AA}"/>
          </ac:spMkLst>
        </pc:spChg>
        <pc:spChg chg="mod">
          <ac:chgData name="Daniel Shunk" userId="8b1a05f26d681f8b" providerId="LiveId" clId="{92551CD1-72E2-4A83-B06E-9F01B71D04EE}" dt="2025-09-09T00:33:25.423" v="265" actId="14100"/>
          <ac:spMkLst>
            <pc:docMk/>
            <pc:sldMk cId="2078278335" sldId="544"/>
            <ac:spMk id="7" creationId="{A6C9E202-06AF-1E35-645E-32A7FB7B0D81}"/>
          </ac:spMkLst>
        </pc:spChg>
      </pc:sldChg>
      <pc:sldChg chg="del">
        <pc:chgData name="Daniel Shunk" userId="8b1a05f26d681f8b" providerId="LiveId" clId="{92551CD1-72E2-4A83-B06E-9F01B71D04EE}" dt="2025-09-09T00:21:43.125" v="18" actId="47"/>
        <pc:sldMkLst>
          <pc:docMk/>
          <pc:sldMk cId="1713792169" sldId="545"/>
        </pc:sldMkLst>
      </pc:sldChg>
      <pc:sldChg chg="add modAnim">
        <pc:chgData name="Daniel Shunk" userId="8b1a05f26d681f8b" providerId="LiveId" clId="{92551CD1-72E2-4A83-B06E-9F01B71D04EE}" dt="2025-09-09T00:36:33.360" v="324"/>
        <pc:sldMkLst>
          <pc:docMk/>
          <pc:sldMk cId="2801116541" sldId="545"/>
        </pc:sldMkLst>
      </pc:sldChg>
      <pc:sldChg chg="add del replId">
        <pc:chgData name="Daniel Shunk" userId="8b1a05f26d681f8b" providerId="LiveId" clId="{92551CD1-72E2-4A83-B06E-9F01B71D04EE}" dt="2025-09-09T00:36:49.580" v="325" actId="47"/>
        <pc:sldMkLst>
          <pc:docMk/>
          <pc:sldMk cId="936021589" sldId="546"/>
        </pc:sldMkLst>
      </pc:sldChg>
      <pc:sldChg chg="del">
        <pc:chgData name="Daniel Shunk" userId="8b1a05f26d681f8b" providerId="LiveId" clId="{92551CD1-72E2-4A83-B06E-9F01B71D04EE}" dt="2025-09-09T00:21:43.262" v="19" actId="47"/>
        <pc:sldMkLst>
          <pc:docMk/>
          <pc:sldMk cId="1689726927" sldId="546"/>
        </pc:sldMkLst>
      </pc:sldChg>
      <pc:sldChg chg="del">
        <pc:chgData name="Daniel Shunk" userId="8b1a05f26d681f8b" providerId="LiveId" clId="{92551CD1-72E2-4A83-B06E-9F01B71D04EE}" dt="2025-09-09T00:21:43.595" v="21" actId="47"/>
        <pc:sldMkLst>
          <pc:docMk/>
          <pc:sldMk cId="132391873" sldId="547"/>
        </pc:sldMkLst>
      </pc:sldChg>
      <pc:sldChg chg="del">
        <pc:chgData name="Daniel Shunk" userId="8b1a05f26d681f8b" providerId="LiveId" clId="{92551CD1-72E2-4A83-B06E-9F01B71D04EE}" dt="2025-09-09T00:21:43.786" v="22" actId="47"/>
        <pc:sldMkLst>
          <pc:docMk/>
          <pc:sldMk cId="3484211348" sldId="548"/>
        </pc:sldMkLst>
      </pc:sldChg>
      <pc:sldChg chg="del">
        <pc:chgData name="Daniel Shunk" userId="8b1a05f26d681f8b" providerId="LiveId" clId="{92551CD1-72E2-4A83-B06E-9F01B71D04EE}" dt="2025-09-09T00:21:43.944" v="23" actId="47"/>
        <pc:sldMkLst>
          <pc:docMk/>
          <pc:sldMk cId="3857204444" sldId="549"/>
        </pc:sldMkLst>
      </pc:sldChg>
      <pc:sldChg chg="del">
        <pc:chgData name="Daniel Shunk" userId="8b1a05f26d681f8b" providerId="LiveId" clId="{92551CD1-72E2-4A83-B06E-9F01B71D04EE}" dt="2025-09-09T00:21:43.464" v="20" actId="47"/>
        <pc:sldMkLst>
          <pc:docMk/>
          <pc:sldMk cId="3623655184" sldId="550"/>
        </pc:sldMkLst>
      </pc:sldChg>
      <pc:sldChg chg="del">
        <pc:chgData name="Daniel Shunk" userId="8b1a05f26d681f8b" providerId="LiveId" clId="{92551CD1-72E2-4A83-B06E-9F01B71D04EE}" dt="2025-09-09T00:21:44.168" v="24" actId="47"/>
        <pc:sldMkLst>
          <pc:docMk/>
          <pc:sldMk cId="2488914089" sldId="551"/>
        </pc:sldMkLst>
      </pc:sldChg>
      <pc:sldChg chg="del">
        <pc:chgData name="Daniel Shunk" userId="8b1a05f26d681f8b" providerId="LiveId" clId="{92551CD1-72E2-4A83-B06E-9F01B71D04EE}" dt="2025-09-09T00:21:44.327" v="25" actId="47"/>
        <pc:sldMkLst>
          <pc:docMk/>
          <pc:sldMk cId="1895493582" sldId="552"/>
        </pc:sldMkLst>
      </pc:sldChg>
      <pc:sldChg chg="del">
        <pc:chgData name="Daniel Shunk" userId="8b1a05f26d681f8b" providerId="LiveId" clId="{92551CD1-72E2-4A83-B06E-9F01B71D04EE}" dt="2025-09-09T00:21:45.086" v="26" actId="47"/>
        <pc:sldMkLst>
          <pc:docMk/>
          <pc:sldMk cId="3268386089" sldId="553"/>
        </pc:sldMkLst>
      </pc:sldChg>
      <pc:sldChg chg="del">
        <pc:chgData name="Daniel Shunk" userId="8b1a05f26d681f8b" providerId="LiveId" clId="{92551CD1-72E2-4A83-B06E-9F01B71D04EE}" dt="2025-09-09T00:21:45.320" v="27" actId="47"/>
        <pc:sldMkLst>
          <pc:docMk/>
          <pc:sldMk cId="693044114" sldId="554"/>
        </pc:sldMkLst>
      </pc:sldChg>
      <pc:sldChg chg="del">
        <pc:chgData name="Daniel Shunk" userId="8b1a05f26d681f8b" providerId="LiveId" clId="{92551CD1-72E2-4A83-B06E-9F01B71D04EE}" dt="2025-09-09T00:21:45.525" v="28" actId="47"/>
        <pc:sldMkLst>
          <pc:docMk/>
          <pc:sldMk cId="828376134" sldId="555"/>
        </pc:sldMkLst>
      </pc:sldChg>
      <pc:sldChg chg="del">
        <pc:chgData name="Daniel Shunk" userId="8b1a05f26d681f8b" providerId="LiveId" clId="{92551CD1-72E2-4A83-B06E-9F01B71D04EE}" dt="2025-09-09T00:21:45.690" v="29" actId="47"/>
        <pc:sldMkLst>
          <pc:docMk/>
          <pc:sldMk cId="317796386" sldId="556"/>
        </pc:sldMkLst>
      </pc:sldChg>
      <pc:sldChg chg="del">
        <pc:chgData name="Daniel Shunk" userId="8b1a05f26d681f8b" providerId="LiveId" clId="{92551CD1-72E2-4A83-B06E-9F01B71D04EE}" dt="2025-09-09T00:21:46.788" v="32" actId="47"/>
        <pc:sldMkLst>
          <pc:docMk/>
          <pc:sldMk cId="2017907918" sldId="557"/>
        </pc:sldMkLst>
      </pc:sldChg>
      <pc:sldChg chg="del">
        <pc:chgData name="Daniel Shunk" userId="8b1a05f26d681f8b" providerId="LiveId" clId="{92551CD1-72E2-4A83-B06E-9F01B71D04EE}" dt="2025-09-09T00:21:45.861" v="30" actId="47"/>
        <pc:sldMkLst>
          <pc:docMk/>
          <pc:sldMk cId="1283813832" sldId="558"/>
        </pc:sldMkLst>
      </pc:sldChg>
      <pc:sldChg chg="del">
        <pc:chgData name="Daniel Shunk" userId="8b1a05f26d681f8b" providerId="LiveId" clId="{92551CD1-72E2-4A83-B06E-9F01B71D04EE}" dt="2025-09-09T00:21:46.517" v="31" actId="47"/>
        <pc:sldMkLst>
          <pc:docMk/>
          <pc:sldMk cId="2622337931" sldId="55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968575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37027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76164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88803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82827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3667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119990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82632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84523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551127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9/8/2025</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5969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9/8/2025</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2961464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4E563-E191-8E96-39D7-86630029BCC4}"/>
              </a:ext>
            </a:extLst>
          </p:cNvPr>
          <p:cNvSpPr>
            <a:spLocks noGrp="1"/>
          </p:cNvSpPr>
          <p:nvPr>
            <p:ph type="title"/>
          </p:nvPr>
        </p:nvSpPr>
        <p:spPr/>
        <p:txBody>
          <a:bodyPr/>
          <a:lstStyle/>
          <a:p>
            <a:endParaRPr lang="en-US"/>
          </a:p>
        </p:txBody>
      </p:sp>
      <p:pic>
        <p:nvPicPr>
          <p:cNvPr id="5" name="Content Placeholder 4" descr="A person holding a flame in his hand&#10;&#10;AI-generated content may be incorrect.">
            <a:extLst>
              <a:ext uri="{FF2B5EF4-FFF2-40B4-BE49-F238E27FC236}">
                <a16:creationId xmlns:a16="http://schemas.microsoft.com/office/drawing/2014/main" id="{DC968828-FF01-76AD-8D4E-6EF72404381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Rectangle 5">
            <a:extLst>
              <a:ext uri="{FF2B5EF4-FFF2-40B4-BE49-F238E27FC236}">
                <a16:creationId xmlns:a16="http://schemas.microsoft.com/office/drawing/2014/main" id="{C0B652FB-A8B4-3A64-D96D-E984CA1DD96B}"/>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2282834-4B41-5B31-0472-AA4F66F1232D}"/>
              </a:ext>
            </a:extLst>
          </p:cNvPr>
          <p:cNvSpPr txBox="1"/>
          <p:nvPr/>
        </p:nvSpPr>
        <p:spPr>
          <a:xfrm>
            <a:off x="349321" y="2800984"/>
            <a:ext cx="12109688"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7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First John</a:t>
            </a:r>
          </a:p>
        </p:txBody>
      </p:sp>
      <p:sp>
        <p:nvSpPr>
          <p:cNvPr id="8" name="TextBox 7">
            <a:extLst>
              <a:ext uri="{FF2B5EF4-FFF2-40B4-BE49-F238E27FC236}">
                <a16:creationId xmlns:a16="http://schemas.microsoft.com/office/drawing/2014/main" id="{9A942C08-623B-1D70-6166-9ABAB57303E5}"/>
              </a:ext>
            </a:extLst>
          </p:cNvPr>
          <p:cNvSpPr txBox="1"/>
          <p:nvPr/>
        </p:nvSpPr>
        <p:spPr>
          <a:xfrm>
            <a:off x="8409903" y="3974234"/>
            <a:ext cx="3975351" cy="2246769"/>
          </a:xfrm>
          <a:prstGeom prst="rect">
            <a:avLst/>
          </a:prstGeom>
          <a:noFill/>
        </p:spPr>
        <p:txBody>
          <a:bodyPr wrap="square" rtlCol="0">
            <a:spAutoFit/>
          </a:bodyPr>
          <a:lstStyle/>
          <a:p>
            <a:pPr marL="0" marR="0" lvl="0" indent="0" algn="ctr" defTabSz="914400" rtl="0" eaLnBrk="1" fontAlgn="auto" latinLnBrk="0" hangingPunct="1">
              <a:spcBef>
                <a:spcPts val="0"/>
              </a:spcBef>
              <a:spcAft>
                <a:spcPts val="0"/>
              </a:spcAft>
              <a:buClrTx/>
              <a:buSzTx/>
              <a:buFontTx/>
              <a:buNone/>
              <a:tabLst/>
              <a:defRPr/>
            </a:pPr>
            <a:r>
              <a:rPr kumimoji="0" lang="en-US" sz="7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rPr>
              <a:t>Chapter</a:t>
            </a:r>
          </a:p>
          <a:p>
            <a:pPr marL="0" marR="0" lvl="0" indent="0" algn="ctr" defTabSz="914400" rtl="0" eaLnBrk="1" fontAlgn="auto" latinLnBrk="0" hangingPunct="1">
              <a:spcBef>
                <a:spcPts val="0"/>
              </a:spcBef>
              <a:spcAft>
                <a:spcPts val="0"/>
              </a:spcAft>
              <a:buClrTx/>
              <a:buSzTx/>
              <a:buFontTx/>
              <a:buNone/>
              <a:tabLst/>
              <a:defRPr/>
            </a:pPr>
            <a:r>
              <a:rPr lang="en-US" sz="7000" b="1" dirty="0">
                <a:solidFill>
                  <a:prstClr val="white"/>
                </a:solidFill>
                <a:latin typeface="Footlight MT Light" panose="0204060206030A020304" pitchFamily="18" charset="0"/>
              </a:rPr>
              <a:t>4</a:t>
            </a:r>
            <a:endParaRPr kumimoji="0" lang="en-US" sz="7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endParaRPr>
          </a:p>
        </p:txBody>
      </p:sp>
      <p:sp>
        <p:nvSpPr>
          <p:cNvPr id="3" name="TextBox 2">
            <a:extLst>
              <a:ext uri="{FF2B5EF4-FFF2-40B4-BE49-F238E27FC236}">
                <a16:creationId xmlns:a16="http://schemas.microsoft.com/office/drawing/2014/main" id="{524D669F-4F57-4507-9DE2-CA8630900E2D}"/>
              </a:ext>
            </a:extLst>
          </p:cNvPr>
          <p:cNvSpPr txBox="1"/>
          <p:nvPr/>
        </p:nvSpPr>
        <p:spPr>
          <a:xfrm>
            <a:off x="534470" y="413417"/>
            <a:ext cx="5261023" cy="2554545"/>
          </a:xfrm>
          <a:prstGeom prst="rect">
            <a:avLst/>
          </a:prstGeom>
          <a:noFill/>
        </p:spPr>
        <p:txBody>
          <a:bodyPr wrap="square" rtlCol="0">
            <a:spAutoFit/>
          </a:bodyPr>
          <a:lstStyle/>
          <a:p>
            <a:pPr marL="0" marR="0" lvl="0" indent="0" algn="ctr" defTabSz="914400" rtl="0" eaLnBrk="1" fontAlgn="auto" latinLnBrk="0" hangingPunct="1">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uLnTx/>
                <a:uFillTx/>
                <a:latin typeface="Footlight MT Light" panose="0204060206030A020304" pitchFamily="18" charset="0"/>
                <a:ea typeface="+mn-ea"/>
                <a:cs typeface="+mn-cs"/>
              </a:rPr>
              <a:t>Using</a:t>
            </a:r>
          </a:p>
          <a:p>
            <a:pPr marL="0" marR="0" lvl="0" indent="0" algn="ctr" defTabSz="914400" rtl="0" eaLnBrk="1" fontAlgn="auto" latinLnBrk="0" hangingPunct="1">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uLnTx/>
                <a:uFillTx/>
                <a:latin typeface="Footlight MT Light" panose="0204060206030A020304" pitchFamily="18" charset="0"/>
                <a:ea typeface="+mn-ea"/>
                <a:cs typeface="+mn-cs"/>
              </a:rPr>
              <a:t>God’s </a:t>
            </a:r>
            <a:r>
              <a:rPr kumimoji="0" lang="en-US" sz="8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rPr>
              <a:t>Love</a:t>
            </a:r>
          </a:p>
        </p:txBody>
      </p:sp>
    </p:spTree>
    <p:extLst>
      <p:ext uri="{BB962C8B-B14F-4D97-AF65-F5344CB8AC3E}">
        <p14:creationId xmlns:p14="http://schemas.microsoft.com/office/powerpoint/2010/main" val="228326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2477E-7A33-3288-634D-F94445E944AB}"/>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DBBBE1FB-2173-AD77-53B1-F88762CAB02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7E52255E-F5B9-896B-44D8-63E7318110BF}"/>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266238D-0A04-125B-A12F-0CF386491FD3}"/>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3FC1DDF3-8A9D-6F62-3CA8-F22532B135D7}"/>
              </a:ext>
            </a:extLst>
          </p:cNvPr>
          <p:cNvSpPr txBox="1"/>
          <p:nvPr/>
        </p:nvSpPr>
        <p:spPr>
          <a:xfrm>
            <a:off x="109470" y="451319"/>
            <a:ext cx="10322417" cy="978729"/>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25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Using God’s Love</a:t>
            </a:r>
          </a:p>
        </p:txBody>
      </p:sp>
      <p:sp>
        <p:nvSpPr>
          <p:cNvPr id="3" name="TextBox 2">
            <a:extLst>
              <a:ext uri="{FF2B5EF4-FFF2-40B4-BE49-F238E27FC236}">
                <a16:creationId xmlns:a16="http://schemas.microsoft.com/office/drawing/2014/main" id="{BD529B98-49C5-DA83-EA3D-3E6D8A3EED3B}"/>
              </a:ext>
            </a:extLst>
          </p:cNvPr>
          <p:cNvSpPr txBox="1"/>
          <p:nvPr/>
        </p:nvSpPr>
        <p:spPr>
          <a:xfrm>
            <a:off x="108795" y="1395813"/>
            <a:ext cx="11974410" cy="1938992"/>
          </a:xfrm>
          <a:prstGeom prst="rect">
            <a:avLst/>
          </a:prstGeom>
          <a:noFill/>
        </p:spPr>
        <p:txBody>
          <a:bodyPr wrap="square" rtlCol="0">
            <a:spAutoFit/>
          </a:bodyPr>
          <a:lstStyle/>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60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 prove teachers before we follow them</a:t>
            </a:r>
          </a:p>
        </p:txBody>
      </p:sp>
      <p:pic>
        <p:nvPicPr>
          <p:cNvPr id="4" name="Picture 3">
            <a:extLst>
              <a:ext uri="{FF2B5EF4-FFF2-40B4-BE49-F238E27FC236}">
                <a16:creationId xmlns:a16="http://schemas.microsoft.com/office/drawing/2014/main" id="{C879BD45-4F23-053E-0CBD-1B2E6055FC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2578378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3A851-C2B9-7A14-8350-F318D1C2E1A9}"/>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34D50C18-6817-DE7F-BF38-A4748372D9B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6E54BC36-EB36-1C94-DDB8-1764E2482238}"/>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A6BD664-F94A-9B76-B05F-CF9D19C9C23A}"/>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B98004E7-EC74-0C1E-8693-D329869A8A73}"/>
              </a:ext>
            </a:extLst>
          </p:cNvPr>
          <p:cNvSpPr txBox="1"/>
          <p:nvPr/>
        </p:nvSpPr>
        <p:spPr>
          <a:xfrm>
            <a:off x="4664468" y="5095777"/>
            <a:ext cx="8454052"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I Corinthians 2:15-16</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49CB45BE-50B9-79CD-7677-7E7992977119}"/>
              </a:ext>
            </a:extLst>
          </p:cNvPr>
          <p:cNvSpPr txBox="1"/>
          <p:nvPr/>
        </p:nvSpPr>
        <p:spPr>
          <a:xfrm>
            <a:off x="217590" y="97604"/>
            <a:ext cx="11756820" cy="5786199"/>
          </a:xfrm>
          <a:prstGeom prst="rect">
            <a:avLst/>
          </a:prstGeom>
          <a:noFill/>
        </p:spPr>
        <p:txBody>
          <a:bodyPr wrap="square" rtlCol="0">
            <a:spAutoFit/>
          </a:bodyPr>
          <a:lstStyle/>
          <a:p>
            <a:pPr lvl="0" algn="just">
              <a:lnSpc>
                <a:spcPts val="7400"/>
              </a:lnSpc>
              <a:spcAft>
                <a:spcPts val="3000"/>
              </a:spcAft>
              <a:defRPr/>
            </a:pPr>
            <a:r>
              <a:rPr kumimoji="0" lang="en-US" sz="64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6400" b="1" dirty="0">
                <a:ln w="6350">
                  <a:solidFill>
                    <a:sysClr val="windowText" lastClr="000000"/>
                  </a:solidFill>
                </a:ln>
                <a:solidFill>
                  <a:prstClr val="white"/>
                </a:solidFill>
                <a:latin typeface="Footlight MT Light" panose="0204060206030A020304" pitchFamily="18" charset="0"/>
              </a:rPr>
              <a:t>But he who is spiritual examines all things, yet he himself is examined by no one. For who has known the mind of the Lord, that he will direct Him? But we have the mind of Christ.”</a:t>
            </a:r>
          </a:p>
        </p:txBody>
      </p:sp>
    </p:spTree>
    <p:extLst>
      <p:ext uri="{BB962C8B-B14F-4D97-AF65-F5344CB8AC3E}">
        <p14:creationId xmlns:p14="http://schemas.microsoft.com/office/powerpoint/2010/main" val="429340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1DC49-7098-416F-F50D-786BB58EC47D}"/>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6C255938-DD1B-6C52-E2FD-FDF12FC8B72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7E7FEE66-FDCE-2AB4-3BBB-90239D7EC6CD}"/>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6433781-4B7D-5D53-DA35-AE68E189B080}"/>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2375E6EA-4F23-5D7A-8623-1D44AF428974}"/>
              </a:ext>
            </a:extLst>
          </p:cNvPr>
          <p:cNvSpPr txBox="1"/>
          <p:nvPr/>
        </p:nvSpPr>
        <p:spPr>
          <a:xfrm>
            <a:off x="109470" y="451319"/>
            <a:ext cx="10322417" cy="978729"/>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25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Using God’s Love</a:t>
            </a:r>
          </a:p>
        </p:txBody>
      </p:sp>
      <p:sp>
        <p:nvSpPr>
          <p:cNvPr id="3" name="TextBox 2">
            <a:extLst>
              <a:ext uri="{FF2B5EF4-FFF2-40B4-BE49-F238E27FC236}">
                <a16:creationId xmlns:a16="http://schemas.microsoft.com/office/drawing/2014/main" id="{3A2307EA-C567-20B9-EA2A-9E8DA556E51E}"/>
              </a:ext>
            </a:extLst>
          </p:cNvPr>
          <p:cNvSpPr txBox="1"/>
          <p:nvPr/>
        </p:nvSpPr>
        <p:spPr>
          <a:xfrm>
            <a:off x="108795" y="1395813"/>
            <a:ext cx="11974410" cy="3093154"/>
          </a:xfrm>
          <a:prstGeom prst="rect">
            <a:avLst/>
          </a:prstGeom>
          <a:noFill/>
        </p:spPr>
        <p:txBody>
          <a:bodyPr wrap="square" rtlCol="0">
            <a:spAutoFit/>
          </a:bodyPr>
          <a:lstStyle/>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60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 prove teachers before we follow them</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6000" b="1" dirty="0">
                <a:ln w="6350">
                  <a:solidFill>
                    <a:sysClr val="windowText" lastClr="000000"/>
                  </a:solidFill>
                </a:ln>
                <a:solidFill>
                  <a:prstClr val="white"/>
                </a:solidFill>
                <a:latin typeface="Footlight MT Light" panose="0204060206030A020304" pitchFamily="18" charset="0"/>
              </a:rPr>
              <a:t>We project God’s love onto others</a:t>
            </a:r>
          </a:p>
        </p:txBody>
      </p:sp>
      <p:pic>
        <p:nvPicPr>
          <p:cNvPr id="4" name="Picture 3">
            <a:extLst>
              <a:ext uri="{FF2B5EF4-FFF2-40B4-BE49-F238E27FC236}">
                <a16:creationId xmlns:a16="http://schemas.microsoft.com/office/drawing/2014/main" id="{50503E40-AB89-4BF0-C9FD-377218ACC1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2268481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5429B-E3AE-C8DD-1A55-11169A166481}"/>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9AC51A0F-0D14-346E-70B8-96AA10867F1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399D5C93-4E6C-0246-9242-CCBC4230562C}"/>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D59AFD5-A7D9-7914-1A6E-98835C6FE14F}"/>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6C9E202-06AF-1E35-645E-32A7FB7B0D81}"/>
              </a:ext>
            </a:extLst>
          </p:cNvPr>
          <p:cNvSpPr txBox="1"/>
          <p:nvPr/>
        </p:nvSpPr>
        <p:spPr>
          <a:xfrm>
            <a:off x="6298058" y="5095777"/>
            <a:ext cx="6820461"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Revelation 3:20</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087E9523-9AC4-B886-2DB7-A953718835AA}"/>
              </a:ext>
            </a:extLst>
          </p:cNvPr>
          <p:cNvSpPr txBox="1"/>
          <p:nvPr/>
        </p:nvSpPr>
        <p:spPr>
          <a:xfrm>
            <a:off x="217590" y="1094199"/>
            <a:ext cx="11756820" cy="4135940"/>
          </a:xfrm>
          <a:prstGeom prst="rect">
            <a:avLst/>
          </a:prstGeom>
          <a:noFill/>
        </p:spPr>
        <p:txBody>
          <a:bodyPr wrap="square" rtlCol="0">
            <a:spAutoFit/>
          </a:bodyPr>
          <a:lstStyle/>
          <a:p>
            <a:pPr lvl="0" algn="just">
              <a:lnSpc>
                <a:spcPts val="8000"/>
              </a:lnSpc>
              <a:spcAft>
                <a:spcPts val="3000"/>
              </a:spcAft>
              <a:defRPr/>
            </a:pPr>
            <a:r>
              <a:rPr kumimoji="0" lang="en-US" sz="60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6000" b="1" dirty="0">
                <a:ln w="6350">
                  <a:solidFill>
                    <a:sysClr val="windowText" lastClr="000000"/>
                  </a:solidFill>
                </a:ln>
                <a:solidFill>
                  <a:prstClr val="white"/>
                </a:solidFill>
                <a:latin typeface="Footlight MT Light" panose="0204060206030A020304" pitchFamily="18" charset="0"/>
              </a:rPr>
              <a:t>Behold, I stand at the door &amp; knock. If anyone hears My voice &amp; opens the door, I will come in to him &amp; will dine with him, &amp; he with Me.”</a:t>
            </a:r>
            <a:endParaRPr kumimoji="0" lang="en-US" sz="60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2078278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7FE66-DCEA-98C7-23BB-2F7D525F5D4F}"/>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9D4BB5F9-10C9-B338-0F07-401AB7F86BF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E15AFE6D-86D0-BF27-DD56-69ECBB1E87FE}"/>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517023D-6F25-FEB3-8026-A3AE238BA32E}"/>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B3D13B3-814D-B985-725D-C50526570F42}"/>
              </a:ext>
            </a:extLst>
          </p:cNvPr>
          <p:cNvSpPr txBox="1"/>
          <p:nvPr/>
        </p:nvSpPr>
        <p:spPr>
          <a:xfrm>
            <a:off x="109470" y="451319"/>
            <a:ext cx="10322417" cy="978729"/>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25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Using God’s Love</a:t>
            </a:r>
          </a:p>
        </p:txBody>
      </p:sp>
      <p:sp>
        <p:nvSpPr>
          <p:cNvPr id="3" name="TextBox 2">
            <a:extLst>
              <a:ext uri="{FF2B5EF4-FFF2-40B4-BE49-F238E27FC236}">
                <a16:creationId xmlns:a16="http://schemas.microsoft.com/office/drawing/2014/main" id="{0E58322C-FA5A-5F1F-49F7-E0439516768D}"/>
              </a:ext>
            </a:extLst>
          </p:cNvPr>
          <p:cNvSpPr txBox="1"/>
          <p:nvPr/>
        </p:nvSpPr>
        <p:spPr>
          <a:xfrm>
            <a:off x="108795" y="1395813"/>
            <a:ext cx="11974410" cy="5170646"/>
          </a:xfrm>
          <a:prstGeom prst="rect">
            <a:avLst/>
          </a:prstGeom>
          <a:noFill/>
        </p:spPr>
        <p:txBody>
          <a:bodyPr wrap="square" rtlCol="0">
            <a:spAutoFit/>
          </a:bodyPr>
          <a:lstStyle/>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60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 prove teachers before we follow them</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6000" b="1" dirty="0">
                <a:ln w="6350">
                  <a:solidFill>
                    <a:sysClr val="windowText" lastClr="000000"/>
                  </a:solidFill>
                </a:ln>
                <a:solidFill>
                  <a:prstClr val="white"/>
                </a:solidFill>
                <a:latin typeface="Footlight MT Light" panose="0204060206030A020304" pitchFamily="18" charset="0"/>
              </a:rPr>
              <a:t>We project God’s love onto others</a:t>
            </a:r>
          </a:p>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60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a:t>
            </a:r>
            <a:r>
              <a:rPr lang="en-US" sz="6000" b="1" dirty="0">
                <a:ln w="6350">
                  <a:solidFill>
                    <a:sysClr val="windowText" lastClr="000000"/>
                  </a:solidFill>
                </a:ln>
                <a:solidFill>
                  <a:prstClr val="white"/>
                </a:solidFill>
                <a:latin typeface="Footlight MT Light" panose="0204060206030A020304" pitchFamily="18" charset="0"/>
              </a:rPr>
              <a:t>’re perfecting our love for God &amp; others</a:t>
            </a:r>
            <a:endParaRPr kumimoji="0" lang="en-US" sz="60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endParaRPr>
          </a:p>
        </p:txBody>
      </p:sp>
      <p:pic>
        <p:nvPicPr>
          <p:cNvPr id="4" name="Picture 3">
            <a:extLst>
              <a:ext uri="{FF2B5EF4-FFF2-40B4-BE49-F238E27FC236}">
                <a16:creationId xmlns:a16="http://schemas.microsoft.com/office/drawing/2014/main" id="{C95CAF86-4218-BB74-17A3-DB9F01EE70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2801116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148</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Footlight MT Light</vt:lpstr>
      <vt:lpstr>Rastanty Cortez</vt:lpstr>
      <vt:lpstr>2_Office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5</cp:revision>
  <dcterms:created xsi:type="dcterms:W3CDTF">2025-08-13T17:00:23Z</dcterms:created>
  <dcterms:modified xsi:type="dcterms:W3CDTF">2025-09-09T00:37:10Z</dcterms:modified>
</cp:coreProperties>
</file>