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CEB326-6BEE-4B0F-A719-D7EDB2DAC15B}" v="321" dt="2025-09-04T18:42:27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F2CEB326-6BEE-4B0F-A719-D7EDB2DAC15B}"/>
    <pc:docChg chg="custSel addSld delSld modSld sldOrd">
      <pc:chgData name="Daniel Shunk" userId="8b1a05f26d681f8b" providerId="LiveId" clId="{F2CEB326-6BEE-4B0F-A719-D7EDB2DAC15B}" dt="2025-09-04T18:42:38.926" v="415" actId="47"/>
      <pc:docMkLst>
        <pc:docMk/>
      </pc:docMkLst>
      <pc:sldChg chg="modSp mod">
        <pc:chgData name="Daniel Shunk" userId="8b1a05f26d681f8b" providerId="LiveId" clId="{F2CEB326-6BEE-4B0F-A719-D7EDB2DAC15B}" dt="2025-09-04T18:32:39.917" v="29" actId="1036"/>
        <pc:sldMkLst>
          <pc:docMk/>
          <pc:sldMk cId="154680115" sldId="256"/>
        </pc:sldMkLst>
        <pc:spChg chg="mod">
          <ac:chgData name="Daniel Shunk" userId="8b1a05f26d681f8b" providerId="LiveId" clId="{F2CEB326-6BEE-4B0F-A719-D7EDB2DAC15B}" dt="2025-09-04T18:32:31.845" v="17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F2CEB326-6BEE-4B0F-A719-D7EDB2DAC15B}" dt="2025-09-04T18:32:39.917" v="29" actId="1036"/>
          <ac:spMkLst>
            <pc:docMk/>
            <pc:sldMk cId="154680115" sldId="256"/>
            <ac:spMk id="10" creationId="{5AD096D1-BEC1-D7B5-1D36-444F0178233D}"/>
          </ac:spMkLst>
        </pc:spChg>
      </pc:sldChg>
      <pc:sldChg chg="delSp del mod">
        <pc:chgData name="Daniel Shunk" userId="8b1a05f26d681f8b" providerId="LiveId" clId="{F2CEB326-6BEE-4B0F-A719-D7EDB2DAC15B}" dt="2025-09-04T18:33:08.677" v="37" actId="47"/>
        <pc:sldMkLst>
          <pc:docMk/>
          <pc:sldMk cId="181155865" sldId="257"/>
        </pc:sldMkLst>
        <pc:graphicFrameChg chg="del">
          <ac:chgData name="Daniel Shunk" userId="8b1a05f26d681f8b" providerId="LiveId" clId="{F2CEB326-6BEE-4B0F-A719-D7EDB2DAC15B}" dt="2025-09-04T18:32:53.530" v="30" actId="478"/>
          <ac:graphicFrameMkLst>
            <pc:docMk/>
            <pc:sldMk cId="181155865" sldId="257"/>
            <ac:graphicFrameMk id="10" creationId="{82E22623-D88D-2C12-2611-40D540B19A51}"/>
          </ac:graphicFrameMkLst>
        </pc:graphicFrameChg>
      </pc:sldChg>
      <pc:sldChg chg="modSp mod modAnim">
        <pc:chgData name="Daniel Shunk" userId="8b1a05f26d681f8b" providerId="LiveId" clId="{F2CEB326-6BEE-4B0F-A719-D7EDB2DAC15B}" dt="2025-09-04T18:39:14.890" v="369" actId="120"/>
        <pc:sldMkLst>
          <pc:docMk/>
          <pc:sldMk cId="4127929964" sldId="258"/>
        </pc:sldMkLst>
        <pc:spChg chg="mod">
          <ac:chgData name="Daniel Shunk" userId="8b1a05f26d681f8b" providerId="LiveId" clId="{F2CEB326-6BEE-4B0F-A719-D7EDB2DAC15B}" dt="2025-09-04T18:39:14.890" v="369" actId="120"/>
          <ac:spMkLst>
            <pc:docMk/>
            <pc:sldMk cId="4127929964" sldId="258"/>
            <ac:spMk id="8" creationId="{CB0C6B65-3869-BDB1-BF34-B3C2F3BA93D9}"/>
          </ac:spMkLst>
        </pc:spChg>
        <pc:spChg chg="mod">
          <ac:chgData name="Daniel Shunk" userId="8b1a05f26d681f8b" providerId="LiveId" clId="{F2CEB326-6BEE-4B0F-A719-D7EDB2DAC15B}" dt="2025-09-04T18:35:15.838" v="171" actId="1036"/>
          <ac:spMkLst>
            <pc:docMk/>
            <pc:sldMk cId="4127929964" sldId="258"/>
            <ac:spMk id="10" creationId="{03E04690-E1FF-3DF3-AF02-D1973DBAB21A}"/>
          </ac:spMkLst>
        </pc:spChg>
        <pc:spChg chg="mod">
          <ac:chgData name="Daniel Shunk" userId="8b1a05f26d681f8b" providerId="LiveId" clId="{F2CEB326-6BEE-4B0F-A719-D7EDB2DAC15B}" dt="2025-09-04T18:35:21.544" v="181" actId="1036"/>
          <ac:spMkLst>
            <pc:docMk/>
            <pc:sldMk cId="4127929964" sldId="258"/>
            <ac:spMk id="12" creationId="{9D02B7F4-05F3-4C16-6A28-4627B86A7C7F}"/>
          </ac:spMkLst>
        </pc:spChg>
      </pc:sldChg>
      <pc:sldChg chg="del">
        <pc:chgData name="Daniel Shunk" userId="8b1a05f26d681f8b" providerId="LiveId" clId="{F2CEB326-6BEE-4B0F-A719-D7EDB2DAC15B}" dt="2025-09-04T18:32:59.906" v="31" actId="47"/>
        <pc:sldMkLst>
          <pc:docMk/>
          <pc:sldMk cId="245035912" sldId="259"/>
        </pc:sldMkLst>
      </pc:sldChg>
      <pc:sldChg chg="delSp modSp add mod modAnim">
        <pc:chgData name="Daniel Shunk" userId="8b1a05f26d681f8b" providerId="LiveId" clId="{F2CEB326-6BEE-4B0F-A719-D7EDB2DAC15B}" dt="2025-09-04T18:41:34.093" v="411" actId="20577"/>
        <pc:sldMkLst>
          <pc:docMk/>
          <pc:sldMk cId="3036133148" sldId="259"/>
        </pc:sldMkLst>
        <pc:spChg chg="mod">
          <ac:chgData name="Daniel Shunk" userId="8b1a05f26d681f8b" providerId="LiveId" clId="{F2CEB326-6BEE-4B0F-A719-D7EDB2DAC15B}" dt="2025-09-04T18:41:34.093" v="411" actId="20577"/>
          <ac:spMkLst>
            <pc:docMk/>
            <pc:sldMk cId="3036133148" sldId="259"/>
            <ac:spMk id="8" creationId="{67088F5B-12DC-4667-AA7E-C7C56F960584}"/>
          </ac:spMkLst>
        </pc:spChg>
        <pc:spChg chg="mod">
          <ac:chgData name="Daniel Shunk" userId="8b1a05f26d681f8b" providerId="LiveId" clId="{F2CEB326-6BEE-4B0F-A719-D7EDB2DAC15B}" dt="2025-09-04T18:40:06.741" v="376" actId="20577"/>
          <ac:spMkLst>
            <pc:docMk/>
            <pc:sldMk cId="3036133148" sldId="259"/>
            <ac:spMk id="10" creationId="{BDE09B39-66EC-F534-CA89-353F858C098A}"/>
          </ac:spMkLst>
        </pc:spChg>
        <pc:spChg chg="del">
          <ac:chgData name="Daniel Shunk" userId="8b1a05f26d681f8b" providerId="LiveId" clId="{F2CEB326-6BEE-4B0F-A719-D7EDB2DAC15B}" dt="2025-09-04T18:38:27.034" v="339" actId="478"/>
          <ac:spMkLst>
            <pc:docMk/>
            <pc:sldMk cId="3036133148" sldId="259"/>
            <ac:spMk id="12" creationId="{7930720C-AD13-D442-DAE0-24810D5AAD1C}"/>
          </ac:spMkLst>
        </pc:spChg>
        <pc:picChg chg="del">
          <ac:chgData name="Daniel Shunk" userId="8b1a05f26d681f8b" providerId="LiveId" clId="{F2CEB326-6BEE-4B0F-A719-D7EDB2DAC15B}" dt="2025-09-04T18:38:28.059" v="340" actId="478"/>
          <ac:picMkLst>
            <pc:docMk/>
            <pc:sldMk cId="3036133148" sldId="259"/>
            <ac:picMk id="11" creationId="{5CA37094-1D74-410C-7065-F00ADE069BBE}"/>
          </ac:picMkLst>
        </pc:picChg>
      </pc:sldChg>
      <pc:sldChg chg="add modAnim">
        <pc:chgData name="Daniel Shunk" userId="8b1a05f26d681f8b" providerId="LiveId" clId="{F2CEB326-6BEE-4B0F-A719-D7EDB2DAC15B}" dt="2025-09-04T18:42:27.060" v="414"/>
        <pc:sldMkLst>
          <pc:docMk/>
          <pc:sldMk cId="2205888491" sldId="260"/>
        </pc:sldMkLst>
      </pc:sldChg>
      <pc:sldChg chg="del">
        <pc:chgData name="Daniel Shunk" userId="8b1a05f26d681f8b" providerId="LiveId" clId="{F2CEB326-6BEE-4B0F-A719-D7EDB2DAC15B}" dt="2025-09-04T18:33:00.367" v="32" actId="47"/>
        <pc:sldMkLst>
          <pc:docMk/>
          <pc:sldMk cId="2465957763" sldId="260"/>
        </pc:sldMkLst>
      </pc:sldChg>
      <pc:sldChg chg="add del replId">
        <pc:chgData name="Daniel Shunk" userId="8b1a05f26d681f8b" providerId="LiveId" clId="{F2CEB326-6BEE-4B0F-A719-D7EDB2DAC15B}" dt="2025-09-04T18:42:38.926" v="415" actId="47"/>
        <pc:sldMkLst>
          <pc:docMk/>
          <pc:sldMk cId="2186694723" sldId="261"/>
        </pc:sldMkLst>
      </pc:sldChg>
      <pc:sldChg chg="del">
        <pc:chgData name="Daniel Shunk" userId="8b1a05f26d681f8b" providerId="LiveId" clId="{F2CEB326-6BEE-4B0F-A719-D7EDB2DAC15B}" dt="2025-09-04T18:33:00.543" v="33" actId="47"/>
        <pc:sldMkLst>
          <pc:docMk/>
          <pc:sldMk cId="2829939328" sldId="261"/>
        </pc:sldMkLst>
      </pc:sldChg>
      <pc:sldChg chg="del">
        <pc:chgData name="Daniel Shunk" userId="8b1a05f26d681f8b" providerId="LiveId" clId="{F2CEB326-6BEE-4B0F-A719-D7EDB2DAC15B}" dt="2025-09-04T18:33:00.733" v="34" actId="47"/>
        <pc:sldMkLst>
          <pc:docMk/>
          <pc:sldMk cId="1364279791" sldId="262"/>
        </pc:sldMkLst>
      </pc:sldChg>
      <pc:sldChg chg="modSp add ord">
        <pc:chgData name="Daniel Shunk" userId="8b1a05f26d681f8b" providerId="LiveId" clId="{F2CEB326-6BEE-4B0F-A719-D7EDB2DAC15B}" dt="2025-09-04T18:40:57.588" v="393"/>
        <pc:sldMkLst>
          <pc:docMk/>
          <pc:sldMk cId="4211142665" sldId="262"/>
        </pc:sldMkLst>
        <pc:spChg chg="mod">
          <ac:chgData name="Daniel Shunk" userId="8b1a05f26d681f8b" providerId="LiveId" clId="{F2CEB326-6BEE-4B0F-A719-D7EDB2DAC15B}" dt="2025-09-04T18:40:52.237" v="391" actId="20577"/>
          <ac:spMkLst>
            <pc:docMk/>
            <pc:sldMk cId="4211142665" sldId="262"/>
            <ac:spMk id="8" creationId="{3D4889C3-85A3-50AB-23BA-59E73E668C1F}"/>
          </ac:spMkLst>
        </pc:spChg>
      </pc:sldChg>
      <pc:sldChg chg="del">
        <pc:chgData name="Daniel Shunk" userId="8b1a05f26d681f8b" providerId="LiveId" clId="{F2CEB326-6BEE-4B0F-A719-D7EDB2DAC15B}" dt="2025-09-04T18:33:02.277" v="35" actId="47"/>
        <pc:sldMkLst>
          <pc:docMk/>
          <pc:sldMk cId="2851087508" sldId="263"/>
        </pc:sldMkLst>
      </pc:sldChg>
      <pc:sldChg chg="del">
        <pc:chgData name="Daniel Shunk" userId="8b1a05f26d681f8b" providerId="LiveId" clId="{F2CEB326-6BEE-4B0F-A719-D7EDB2DAC15B}" dt="2025-09-04T18:33:03.230" v="36" actId="47"/>
        <pc:sldMkLst>
          <pc:docMk/>
          <pc:sldMk cId="2413388228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4087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10-12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3121571" y="588220"/>
            <a:ext cx="907042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2892821" y="294595"/>
            <a:ext cx="9366607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st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160985" y="2359591"/>
            <a:ext cx="7328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Papyrus" panose="03070502060502030205" pitchFamily="66" charset="0"/>
                <a:ea typeface="Source Sans Pro SemiBold" panose="020B0603030403020204" pitchFamily="34" charset="0"/>
              </a:rPr>
              <a:t>Faith Rising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5" y="5653999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2141054"/>
            <a:ext cx="11706304" cy="4169593"/>
          </a:xfrm>
        </p:spPr>
        <p:txBody>
          <a:bodyPr>
            <a:noAutofit/>
          </a:bodyPr>
          <a:lstStyle/>
          <a:p>
            <a:pPr marL="798513" indent="-798513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Saul: Insubordinate Actions =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 Rejection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otlight MT Light" panose="0204060206030A020304" pitchFamily="18" charset="0"/>
              <a:ea typeface="+mj-ea"/>
              <a:cs typeface="+mj-cs"/>
            </a:endParaRPr>
          </a:p>
          <a:p>
            <a:pPr marL="798513" indent="-798513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David: Incremental Actions = Reward</a:t>
            </a:r>
          </a:p>
          <a:p>
            <a:pPr marL="798513" indent="-798513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David’s Men: In-line Actions = Rejoicing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03E04690-E1FF-3DF3-AF02-D1973DBA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8785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Faith Rising</a:t>
            </a:r>
            <a:endParaRPr lang="en-US" sz="7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27" y="189090"/>
            <a:ext cx="1629587" cy="7800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02B7F4-05F3-4C16-6A28-4627B86A7C7F}"/>
              </a:ext>
            </a:extLst>
          </p:cNvPr>
          <p:cNvSpPr txBox="1"/>
          <p:nvPr/>
        </p:nvSpPr>
        <p:spPr>
          <a:xfrm>
            <a:off x="2104465" y="983360"/>
            <a:ext cx="1060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Results of our Actions Toward God’s Plan</a:t>
            </a: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D9E3B-27DA-22E2-C8F8-6D463E778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97B968-EC4A-AC49-723A-EB2DEC81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5AE5931E-E565-2F04-80F1-C757A16C4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255983-993B-9479-5545-27A0508310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4889C3-85A3-50AB-23BA-59E73E668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5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“So David departed from there and escaped to the cave of Adullam; and his brothers and all his father’s household heard of it and went down there to him… (</a:t>
            </a:r>
            <a:r>
              <a:rPr lang="en-US" sz="5000" b="1" dirty="0" err="1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cont</a:t>
            </a:r>
            <a:r>
              <a:rPr lang="en-US" sz="5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) 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E00F45E-959F-0DE3-1F25-6C43B354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I Samuel 22:1-2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135C7-7F6C-7053-359D-1B04C3430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E167E6-39F6-D687-655B-FF044FAE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ACF9CDCD-8480-70D7-93B9-456337976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C97188-0B31-8913-FA48-4B8D15826E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88F5B-12DC-4667-AA7E-C7C56F960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ts val="7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5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(</a:t>
            </a:r>
            <a:r>
              <a:rPr lang="en-US" sz="5000" b="1" dirty="0" err="1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cont</a:t>
            </a:r>
            <a:r>
              <a:rPr lang="en-US" sz="5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) …Then everyone who was in distress, &amp; everyone who was in debt, &amp; everyone who was bitter of soul, gathered to him; &amp; he became a commander over them. Now there were about four hundred men with him.”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DE09B39-66EC-F534-CA89-353F858C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I Samuel 22:1-2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CE976-3F5F-C948-29C3-717557E28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FA7F7-C6C6-EBE3-D98D-22BE0090B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0D532719-3CE5-60EF-AE5B-3D34FFA0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B00E69-D87A-B704-ACB1-DA4366D2DB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2F7A3-EF37-0EA0-2C7C-378CA308F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2141054"/>
            <a:ext cx="11706304" cy="4169593"/>
          </a:xfrm>
        </p:spPr>
        <p:txBody>
          <a:bodyPr>
            <a:noAutofit/>
          </a:bodyPr>
          <a:lstStyle/>
          <a:p>
            <a:pPr marL="798513" indent="-798513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Saul: Insubordinate Actions =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 Rejection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otlight MT Light" panose="0204060206030A020304" pitchFamily="18" charset="0"/>
              <a:ea typeface="+mj-ea"/>
              <a:cs typeface="+mj-cs"/>
            </a:endParaRPr>
          </a:p>
          <a:p>
            <a:pPr marL="798513" indent="-798513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David: Incremental Actions = Reward</a:t>
            </a:r>
          </a:p>
          <a:p>
            <a:pPr marL="798513" indent="-798513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en-US" sz="5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David’s Men: In-line Actions = Rejoicing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50B61E2-B7EA-AE20-37F2-487DDACD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8785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Faith Rising</a:t>
            </a:r>
            <a:endParaRPr lang="en-US" sz="7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9379B-34AE-128F-251C-5B5AE981A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27" y="189090"/>
            <a:ext cx="1629587" cy="7800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8115E9-3991-C975-45E4-90A28DEDFE99}"/>
              </a:ext>
            </a:extLst>
          </p:cNvPr>
          <p:cNvSpPr txBox="1"/>
          <p:nvPr/>
        </p:nvSpPr>
        <p:spPr>
          <a:xfrm>
            <a:off x="2104465" y="983360"/>
            <a:ext cx="1060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Results of our Actions Toward God’s Plan</a:t>
            </a:r>
          </a:p>
        </p:txBody>
      </p:sp>
    </p:spTree>
    <p:extLst>
      <p:ext uri="{BB962C8B-B14F-4D97-AF65-F5344CB8AC3E}">
        <p14:creationId xmlns:p14="http://schemas.microsoft.com/office/powerpoint/2010/main" val="220588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153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10-12</vt:lpstr>
      <vt:lpstr>Faith Rising</vt:lpstr>
      <vt:lpstr>I Samuel 22:1-2</vt:lpstr>
      <vt:lpstr>I Samuel 22:1-2</vt:lpstr>
      <vt:lpstr>Faith Rising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2</cp:revision>
  <dcterms:created xsi:type="dcterms:W3CDTF">2025-08-29T12:27:13Z</dcterms:created>
  <dcterms:modified xsi:type="dcterms:W3CDTF">2025-09-04T18:42:44Z</dcterms:modified>
</cp:coreProperties>
</file>