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38" r:id="rId2"/>
    <p:sldId id="539" r:id="rId3"/>
    <p:sldId id="542" r:id="rId4"/>
    <p:sldId id="545" r:id="rId5"/>
    <p:sldId id="546" r:id="rId6"/>
    <p:sldId id="550" r:id="rId7"/>
    <p:sldId id="547" r:id="rId8"/>
    <p:sldId id="548" r:id="rId9"/>
    <p:sldId id="549" r:id="rId10"/>
    <p:sldId id="551" r:id="rId11"/>
    <p:sldId id="552" r:id="rId12"/>
    <p:sldId id="553" r:id="rId13"/>
    <p:sldId id="554" r:id="rId14"/>
    <p:sldId id="555" r:id="rId15"/>
    <p:sldId id="556" r:id="rId16"/>
    <p:sldId id="558" r:id="rId17"/>
    <p:sldId id="559" r:id="rId18"/>
    <p:sldId id="55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F0F404-0013-4986-825D-A611BA658E55}" v="385" dt="2025-09-03T13:25:04.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autoAdjust="0"/>
    <p:restoredTop sz="94660"/>
  </p:normalViewPr>
  <p:slideViewPr>
    <p:cSldViewPr snapToGrid="0">
      <p:cViewPr varScale="1">
        <p:scale>
          <a:sx n="71" d="100"/>
          <a:sy n="71" d="100"/>
        </p:scale>
        <p:origin x="252" y="2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2BF0F404-0013-4986-825D-A611BA658E55}"/>
    <pc:docChg chg="undo custSel addSld delSld modSld sldOrd">
      <pc:chgData name="Daniel Shunk" userId="8b1a05f26d681f8b" providerId="LiveId" clId="{2BF0F404-0013-4986-825D-A611BA658E55}" dt="2025-09-03T13:25:04.405" v="795"/>
      <pc:docMkLst>
        <pc:docMk/>
      </pc:docMkLst>
      <pc:sldChg chg="modSp mod">
        <pc:chgData name="Daniel Shunk" userId="8b1a05f26d681f8b" providerId="LiveId" clId="{2BF0F404-0013-4986-825D-A611BA658E55}" dt="2025-09-03T12:44:05.154" v="27" actId="20577"/>
        <pc:sldMkLst>
          <pc:docMk/>
          <pc:sldMk cId="228326901" sldId="538"/>
        </pc:sldMkLst>
        <pc:spChg chg="mod">
          <ac:chgData name="Daniel Shunk" userId="8b1a05f26d681f8b" providerId="LiveId" clId="{2BF0F404-0013-4986-825D-A611BA658E55}" dt="2025-09-03T12:43:58.838" v="26" actId="14100"/>
          <ac:spMkLst>
            <pc:docMk/>
            <pc:sldMk cId="228326901" sldId="538"/>
            <ac:spMk id="3" creationId="{524D669F-4F57-4507-9DE2-CA8630900E2D}"/>
          </ac:spMkLst>
        </pc:spChg>
        <pc:spChg chg="mod">
          <ac:chgData name="Daniel Shunk" userId="8b1a05f26d681f8b" providerId="LiveId" clId="{2BF0F404-0013-4986-825D-A611BA658E55}" dt="2025-09-03T12:44:05.154" v="27" actId="20577"/>
          <ac:spMkLst>
            <pc:docMk/>
            <pc:sldMk cId="228326901" sldId="538"/>
            <ac:spMk id="8" creationId="{9A942C08-623B-1D70-6166-9ABAB57303E5}"/>
          </ac:spMkLst>
        </pc:spChg>
      </pc:sldChg>
      <pc:sldChg chg="modSp mod modAnim">
        <pc:chgData name="Daniel Shunk" userId="8b1a05f26d681f8b" providerId="LiveId" clId="{2BF0F404-0013-4986-825D-A611BA658E55}" dt="2025-09-03T12:49:26.519" v="342" actId="20577"/>
        <pc:sldMkLst>
          <pc:docMk/>
          <pc:sldMk cId="2578378471" sldId="539"/>
        </pc:sldMkLst>
        <pc:spChg chg="mod">
          <ac:chgData name="Daniel Shunk" userId="8b1a05f26d681f8b" providerId="LiveId" clId="{2BF0F404-0013-4986-825D-A611BA658E55}" dt="2025-09-03T12:49:26.519" v="342" actId="20577"/>
          <ac:spMkLst>
            <pc:docMk/>
            <pc:sldMk cId="2578378471" sldId="539"/>
            <ac:spMk id="3" creationId="{BD529B98-49C5-DA83-EA3D-3E6D8A3EED3B}"/>
          </ac:spMkLst>
        </pc:spChg>
        <pc:spChg chg="mod">
          <ac:chgData name="Daniel Shunk" userId="8b1a05f26d681f8b" providerId="LiveId" clId="{2BF0F404-0013-4986-825D-A611BA658E55}" dt="2025-09-03T12:46:31.637" v="163" actId="20577"/>
          <ac:spMkLst>
            <pc:docMk/>
            <pc:sldMk cId="2578378471" sldId="539"/>
            <ac:spMk id="7" creationId="{3FC1DDF3-8A9D-6F62-3CA8-F22532B135D7}"/>
          </ac:spMkLst>
        </pc:spChg>
      </pc:sldChg>
      <pc:sldChg chg="modSp mod modAnim">
        <pc:chgData name="Daniel Shunk" userId="8b1a05f26d681f8b" providerId="LiveId" clId="{2BF0F404-0013-4986-825D-A611BA658E55}" dt="2025-09-03T12:51:55.462" v="364" actId="255"/>
        <pc:sldMkLst>
          <pc:docMk/>
          <pc:sldMk cId="4293401186" sldId="542"/>
        </pc:sldMkLst>
        <pc:spChg chg="mod">
          <ac:chgData name="Daniel Shunk" userId="8b1a05f26d681f8b" providerId="LiveId" clId="{2BF0F404-0013-4986-825D-A611BA658E55}" dt="2025-09-03T12:51:55.462" v="364" actId="255"/>
          <ac:spMkLst>
            <pc:docMk/>
            <pc:sldMk cId="4293401186" sldId="542"/>
            <ac:spMk id="3" creationId="{49CB45BE-50B9-79CD-7677-7E7992977119}"/>
          </ac:spMkLst>
        </pc:spChg>
        <pc:spChg chg="mod">
          <ac:chgData name="Daniel Shunk" userId="8b1a05f26d681f8b" providerId="LiveId" clId="{2BF0F404-0013-4986-825D-A611BA658E55}" dt="2025-09-03T12:49:46.980" v="352" actId="14100"/>
          <ac:spMkLst>
            <pc:docMk/>
            <pc:sldMk cId="4293401186" sldId="542"/>
            <ac:spMk id="7" creationId="{B98004E7-EC74-0C1E-8693-D329869A8A73}"/>
          </ac:spMkLst>
        </pc:spChg>
      </pc:sldChg>
      <pc:sldChg chg="del">
        <pc:chgData name="Daniel Shunk" userId="8b1a05f26d681f8b" providerId="LiveId" clId="{2BF0F404-0013-4986-825D-A611BA658E55}" dt="2025-09-03T12:48:22.290" v="329" actId="47"/>
        <pc:sldMkLst>
          <pc:docMk/>
          <pc:sldMk cId="3479225971" sldId="543"/>
        </pc:sldMkLst>
      </pc:sldChg>
      <pc:sldChg chg="del">
        <pc:chgData name="Daniel Shunk" userId="8b1a05f26d681f8b" providerId="LiveId" clId="{2BF0F404-0013-4986-825D-A611BA658E55}" dt="2025-09-03T12:48:22.465" v="330" actId="47"/>
        <pc:sldMkLst>
          <pc:docMk/>
          <pc:sldMk cId="3994403602" sldId="544"/>
        </pc:sldMkLst>
      </pc:sldChg>
      <pc:sldChg chg="modSp mod modAnim">
        <pc:chgData name="Daniel Shunk" userId="8b1a05f26d681f8b" providerId="LiveId" clId="{2BF0F404-0013-4986-825D-A611BA658E55}" dt="2025-09-03T12:53:31.159" v="392" actId="255"/>
        <pc:sldMkLst>
          <pc:docMk/>
          <pc:sldMk cId="1713792169" sldId="545"/>
        </pc:sldMkLst>
        <pc:spChg chg="mod">
          <ac:chgData name="Daniel Shunk" userId="8b1a05f26d681f8b" providerId="LiveId" clId="{2BF0F404-0013-4986-825D-A611BA658E55}" dt="2025-09-03T12:53:31.159" v="392" actId="255"/>
          <ac:spMkLst>
            <pc:docMk/>
            <pc:sldMk cId="1713792169" sldId="545"/>
            <ac:spMk id="3" creationId="{3AAC6076-B518-F175-1552-6F9B734A5DF6}"/>
          </ac:spMkLst>
        </pc:spChg>
        <pc:spChg chg="mod">
          <ac:chgData name="Daniel Shunk" userId="8b1a05f26d681f8b" providerId="LiveId" clId="{2BF0F404-0013-4986-825D-A611BA658E55}" dt="2025-09-03T12:52:40.382" v="381" actId="14100"/>
          <ac:spMkLst>
            <pc:docMk/>
            <pc:sldMk cId="1713792169" sldId="545"/>
            <ac:spMk id="7" creationId="{6BFB4CE0-8B1A-5493-BE07-90B6EA369463}"/>
          </ac:spMkLst>
        </pc:spChg>
      </pc:sldChg>
      <pc:sldChg chg="modSp mod">
        <pc:chgData name="Daniel Shunk" userId="8b1a05f26d681f8b" providerId="LiveId" clId="{2BF0F404-0013-4986-825D-A611BA658E55}" dt="2025-09-03T12:55:27.929" v="487" actId="20577"/>
        <pc:sldMkLst>
          <pc:docMk/>
          <pc:sldMk cId="1689726927" sldId="546"/>
        </pc:sldMkLst>
        <pc:spChg chg="mod">
          <ac:chgData name="Daniel Shunk" userId="8b1a05f26d681f8b" providerId="LiveId" clId="{2BF0F404-0013-4986-825D-A611BA658E55}" dt="2025-09-03T12:55:27.929" v="487" actId="20577"/>
          <ac:spMkLst>
            <pc:docMk/>
            <pc:sldMk cId="1689726927" sldId="546"/>
            <ac:spMk id="3" creationId="{C1D9DD36-A0C5-F2C6-B419-EBB09C918B5A}"/>
          </ac:spMkLst>
        </pc:spChg>
        <pc:spChg chg="mod">
          <ac:chgData name="Daniel Shunk" userId="8b1a05f26d681f8b" providerId="LiveId" clId="{2BF0F404-0013-4986-825D-A611BA658E55}" dt="2025-09-03T12:53:59.614" v="411" actId="14100"/>
          <ac:spMkLst>
            <pc:docMk/>
            <pc:sldMk cId="1689726927" sldId="546"/>
            <ac:spMk id="7" creationId="{2238F134-48C6-B975-9D5F-5232FC0B527A}"/>
          </ac:spMkLst>
        </pc:spChg>
      </pc:sldChg>
      <pc:sldChg chg="modSp mod modAnim">
        <pc:chgData name="Daniel Shunk" userId="8b1a05f26d681f8b" providerId="LiveId" clId="{2BF0F404-0013-4986-825D-A611BA658E55}" dt="2025-09-03T12:58:30.739" v="557" actId="1035"/>
        <pc:sldMkLst>
          <pc:docMk/>
          <pc:sldMk cId="132391873" sldId="547"/>
        </pc:sldMkLst>
        <pc:spChg chg="mod">
          <ac:chgData name="Daniel Shunk" userId="8b1a05f26d681f8b" providerId="LiveId" clId="{2BF0F404-0013-4986-825D-A611BA658E55}" dt="2025-09-03T12:58:30.739" v="557" actId="1035"/>
          <ac:spMkLst>
            <pc:docMk/>
            <pc:sldMk cId="132391873" sldId="547"/>
            <ac:spMk id="3" creationId="{CAFF78AC-A1B7-C5FF-B0A9-3193FAFA79B5}"/>
          </ac:spMkLst>
        </pc:spChg>
        <pc:spChg chg="mod">
          <ac:chgData name="Daniel Shunk" userId="8b1a05f26d681f8b" providerId="LiveId" clId="{2BF0F404-0013-4986-825D-A611BA658E55}" dt="2025-09-03T12:56:37.280" v="522" actId="14100"/>
          <ac:spMkLst>
            <pc:docMk/>
            <pc:sldMk cId="132391873" sldId="547"/>
            <ac:spMk id="7" creationId="{5C538643-0CE9-3460-718B-0EA2A0193F6F}"/>
          </ac:spMkLst>
        </pc:spChg>
      </pc:sldChg>
      <pc:sldChg chg="del">
        <pc:chgData name="Daniel Shunk" userId="8b1a05f26d681f8b" providerId="LiveId" clId="{2BF0F404-0013-4986-825D-A611BA658E55}" dt="2025-09-03T12:48:23.086" v="331" actId="47"/>
        <pc:sldMkLst>
          <pc:docMk/>
          <pc:sldMk cId="1462720463" sldId="548"/>
        </pc:sldMkLst>
      </pc:sldChg>
      <pc:sldChg chg="modSp add ord modAnim">
        <pc:chgData name="Daniel Shunk" userId="8b1a05f26d681f8b" providerId="LiveId" clId="{2BF0F404-0013-4986-825D-A611BA658E55}" dt="2025-09-03T12:58:52.858" v="560" actId="20577"/>
        <pc:sldMkLst>
          <pc:docMk/>
          <pc:sldMk cId="3484211348" sldId="548"/>
        </pc:sldMkLst>
        <pc:spChg chg="mod">
          <ac:chgData name="Daniel Shunk" userId="8b1a05f26d681f8b" providerId="LiveId" clId="{2BF0F404-0013-4986-825D-A611BA658E55}" dt="2025-09-03T12:58:52.858" v="560" actId="20577"/>
          <ac:spMkLst>
            <pc:docMk/>
            <pc:sldMk cId="3484211348" sldId="548"/>
            <ac:spMk id="3" creationId="{4B3CDAE9-B6D4-C2EB-1EAE-BA2303AC60FB}"/>
          </ac:spMkLst>
        </pc:spChg>
      </pc:sldChg>
      <pc:sldChg chg="del">
        <pc:chgData name="Daniel Shunk" userId="8b1a05f26d681f8b" providerId="LiveId" clId="{2BF0F404-0013-4986-825D-A611BA658E55}" dt="2025-09-03T12:48:23.244" v="332" actId="47"/>
        <pc:sldMkLst>
          <pc:docMk/>
          <pc:sldMk cId="1947405600" sldId="549"/>
        </pc:sldMkLst>
      </pc:sldChg>
      <pc:sldChg chg="modSp add mod ord replId">
        <pc:chgData name="Daniel Shunk" userId="8b1a05f26d681f8b" providerId="LiveId" clId="{2BF0F404-0013-4986-825D-A611BA658E55}" dt="2025-09-03T13:00:06.307" v="605" actId="255"/>
        <pc:sldMkLst>
          <pc:docMk/>
          <pc:sldMk cId="3857204444" sldId="549"/>
        </pc:sldMkLst>
        <pc:spChg chg="mod">
          <ac:chgData name="Daniel Shunk" userId="8b1a05f26d681f8b" providerId="LiveId" clId="{2BF0F404-0013-4986-825D-A611BA658E55}" dt="2025-09-03T13:00:06.307" v="605" actId="255"/>
          <ac:spMkLst>
            <pc:docMk/>
            <pc:sldMk cId="3857204444" sldId="549"/>
            <ac:spMk id="3" creationId="{A9EE2DA8-7F2D-DB23-EE6E-A458E1E540D3}"/>
          </ac:spMkLst>
        </pc:spChg>
        <pc:spChg chg="mod">
          <ac:chgData name="Daniel Shunk" userId="8b1a05f26d681f8b" providerId="LiveId" clId="{2BF0F404-0013-4986-825D-A611BA658E55}" dt="2025-09-03T12:59:23.597" v="598" actId="14100"/>
          <ac:spMkLst>
            <pc:docMk/>
            <pc:sldMk cId="3857204444" sldId="549"/>
            <ac:spMk id="7" creationId="{59088D0E-682F-3ED5-2DAE-E0C5452E300F}"/>
          </ac:spMkLst>
        </pc:spChg>
      </pc:sldChg>
      <pc:sldChg chg="del">
        <pc:chgData name="Daniel Shunk" userId="8b1a05f26d681f8b" providerId="LiveId" clId="{2BF0F404-0013-4986-825D-A611BA658E55}" dt="2025-09-03T12:48:23.461" v="333" actId="47"/>
        <pc:sldMkLst>
          <pc:docMk/>
          <pc:sldMk cId="318737920" sldId="550"/>
        </pc:sldMkLst>
      </pc:sldChg>
      <pc:sldChg chg="modSp add">
        <pc:chgData name="Daniel Shunk" userId="8b1a05f26d681f8b" providerId="LiveId" clId="{2BF0F404-0013-4986-825D-A611BA658E55}" dt="2025-09-03T12:56:13.038" v="503" actId="313"/>
        <pc:sldMkLst>
          <pc:docMk/>
          <pc:sldMk cId="3623655184" sldId="550"/>
        </pc:sldMkLst>
        <pc:spChg chg="mod">
          <ac:chgData name="Daniel Shunk" userId="8b1a05f26d681f8b" providerId="LiveId" clId="{2BF0F404-0013-4986-825D-A611BA658E55}" dt="2025-09-03T12:56:13.038" v="503" actId="313"/>
          <ac:spMkLst>
            <pc:docMk/>
            <pc:sldMk cId="3623655184" sldId="550"/>
            <ac:spMk id="3" creationId="{7E6CFDE0-A33C-D925-6406-118D0843975B}"/>
          </ac:spMkLst>
        </pc:spChg>
      </pc:sldChg>
      <pc:sldChg chg="modSp add modAnim">
        <pc:chgData name="Daniel Shunk" userId="8b1a05f26d681f8b" providerId="LiveId" clId="{2BF0F404-0013-4986-825D-A611BA658E55}" dt="2025-09-03T13:14:53.858" v="609" actId="20577"/>
        <pc:sldMkLst>
          <pc:docMk/>
          <pc:sldMk cId="2488914089" sldId="551"/>
        </pc:sldMkLst>
        <pc:spChg chg="mod">
          <ac:chgData name="Daniel Shunk" userId="8b1a05f26d681f8b" providerId="LiveId" clId="{2BF0F404-0013-4986-825D-A611BA658E55}" dt="2025-09-03T13:14:53.858" v="609" actId="20577"/>
          <ac:spMkLst>
            <pc:docMk/>
            <pc:sldMk cId="2488914089" sldId="551"/>
            <ac:spMk id="3" creationId="{64D6079D-EA49-B5E6-1F98-9F31158F58C2}"/>
          </ac:spMkLst>
        </pc:spChg>
      </pc:sldChg>
      <pc:sldChg chg="del">
        <pc:chgData name="Daniel Shunk" userId="8b1a05f26d681f8b" providerId="LiveId" clId="{2BF0F404-0013-4986-825D-A611BA658E55}" dt="2025-09-03T12:48:23.784" v="335" actId="47"/>
        <pc:sldMkLst>
          <pc:docMk/>
          <pc:sldMk cId="2704495242" sldId="551"/>
        </pc:sldMkLst>
      </pc:sldChg>
      <pc:sldChg chg="modSp add mod replId modAnim">
        <pc:chgData name="Daniel Shunk" userId="8b1a05f26d681f8b" providerId="LiveId" clId="{2BF0F404-0013-4986-825D-A611BA658E55}" dt="2025-09-03T13:16:56.574" v="670" actId="20577"/>
        <pc:sldMkLst>
          <pc:docMk/>
          <pc:sldMk cId="1895493582" sldId="552"/>
        </pc:sldMkLst>
        <pc:spChg chg="mod">
          <ac:chgData name="Daniel Shunk" userId="8b1a05f26d681f8b" providerId="LiveId" clId="{2BF0F404-0013-4986-825D-A611BA658E55}" dt="2025-09-03T13:16:56.574" v="670" actId="20577"/>
          <ac:spMkLst>
            <pc:docMk/>
            <pc:sldMk cId="1895493582" sldId="552"/>
            <ac:spMk id="3" creationId="{D931949F-A295-D575-1772-753B6E2C8E89}"/>
          </ac:spMkLst>
        </pc:spChg>
        <pc:spChg chg="mod">
          <ac:chgData name="Daniel Shunk" userId="8b1a05f26d681f8b" providerId="LiveId" clId="{2BF0F404-0013-4986-825D-A611BA658E55}" dt="2025-09-03T13:15:19.017" v="625" actId="14100"/>
          <ac:spMkLst>
            <pc:docMk/>
            <pc:sldMk cId="1895493582" sldId="552"/>
            <ac:spMk id="7" creationId="{28AAF82C-593A-1F50-6818-69D0F335DF96}"/>
          </ac:spMkLst>
        </pc:spChg>
      </pc:sldChg>
      <pc:sldChg chg="del">
        <pc:chgData name="Daniel Shunk" userId="8b1a05f26d681f8b" providerId="LiveId" clId="{2BF0F404-0013-4986-825D-A611BA658E55}" dt="2025-09-03T12:48:24.421" v="336" actId="47"/>
        <pc:sldMkLst>
          <pc:docMk/>
          <pc:sldMk cId="2751131302" sldId="552"/>
        </pc:sldMkLst>
      </pc:sldChg>
      <pc:sldChg chg="del">
        <pc:chgData name="Daniel Shunk" userId="8b1a05f26d681f8b" providerId="LiveId" clId="{2BF0F404-0013-4986-825D-A611BA658E55}" dt="2025-09-03T12:48:24.804" v="337" actId="47"/>
        <pc:sldMkLst>
          <pc:docMk/>
          <pc:sldMk cId="2637862017" sldId="553"/>
        </pc:sldMkLst>
      </pc:sldChg>
      <pc:sldChg chg="add modAnim">
        <pc:chgData name="Daniel Shunk" userId="8b1a05f26d681f8b" providerId="LiveId" clId="{2BF0F404-0013-4986-825D-A611BA658E55}" dt="2025-09-03T13:17:24.232" v="672"/>
        <pc:sldMkLst>
          <pc:docMk/>
          <pc:sldMk cId="3268386089" sldId="553"/>
        </pc:sldMkLst>
      </pc:sldChg>
      <pc:sldChg chg="modSp add mod replId modAnim">
        <pc:chgData name="Daniel Shunk" userId="8b1a05f26d681f8b" providerId="LiveId" clId="{2BF0F404-0013-4986-825D-A611BA658E55}" dt="2025-09-03T13:19:47.505" v="710" actId="255"/>
        <pc:sldMkLst>
          <pc:docMk/>
          <pc:sldMk cId="693044114" sldId="554"/>
        </pc:sldMkLst>
        <pc:spChg chg="mod">
          <ac:chgData name="Daniel Shunk" userId="8b1a05f26d681f8b" providerId="LiveId" clId="{2BF0F404-0013-4986-825D-A611BA658E55}" dt="2025-09-03T13:19:47.505" v="710" actId="255"/>
          <ac:spMkLst>
            <pc:docMk/>
            <pc:sldMk cId="693044114" sldId="554"/>
            <ac:spMk id="3" creationId="{42E88F0F-D28E-23AA-27CF-2D73C8667225}"/>
          </ac:spMkLst>
        </pc:spChg>
        <pc:spChg chg="mod">
          <ac:chgData name="Daniel Shunk" userId="8b1a05f26d681f8b" providerId="LiveId" clId="{2BF0F404-0013-4986-825D-A611BA658E55}" dt="2025-09-03T13:18:02.900" v="686" actId="14100"/>
          <ac:spMkLst>
            <pc:docMk/>
            <pc:sldMk cId="693044114" sldId="554"/>
            <ac:spMk id="7" creationId="{B0B82656-8E90-1C75-8617-7D80C4BAFDD9}"/>
          </ac:spMkLst>
        </pc:spChg>
      </pc:sldChg>
      <pc:sldChg chg="del">
        <pc:chgData name="Daniel Shunk" userId="8b1a05f26d681f8b" providerId="LiveId" clId="{2BF0F404-0013-4986-825D-A611BA658E55}" dt="2025-09-03T12:48:23.626" v="334" actId="47"/>
        <pc:sldMkLst>
          <pc:docMk/>
          <pc:sldMk cId="1879753930" sldId="554"/>
        </pc:sldMkLst>
      </pc:sldChg>
      <pc:sldChg chg="add ord modAnim">
        <pc:chgData name="Daniel Shunk" userId="8b1a05f26d681f8b" providerId="LiveId" clId="{2BF0F404-0013-4986-825D-A611BA658E55}" dt="2025-09-03T13:20:22.410" v="714"/>
        <pc:sldMkLst>
          <pc:docMk/>
          <pc:sldMk cId="828376134" sldId="555"/>
        </pc:sldMkLst>
      </pc:sldChg>
      <pc:sldChg chg="del">
        <pc:chgData name="Daniel Shunk" userId="8b1a05f26d681f8b" providerId="LiveId" clId="{2BF0F404-0013-4986-825D-A611BA658E55}" dt="2025-09-03T12:48:25.734" v="338" actId="47"/>
        <pc:sldMkLst>
          <pc:docMk/>
          <pc:sldMk cId="2599088560" sldId="555"/>
        </pc:sldMkLst>
      </pc:sldChg>
      <pc:sldChg chg="modSp add mod ord replId">
        <pc:chgData name="Daniel Shunk" userId="8b1a05f26d681f8b" providerId="LiveId" clId="{2BF0F404-0013-4986-825D-A611BA658E55}" dt="2025-09-03T13:21:24.242" v="734" actId="313"/>
        <pc:sldMkLst>
          <pc:docMk/>
          <pc:sldMk cId="317796386" sldId="556"/>
        </pc:sldMkLst>
        <pc:spChg chg="mod">
          <ac:chgData name="Daniel Shunk" userId="8b1a05f26d681f8b" providerId="LiveId" clId="{2BF0F404-0013-4986-825D-A611BA658E55}" dt="2025-09-03T13:21:24.242" v="734" actId="313"/>
          <ac:spMkLst>
            <pc:docMk/>
            <pc:sldMk cId="317796386" sldId="556"/>
            <ac:spMk id="3" creationId="{CFE52000-449B-2812-77F8-5C514A2DD47D}"/>
          </ac:spMkLst>
        </pc:spChg>
        <pc:spChg chg="mod">
          <ac:chgData name="Daniel Shunk" userId="8b1a05f26d681f8b" providerId="LiveId" clId="{2BF0F404-0013-4986-825D-A611BA658E55}" dt="2025-09-03T13:20:46.460" v="722" actId="20577"/>
          <ac:spMkLst>
            <pc:docMk/>
            <pc:sldMk cId="317796386" sldId="556"/>
            <ac:spMk id="7" creationId="{7855051E-4AC9-2B98-2AB8-6285E282EFA9}"/>
          </ac:spMkLst>
        </pc:spChg>
      </pc:sldChg>
      <pc:sldChg chg="add modAnim">
        <pc:chgData name="Daniel Shunk" userId="8b1a05f26d681f8b" providerId="LiveId" clId="{2BF0F404-0013-4986-825D-A611BA658E55}" dt="2025-09-03T13:25:04.405" v="795"/>
        <pc:sldMkLst>
          <pc:docMk/>
          <pc:sldMk cId="2017907918" sldId="557"/>
        </pc:sldMkLst>
      </pc:sldChg>
      <pc:sldChg chg="modSp add mod">
        <pc:chgData name="Daniel Shunk" userId="8b1a05f26d681f8b" providerId="LiveId" clId="{2BF0F404-0013-4986-825D-A611BA658E55}" dt="2025-09-03T13:22:41.086" v="772" actId="255"/>
        <pc:sldMkLst>
          <pc:docMk/>
          <pc:sldMk cId="1283813832" sldId="558"/>
        </pc:sldMkLst>
        <pc:spChg chg="mod">
          <ac:chgData name="Daniel Shunk" userId="8b1a05f26d681f8b" providerId="LiveId" clId="{2BF0F404-0013-4986-825D-A611BA658E55}" dt="2025-09-03T13:22:41.086" v="772" actId="255"/>
          <ac:spMkLst>
            <pc:docMk/>
            <pc:sldMk cId="1283813832" sldId="558"/>
            <ac:spMk id="3" creationId="{87C3E95C-7F4C-0AC1-899A-8A73F2063250}"/>
          </ac:spMkLst>
        </pc:spChg>
        <pc:spChg chg="mod">
          <ac:chgData name="Daniel Shunk" userId="8b1a05f26d681f8b" providerId="LiveId" clId="{2BF0F404-0013-4986-825D-A611BA658E55}" dt="2025-09-03T13:21:41.615" v="738" actId="14100"/>
          <ac:spMkLst>
            <pc:docMk/>
            <pc:sldMk cId="1283813832" sldId="558"/>
            <ac:spMk id="7" creationId="{ABB05909-3761-B94E-1E9B-57222257BB2C}"/>
          </ac:spMkLst>
        </pc:spChg>
      </pc:sldChg>
      <pc:sldChg chg="modSp add mod ord">
        <pc:chgData name="Daniel Shunk" userId="8b1a05f26d681f8b" providerId="LiveId" clId="{2BF0F404-0013-4986-825D-A611BA658E55}" dt="2025-09-03T13:24:17.482" v="790" actId="255"/>
        <pc:sldMkLst>
          <pc:docMk/>
          <pc:sldMk cId="2622337931" sldId="559"/>
        </pc:sldMkLst>
        <pc:spChg chg="mod">
          <ac:chgData name="Daniel Shunk" userId="8b1a05f26d681f8b" providerId="LiveId" clId="{2BF0F404-0013-4986-825D-A611BA658E55}" dt="2025-09-03T13:24:17.482" v="790" actId="255"/>
          <ac:spMkLst>
            <pc:docMk/>
            <pc:sldMk cId="2622337931" sldId="559"/>
            <ac:spMk id="3" creationId="{7FA37C8E-17EE-A3CE-B683-73EC99A24CFD}"/>
          </ac:spMkLst>
        </pc:spChg>
        <pc:spChg chg="mod">
          <ac:chgData name="Daniel Shunk" userId="8b1a05f26d681f8b" providerId="LiveId" clId="{2BF0F404-0013-4986-825D-A611BA658E55}" dt="2025-09-03T13:23:41.685" v="782" actId="14100"/>
          <ac:spMkLst>
            <pc:docMk/>
            <pc:sldMk cId="2622337931" sldId="559"/>
            <ac:spMk id="7" creationId="{2E89F47E-AA55-8344-59ED-17AF27AADB78}"/>
          </ac:spMkLst>
        </pc:spChg>
      </pc:sldChg>
      <pc:sldChg chg="add del replId">
        <pc:chgData name="Daniel Shunk" userId="8b1a05f26d681f8b" providerId="LiveId" clId="{2BF0F404-0013-4986-825D-A611BA658E55}" dt="2025-09-03T13:24:29.246" v="791" actId="47"/>
        <pc:sldMkLst>
          <pc:docMk/>
          <pc:sldMk cId="473027016" sldId="56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968575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37027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7616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8803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2827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3667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11999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82632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84523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551127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9/3/2025</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5969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9/3/2025</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2961464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E563-E191-8E96-39D7-86630029BCC4}"/>
              </a:ext>
            </a:extLst>
          </p:cNvPr>
          <p:cNvSpPr>
            <a:spLocks noGrp="1"/>
          </p:cNvSpPr>
          <p:nvPr>
            <p:ph type="title"/>
          </p:nvPr>
        </p:nvSpPr>
        <p:spPr/>
        <p:txBody>
          <a:bodyPr/>
          <a:lstStyle/>
          <a:p>
            <a:endParaRPr lang="en-US"/>
          </a:p>
        </p:txBody>
      </p:sp>
      <p:pic>
        <p:nvPicPr>
          <p:cNvPr id="5" name="Content Placeholder 4" descr="A person holding a flame in his hand&#10;&#10;AI-generated content may be incorrect.">
            <a:extLst>
              <a:ext uri="{FF2B5EF4-FFF2-40B4-BE49-F238E27FC236}">
                <a16:creationId xmlns:a16="http://schemas.microsoft.com/office/drawing/2014/main" id="{DC968828-FF01-76AD-8D4E-6EF72404381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5">
            <a:extLst>
              <a:ext uri="{FF2B5EF4-FFF2-40B4-BE49-F238E27FC236}">
                <a16:creationId xmlns:a16="http://schemas.microsoft.com/office/drawing/2014/main" id="{C0B652FB-A8B4-3A64-D96D-E984CA1DD96B}"/>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282834-4B41-5B31-0472-AA4F66F1232D}"/>
              </a:ext>
            </a:extLst>
          </p:cNvPr>
          <p:cNvSpPr txBox="1"/>
          <p:nvPr/>
        </p:nvSpPr>
        <p:spPr>
          <a:xfrm>
            <a:off x="349321" y="2800984"/>
            <a:ext cx="12109688"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7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First John</a:t>
            </a:r>
          </a:p>
        </p:txBody>
      </p:sp>
      <p:sp>
        <p:nvSpPr>
          <p:cNvPr id="8" name="TextBox 7">
            <a:extLst>
              <a:ext uri="{FF2B5EF4-FFF2-40B4-BE49-F238E27FC236}">
                <a16:creationId xmlns:a16="http://schemas.microsoft.com/office/drawing/2014/main" id="{9A942C08-623B-1D70-6166-9ABAB57303E5}"/>
              </a:ext>
            </a:extLst>
          </p:cNvPr>
          <p:cNvSpPr txBox="1"/>
          <p:nvPr/>
        </p:nvSpPr>
        <p:spPr>
          <a:xfrm>
            <a:off x="8409903" y="3974234"/>
            <a:ext cx="3975351" cy="2246769"/>
          </a:xfrm>
          <a:prstGeom prst="rect">
            <a:avLst/>
          </a:prstGeom>
          <a:noFill/>
        </p:spPr>
        <p:txBody>
          <a:bodyPr wrap="square" rtlCol="0">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Chapter</a:t>
            </a:r>
          </a:p>
          <a:p>
            <a:pPr marL="0" marR="0" lvl="0" indent="0" algn="ctr" defTabSz="914400" rtl="0" eaLnBrk="1" fontAlgn="auto" latinLnBrk="0" hangingPunct="1">
              <a:spcBef>
                <a:spcPts val="0"/>
              </a:spcBef>
              <a:spcAft>
                <a:spcPts val="0"/>
              </a:spcAft>
              <a:buClrTx/>
              <a:buSzTx/>
              <a:buFontTx/>
              <a:buNone/>
              <a:tabLst/>
              <a:defRPr/>
            </a:pPr>
            <a:r>
              <a:rPr lang="en-US" sz="7000" b="1" dirty="0">
                <a:solidFill>
                  <a:prstClr val="white"/>
                </a:solidFill>
                <a:latin typeface="Footlight MT Light" panose="0204060206030A020304" pitchFamily="18" charset="0"/>
              </a:rPr>
              <a:t>3</a:t>
            </a:r>
            <a:endPar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endParaRPr>
          </a:p>
        </p:txBody>
      </p:sp>
      <p:sp>
        <p:nvSpPr>
          <p:cNvPr id="3" name="TextBox 2">
            <a:extLst>
              <a:ext uri="{FF2B5EF4-FFF2-40B4-BE49-F238E27FC236}">
                <a16:creationId xmlns:a16="http://schemas.microsoft.com/office/drawing/2014/main" id="{524D669F-4F57-4507-9DE2-CA8630900E2D}"/>
              </a:ext>
            </a:extLst>
          </p:cNvPr>
          <p:cNvSpPr txBox="1"/>
          <p:nvPr/>
        </p:nvSpPr>
        <p:spPr>
          <a:xfrm>
            <a:off x="534470" y="413417"/>
            <a:ext cx="5261023" cy="2308324"/>
          </a:xfrm>
          <a:prstGeom prst="rect">
            <a:avLst/>
          </a:prstGeom>
          <a:noFill/>
        </p:spPr>
        <p:txBody>
          <a:bodyPr wrap="square" rtlCol="0">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When Love &amp; Hate Collide</a:t>
            </a:r>
          </a:p>
        </p:txBody>
      </p:sp>
    </p:spTree>
    <p:extLst>
      <p:ext uri="{BB962C8B-B14F-4D97-AF65-F5344CB8AC3E}">
        <p14:creationId xmlns:p14="http://schemas.microsoft.com/office/powerpoint/2010/main" val="228326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A62AD-621A-7ABF-1BB7-D30D22336D5E}"/>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F49D1553-389E-E944-D8FA-6EC1ED2BD5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C947DE69-DF34-5BF1-C628-CA1679F3A847}"/>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E4BBD30-6F31-601D-01F2-FCF82011972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7CAEF19-B621-BE0C-07B3-825B8F3D1479}"/>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64D6079D-EA49-B5E6-1F98-9F31158F58C2}"/>
              </a:ext>
            </a:extLst>
          </p:cNvPr>
          <p:cNvSpPr txBox="1"/>
          <p:nvPr/>
        </p:nvSpPr>
        <p:spPr>
          <a:xfrm>
            <a:off x="217590" y="1991713"/>
            <a:ext cx="11756820" cy="3231654"/>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can’t tolerate habitual sin</a:t>
            </a:r>
          </a:p>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 experience the world’s hatred</a:t>
            </a:r>
          </a:p>
        </p:txBody>
      </p:sp>
      <p:pic>
        <p:nvPicPr>
          <p:cNvPr id="4" name="Picture 3">
            <a:extLst>
              <a:ext uri="{FF2B5EF4-FFF2-40B4-BE49-F238E27FC236}">
                <a16:creationId xmlns:a16="http://schemas.microsoft.com/office/drawing/2014/main" id="{83D7424F-4752-D130-1701-869BA46293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48891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11C3A-43BD-BFFF-6102-CF71827BCDB4}"/>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50EFFEAA-4CEB-9028-7B51-DEB22DF3FCF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97163286-7D97-ACA4-D592-0DB4AE389912}"/>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DAAE5F-A328-C498-181F-3EF5B8B873B6}"/>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8AAF82C-593A-1F50-6818-69D0F335DF96}"/>
              </a:ext>
            </a:extLst>
          </p:cNvPr>
          <p:cNvSpPr txBox="1"/>
          <p:nvPr/>
        </p:nvSpPr>
        <p:spPr>
          <a:xfrm>
            <a:off x="5983942" y="5095777"/>
            <a:ext cx="713457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Matthew 5:21-22</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D931949F-A295-D575-1772-753B6E2C8E89}"/>
              </a:ext>
            </a:extLst>
          </p:cNvPr>
          <p:cNvSpPr txBox="1"/>
          <p:nvPr/>
        </p:nvSpPr>
        <p:spPr>
          <a:xfrm>
            <a:off x="217590" y="97604"/>
            <a:ext cx="11756820" cy="5755422"/>
          </a:xfrm>
          <a:prstGeom prst="rect">
            <a:avLst/>
          </a:prstGeom>
          <a:noFill/>
        </p:spPr>
        <p:txBody>
          <a:bodyPr wrap="square" rtlCol="0">
            <a:spAutoFit/>
          </a:bodyPr>
          <a:lstStyle/>
          <a:p>
            <a:pPr lvl="0" algn="just">
              <a:spcAft>
                <a:spcPts val="3000"/>
              </a:spcAft>
              <a:defRPr/>
            </a:pPr>
            <a:r>
              <a:rPr kumimoji="0" lang="en-US" sz="46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4600" b="1" dirty="0">
                <a:ln w="19050">
                  <a:solidFill>
                    <a:sysClr val="windowText" lastClr="000000"/>
                  </a:solidFill>
                </a:ln>
                <a:solidFill>
                  <a:prstClr val="white"/>
                </a:solidFill>
                <a:latin typeface="Footlight MT Light" panose="0204060206030A020304" pitchFamily="18" charset="0"/>
              </a:rPr>
              <a:t>You have heard the ancients were told, ‘You shall not murder’ &amp; ‘Whoever murders shall be guilty before the court.’  But I say to you that everyone who is angry with his brother shall be guilty before the court; &amp; whoever says to his brother, ‘Raca,’ shall be guilty before the Sanhedrin; &amp; whoever says, ‘You fool,’ shall be guilty enough to go into the fiery hell.”</a:t>
            </a:r>
            <a:endParaRPr kumimoji="0" lang="en-US" sz="46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189549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8241E-CC00-105F-FE56-D2A77DE1F62F}"/>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FC112534-8548-7898-0547-3C68094FD30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259BB330-5872-4BD6-F071-5C2002BDADF1}"/>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319FC4E-7ECB-28C6-AF13-A59524093C75}"/>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CBB4FB8A-497A-FE7E-3336-17FB613273ED}"/>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DDB364A8-DCF8-0068-D1BA-0631EF527AD5}"/>
              </a:ext>
            </a:extLst>
          </p:cNvPr>
          <p:cNvSpPr txBox="1"/>
          <p:nvPr/>
        </p:nvSpPr>
        <p:spPr>
          <a:xfrm>
            <a:off x="217590" y="1991713"/>
            <a:ext cx="11756820" cy="4355038"/>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can’t tolerate habitual sin</a:t>
            </a:r>
          </a:p>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 experience the world’s hatred</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give out love extravagantly</a:t>
            </a:r>
            <a:endPar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9BDDC740-2919-692F-3B62-D8FDBDC401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3268386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CFF1F-3AC2-2D15-9E36-B02071F264A4}"/>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25CFCB36-2B71-A2D0-9A41-7EFBE469492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C6AFE51-67B5-E588-6DE7-DCF905382C3E}"/>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9AF73A5-3A42-01FE-F636-0336C1404057}"/>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0B82656-8E90-1C75-8617-7D80C4BAFDD9}"/>
              </a:ext>
            </a:extLst>
          </p:cNvPr>
          <p:cNvSpPr txBox="1"/>
          <p:nvPr/>
        </p:nvSpPr>
        <p:spPr>
          <a:xfrm>
            <a:off x="7254688" y="5095777"/>
            <a:ext cx="5863831"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James 2:14-17</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42E88F0F-D28E-23AA-27CF-2D73C8667225}"/>
              </a:ext>
            </a:extLst>
          </p:cNvPr>
          <p:cNvSpPr txBox="1"/>
          <p:nvPr/>
        </p:nvSpPr>
        <p:spPr>
          <a:xfrm>
            <a:off x="217590" y="97604"/>
            <a:ext cx="11756820" cy="5878532"/>
          </a:xfrm>
          <a:prstGeom prst="rect">
            <a:avLst/>
          </a:prstGeom>
          <a:noFill/>
        </p:spPr>
        <p:txBody>
          <a:bodyPr wrap="square" rtlCol="0">
            <a:spAutoFit/>
          </a:bodyPr>
          <a:lstStyle/>
          <a:p>
            <a:pPr lvl="0" algn="just">
              <a:spcAft>
                <a:spcPts val="3000"/>
              </a:spcAft>
              <a:defRPr/>
            </a:pPr>
            <a:r>
              <a:rPr kumimoji="0" lang="en-US" sz="47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4700" b="1" dirty="0">
                <a:ln w="19050">
                  <a:solidFill>
                    <a:sysClr val="windowText" lastClr="000000"/>
                  </a:solidFill>
                </a:ln>
                <a:solidFill>
                  <a:prstClr val="white"/>
                </a:solidFill>
                <a:latin typeface="Footlight MT Light" panose="0204060206030A020304" pitchFamily="18" charset="0"/>
              </a:rPr>
              <a:t>What use is it, my brothers, if someone says he has faith but he has no works? Can that faith save him? If a brother or sister is without clothing &amp; in need of daily food, &amp; one of you says to them, ‘Go in peace, be warmed &amp; be filled,’ &amp; yet you do not give them what is necessary for their body, what use is that? Even so faith, if it has no works, is dead by itself.”</a:t>
            </a:r>
            <a:endParaRPr kumimoji="0" lang="en-US" sz="47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693044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939CE-783E-3B67-B4B3-13C3C2594A90}"/>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216B2C06-8B09-AEE1-B27B-C5F52A88AEE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506C1B30-B9C1-CE73-985F-967031C5B33B}"/>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35DEAE2-CD8D-9F1A-F412-68E6DE12D0E3}"/>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625F08F-A917-8BD7-9968-680398DF4E0C}"/>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267F0A62-1134-9E2A-6740-733CF301E439}"/>
              </a:ext>
            </a:extLst>
          </p:cNvPr>
          <p:cNvSpPr txBox="1"/>
          <p:nvPr/>
        </p:nvSpPr>
        <p:spPr>
          <a:xfrm>
            <a:off x="217590" y="1991713"/>
            <a:ext cx="11756820" cy="4355038"/>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can’t tolerate habitual sin</a:t>
            </a:r>
          </a:p>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 experience the world’s hatred</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give out love extravagantly</a:t>
            </a:r>
            <a:endPar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5B03BE30-9D8A-84ED-690A-887247B2AD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828376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17AC7-E3D6-CEDF-2C5E-D0EFFBF6BEC3}"/>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B62A5961-7F8E-7C1C-A3BF-168E962B11A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AFD8516-0D20-6238-656F-6329EA5643D2}"/>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A6C97D-04FD-5D14-AE6D-59849A3E9272}"/>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7855051E-4AC9-2B98-2AB8-6285E282EFA9}"/>
              </a:ext>
            </a:extLst>
          </p:cNvPr>
          <p:cNvSpPr txBox="1"/>
          <p:nvPr/>
        </p:nvSpPr>
        <p:spPr>
          <a:xfrm>
            <a:off x="8216720" y="5095777"/>
            <a:ext cx="4901799"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14:27</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CFE52000-449B-2812-77F8-5C514A2DD47D}"/>
              </a:ext>
            </a:extLst>
          </p:cNvPr>
          <p:cNvSpPr txBox="1"/>
          <p:nvPr/>
        </p:nvSpPr>
        <p:spPr>
          <a:xfrm>
            <a:off x="217590" y="97604"/>
            <a:ext cx="11756820" cy="5478423"/>
          </a:xfrm>
          <a:prstGeom prst="rect">
            <a:avLst/>
          </a:prstGeom>
          <a:noFill/>
        </p:spPr>
        <p:txBody>
          <a:bodyPr wrap="square" rtlCol="0">
            <a:spAutoFit/>
          </a:bodyPr>
          <a:lstStyle/>
          <a:p>
            <a:pPr lvl="0" algn="just">
              <a:spcAft>
                <a:spcPts val="3000"/>
              </a:spcAft>
              <a:defRPr/>
            </a:pPr>
            <a:r>
              <a:rPr kumimoji="0" lang="en-US" sz="7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7000" b="1" dirty="0">
                <a:ln w="19050">
                  <a:solidFill>
                    <a:sysClr val="windowText" lastClr="000000"/>
                  </a:solidFill>
                </a:ln>
                <a:solidFill>
                  <a:prstClr val="white"/>
                </a:solidFill>
                <a:latin typeface="Footlight MT Light" panose="0204060206030A020304" pitchFamily="18" charset="0"/>
              </a:rPr>
              <a:t>Peace I [Jesus] leave with you; My peace I give to you; not as the world gives do I give to you. Do not let your heart be troubled, nor let it be fearful.”</a:t>
            </a:r>
            <a:endParaRPr kumimoji="0" lang="en-US" sz="7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317796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8A8D4-4C67-5283-3ED0-F1B60C796F8E}"/>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13C17D71-6511-5173-D73A-251598E18E8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5EFEAC78-A55C-6E39-016A-0F334F9273DE}"/>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99B2A95-F056-1850-73A3-98DDC4C9774E}"/>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BB05909-3761-B94E-1E9B-57222257BB2C}"/>
              </a:ext>
            </a:extLst>
          </p:cNvPr>
          <p:cNvSpPr txBox="1"/>
          <p:nvPr/>
        </p:nvSpPr>
        <p:spPr>
          <a:xfrm>
            <a:off x="8525435" y="5095777"/>
            <a:ext cx="4593084"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Luke 9:23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87C3E95C-7F4C-0AC1-899A-8A73F2063250}"/>
              </a:ext>
            </a:extLst>
          </p:cNvPr>
          <p:cNvSpPr txBox="1"/>
          <p:nvPr/>
        </p:nvSpPr>
        <p:spPr>
          <a:xfrm>
            <a:off x="217590" y="97604"/>
            <a:ext cx="11756820" cy="5940088"/>
          </a:xfrm>
          <a:prstGeom prst="rect">
            <a:avLst/>
          </a:prstGeom>
          <a:noFill/>
        </p:spPr>
        <p:txBody>
          <a:bodyPr wrap="square" rtlCol="0">
            <a:spAutoFit/>
          </a:bodyPr>
          <a:lstStyle/>
          <a:p>
            <a:pPr lvl="0" algn="just">
              <a:spcAft>
                <a:spcPts val="3000"/>
              </a:spcAft>
              <a:defRPr/>
            </a:pPr>
            <a:r>
              <a:rPr kumimoji="0" lang="en-US" sz="76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7600" b="1" dirty="0">
                <a:ln w="19050">
                  <a:solidFill>
                    <a:sysClr val="windowText" lastClr="000000"/>
                  </a:solidFill>
                </a:ln>
                <a:solidFill>
                  <a:prstClr val="white"/>
                </a:solidFill>
                <a:latin typeface="Footlight MT Light" panose="0204060206030A020304" pitchFamily="18" charset="0"/>
              </a:rPr>
              <a:t>And He was saying to them all, ‘If anyone wishes to come after Me [Jesus], let him deny himself, &amp; take up his cross daily &amp; follow Me.’”</a:t>
            </a:r>
            <a:endParaRPr kumimoji="0" lang="en-US" sz="76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128381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B6B0-FCF8-7476-468E-1486B339AE98}"/>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991CA4F9-4423-0241-144B-3AE14E65C10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29DB1D4-EE21-10FC-3AE4-649809867FD4}"/>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B568A39-C408-52AE-F2A6-88BFDC444A7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E89F47E-AA55-8344-59ED-17AF27AADB78}"/>
              </a:ext>
            </a:extLst>
          </p:cNvPr>
          <p:cNvSpPr txBox="1"/>
          <p:nvPr/>
        </p:nvSpPr>
        <p:spPr>
          <a:xfrm>
            <a:off x="8202706" y="5095777"/>
            <a:ext cx="4915813"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6:29</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7FA37C8E-17EE-A3CE-B683-73EC99A24CFD}"/>
              </a:ext>
            </a:extLst>
          </p:cNvPr>
          <p:cNvSpPr txBox="1"/>
          <p:nvPr/>
        </p:nvSpPr>
        <p:spPr>
          <a:xfrm>
            <a:off x="217590" y="97604"/>
            <a:ext cx="11756820" cy="5016758"/>
          </a:xfrm>
          <a:prstGeom prst="rect">
            <a:avLst/>
          </a:prstGeom>
          <a:noFill/>
        </p:spPr>
        <p:txBody>
          <a:bodyPr wrap="square" rtlCol="0">
            <a:spAutoFit/>
          </a:bodyPr>
          <a:lstStyle/>
          <a:p>
            <a:pPr lvl="0" algn="just">
              <a:spcAft>
                <a:spcPts val="3000"/>
              </a:spcAft>
              <a:defRPr/>
            </a:pPr>
            <a:r>
              <a:rPr kumimoji="0" lang="en-US" sz="8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8000" b="1" dirty="0">
                <a:ln w="19050">
                  <a:solidFill>
                    <a:sysClr val="windowText" lastClr="000000"/>
                  </a:solidFill>
                </a:ln>
                <a:solidFill>
                  <a:prstClr val="white"/>
                </a:solidFill>
                <a:latin typeface="Footlight MT Light" panose="0204060206030A020304" pitchFamily="18" charset="0"/>
              </a:rPr>
              <a:t>Jesus answered and said to them, ‘This is the work of God, that you believe in Him whom He has sent.’”</a:t>
            </a:r>
            <a:endParaRPr kumimoji="0" lang="en-US" sz="8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262233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4B6DC-BD98-C813-538D-7B757102CA0E}"/>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226782ED-3FB3-0434-305F-B9BD21DB51A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E14949A-D37D-3AFE-92B0-3E9949B82266}"/>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F608E7-4A48-C9BF-DDDE-4E36E2120EA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D39E382-830B-7E1A-D3D4-7E3D6AB891B6}"/>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6273F3C8-9F36-997D-965A-A1755D9BCF0A}"/>
              </a:ext>
            </a:extLst>
          </p:cNvPr>
          <p:cNvSpPr txBox="1"/>
          <p:nvPr/>
        </p:nvSpPr>
        <p:spPr>
          <a:xfrm>
            <a:off x="217590" y="1991713"/>
            <a:ext cx="11756820" cy="4355038"/>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can’t tolerate habitual sin</a:t>
            </a:r>
          </a:p>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 experience the world’s hatred</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give out love extravagantly</a:t>
            </a:r>
            <a:endPar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26672CFB-26E0-D9CA-789B-9B0FBE1B4D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017907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2477E-7A33-3288-634D-F94445E944AB}"/>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DBBBE1FB-2173-AD77-53B1-F88762CAB0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E52255E-F5B9-896B-44D8-63E7318110BF}"/>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266238D-0A04-125B-A12F-0CF386491FD3}"/>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FC1DDF3-8A9D-6F62-3CA8-F22532B135D7}"/>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BD529B98-49C5-DA83-EA3D-3E6D8A3EED3B}"/>
              </a:ext>
            </a:extLst>
          </p:cNvPr>
          <p:cNvSpPr txBox="1"/>
          <p:nvPr/>
        </p:nvSpPr>
        <p:spPr>
          <a:xfrm>
            <a:off x="217590" y="1991713"/>
            <a:ext cx="11756820" cy="984885"/>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p:txBody>
      </p:sp>
      <p:pic>
        <p:nvPicPr>
          <p:cNvPr id="4" name="Picture 3">
            <a:extLst>
              <a:ext uri="{FF2B5EF4-FFF2-40B4-BE49-F238E27FC236}">
                <a16:creationId xmlns:a16="http://schemas.microsoft.com/office/drawing/2014/main" id="{C879BD45-4F23-053E-0CBD-1B2E6055FC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57837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3A851-C2B9-7A14-8350-F318D1C2E1A9}"/>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34D50C18-6817-DE7F-BF38-A4748372D9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6E54BC36-EB36-1C94-DDB8-1764E2482238}"/>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A6BD664-F94A-9B76-B05F-CF9D19C9C23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98004E7-EC74-0C1E-8693-D329869A8A73}"/>
              </a:ext>
            </a:extLst>
          </p:cNvPr>
          <p:cNvSpPr txBox="1"/>
          <p:nvPr/>
        </p:nvSpPr>
        <p:spPr>
          <a:xfrm>
            <a:off x="7516906" y="5095777"/>
            <a:ext cx="5601613"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1:11-13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49CB45BE-50B9-79CD-7677-7E7992977119}"/>
              </a:ext>
            </a:extLst>
          </p:cNvPr>
          <p:cNvSpPr txBox="1"/>
          <p:nvPr/>
        </p:nvSpPr>
        <p:spPr>
          <a:xfrm>
            <a:off x="217590" y="97604"/>
            <a:ext cx="11756820" cy="6494085"/>
          </a:xfrm>
          <a:prstGeom prst="rect">
            <a:avLst/>
          </a:prstGeom>
          <a:noFill/>
        </p:spPr>
        <p:txBody>
          <a:bodyPr wrap="square" rtlCol="0">
            <a:spAutoFit/>
          </a:bodyPr>
          <a:lstStyle/>
          <a:p>
            <a:pPr lvl="0" algn="just">
              <a:spcAft>
                <a:spcPts val="3000"/>
              </a:spcAft>
              <a:defRPr/>
            </a:pPr>
            <a:r>
              <a:rPr kumimoji="0" lang="en-US" sz="52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5200" b="1" dirty="0">
                <a:ln w="19050">
                  <a:solidFill>
                    <a:sysClr val="windowText" lastClr="000000"/>
                  </a:solidFill>
                </a:ln>
                <a:solidFill>
                  <a:prstClr val="white"/>
                </a:solidFill>
                <a:latin typeface="Footlight MT Light" panose="0204060206030A020304" pitchFamily="18" charset="0"/>
              </a:rPr>
              <a:t>He came to what was His own, &amp; those who were His own did not receive Him. But as many as received Him, to them He gave the right to become children of God, even to those who believe in His name, who were born, not of blood nor of the will of the flesh nor of the will of man, but of God.”</a:t>
            </a:r>
            <a:endParaRPr kumimoji="0" lang="en-US" sz="52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429340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C39DC-368F-E333-B42C-698EC85BB7C7}"/>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F29D6B5C-C6CA-66B7-32C7-E5146207418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EFD588D-7013-30AF-219C-98C180FC05EA}"/>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63B4BE7-CC83-FEC1-B14C-DA6B62BFC315}"/>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BFB4CE0-8B1A-5493-BE07-90B6EA369463}"/>
              </a:ext>
            </a:extLst>
          </p:cNvPr>
          <p:cNvSpPr txBox="1"/>
          <p:nvPr/>
        </p:nvSpPr>
        <p:spPr>
          <a:xfrm>
            <a:off x="5526742" y="5095777"/>
            <a:ext cx="759177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Philippians 2:14-15</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3AAC6076-B518-F175-1552-6F9B734A5DF6}"/>
              </a:ext>
            </a:extLst>
          </p:cNvPr>
          <p:cNvSpPr txBox="1"/>
          <p:nvPr/>
        </p:nvSpPr>
        <p:spPr>
          <a:xfrm>
            <a:off x="217590" y="97604"/>
            <a:ext cx="11756820" cy="6555641"/>
          </a:xfrm>
          <a:prstGeom prst="rect">
            <a:avLst/>
          </a:prstGeom>
          <a:noFill/>
        </p:spPr>
        <p:txBody>
          <a:bodyPr wrap="square" rtlCol="0">
            <a:spAutoFit/>
          </a:bodyPr>
          <a:lstStyle/>
          <a:p>
            <a:pPr lvl="0" algn="just">
              <a:spcAft>
                <a:spcPts val="3000"/>
              </a:spcAft>
              <a:defRPr/>
            </a:pPr>
            <a:r>
              <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6000" b="1" dirty="0">
                <a:ln w="19050">
                  <a:solidFill>
                    <a:sysClr val="windowText" lastClr="000000"/>
                  </a:solidFill>
                </a:ln>
                <a:solidFill>
                  <a:prstClr val="white"/>
                </a:solidFill>
                <a:latin typeface="Footlight MT Light" panose="0204060206030A020304" pitchFamily="18" charset="0"/>
              </a:rPr>
              <a:t>Do all things without grumbling or disputing, so that you will be blameless &amp; innocent, children of God without blemish in the midst of a crooked &amp; perverse generation, among whom you shine as lights in the world.”</a:t>
            </a:r>
            <a:endPar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171379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1E341-DA2C-58A8-CBAD-07EE74884FDB}"/>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62B43659-5E2E-7C3D-2897-381D9E04640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09927DF0-5D2D-DD8B-D9C3-CB32BE78AD32}"/>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87F62AF-DE9E-A68D-E78E-09DEE8CCB0E8}"/>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238F134-48C6-B975-9D5F-5232FC0B527A}"/>
              </a:ext>
            </a:extLst>
          </p:cNvPr>
          <p:cNvSpPr txBox="1"/>
          <p:nvPr/>
        </p:nvSpPr>
        <p:spPr>
          <a:xfrm>
            <a:off x="5082988" y="4915475"/>
            <a:ext cx="7868116"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Romans 8:19, 22-23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C1D9DD36-A0C5-F2C6-B419-EBB09C918B5A}"/>
              </a:ext>
            </a:extLst>
          </p:cNvPr>
          <p:cNvSpPr txBox="1"/>
          <p:nvPr/>
        </p:nvSpPr>
        <p:spPr>
          <a:xfrm>
            <a:off x="217590" y="53080"/>
            <a:ext cx="11756820" cy="6555641"/>
          </a:xfrm>
          <a:prstGeom prst="rect">
            <a:avLst/>
          </a:prstGeom>
          <a:noFill/>
        </p:spPr>
        <p:txBody>
          <a:bodyPr wrap="square" rtlCol="0">
            <a:spAutoFit/>
          </a:bodyPr>
          <a:lstStyle/>
          <a:p>
            <a:pPr lvl="0" algn="just">
              <a:spcAft>
                <a:spcPts val="3000"/>
              </a:spcAft>
              <a:defRPr/>
            </a:pPr>
            <a:r>
              <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6000" b="1" dirty="0">
                <a:ln w="19050">
                  <a:solidFill>
                    <a:sysClr val="windowText" lastClr="000000"/>
                  </a:solidFill>
                </a:ln>
                <a:solidFill>
                  <a:prstClr val="white"/>
                </a:solidFill>
                <a:latin typeface="Footlight MT Light" panose="0204060206030A020304" pitchFamily="18" charset="0"/>
              </a:rPr>
              <a:t>For the anxious longing of the creation eagerly waits for the revealing of the sons of God…For we know that the whole creation groans &amp; suffers the pains of childbirth together until now… (</a:t>
            </a:r>
            <a:r>
              <a:rPr lang="en-US" sz="6000" b="1" dirty="0" err="1">
                <a:ln w="19050">
                  <a:solidFill>
                    <a:sysClr val="windowText" lastClr="000000"/>
                  </a:solidFill>
                </a:ln>
                <a:solidFill>
                  <a:prstClr val="white"/>
                </a:solidFill>
                <a:latin typeface="Footlight MT Light" panose="0204060206030A020304" pitchFamily="18" charset="0"/>
              </a:rPr>
              <a:t>cont</a:t>
            </a:r>
            <a:r>
              <a:rPr lang="en-US" sz="6000" b="1" dirty="0">
                <a:ln w="19050">
                  <a:solidFill>
                    <a:sysClr val="windowText" lastClr="000000"/>
                  </a:solidFill>
                </a:ln>
                <a:solidFill>
                  <a:prstClr val="white"/>
                </a:solidFill>
                <a:latin typeface="Footlight MT Light" panose="0204060206030A020304" pitchFamily="18" charset="0"/>
              </a:rPr>
              <a:t>)</a:t>
            </a:r>
            <a:endPar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1689726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7FDDA-5DC2-D0C1-0737-FD04F3C38D59}"/>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E8F075B3-E050-EFD6-CC4D-7E2682EDF34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0D13BE3-BDC7-9269-CBAF-68ED9245DB8D}"/>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BB55DBE-31BB-291A-070E-A9F54C43CD87}"/>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710F51BE-FDE1-4A54-2B5D-C114D0886283}"/>
              </a:ext>
            </a:extLst>
          </p:cNvPr>
          <p:cNvSpPr txBox="1"/>
          <p:nvPr/>
        </p:nvSpPr>
        <p:spPr>
          <a:xfrm>
            <a:off x="5082988" y="4915475"/>
            <a:ext cx="7868116"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Romans 8:19, 22-23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7E6CFDE0-A33C-D925-6406-118D0843975B}"/>
              </a:ext>
            </a:extLst>
          </p:cNvPr>
          <p:cNvSpPr txBox="1"/>
          <p:nvPr/>
        </p:nvSpPr>
        <p:spPr>
          <a:xfrm>
            <a:off x="217590" y="53080"/>
            <a:ext cx="11756820" cy="5632311"/>
          </a:xfrm>
          <a:prstGeom prst="rect">
            <a:avLst/>
          </a:prstGeom>
          <a:noFill/>
        </p:spPr>
        <p:txBody>
          <a:bodyPr wrap="square" rtlCol="0">
            <a:spAutoFit/>
          </a:bodyPr>
          <a:lstStyle/>
          <a:p>
            <a:pPr lvl="0" algn="just">
              <a:spcAft>
                <a:spcPts val="3000"/>
              </a:spcAft>
              <a:defRPr/>
            </a:pPr>
            <a:r>
              <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kumimoji="0" lang="en-US" sz="6000" b="1" i="0" u="none" strike="noStrike" kern="1200" cap="none" spc="0" normalizeH="0" baseline="0" noProof="0" dirty="0" err="1">
                <a:ln w="19050">
                  <a:solidFill>
                    <a:sysClr val="windowText" lastClr="000000"/>
                  </a:solidFill>
                </a:ln>
                <a:solidFill>
                  <a:prstClr val="white"/>
                </a:solidFill>
                <a:effectLst/>
                <a:uLnTx/>
                <a:uFillTx/>
                <a:latin typeface="Footlight MT Light" panose="0204060206030A020304" pitchFamily="18" charset="0"/>
              </a:rPr>
              <a:t>cont</a:t>
            </a:r>
            <a:r>
              <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 …</a:t>
            </a:r>
            <a:r>
              <a:rPr lang="en-US" sz="6000" b="1" dirty="0">
                <a:ln w="19050">
                  <a:solidFill>
                    <a:sysClr val="windowText" lastClr="000000"/>
                  </a:solidFill>
                </a:ln>
                <a:solidFill>
                  <a:prstClr val="white"/>
                </a:solidFill>
                <a:latin typeface="Footlight MT Light" panose="0204060206030A020304" pitchFamily="18" charset="0"/>
              </a:rPr>
              <a:t>And not only this, but also we ourselves, having the first fruits of the Spirit, even we ourselves groan within ourselves, eagerly waiting for our adoption as sons, the redemption of our body.”</a:t>
            </a:r>
            <a:endParaRPr kumimoji="0" lang="en-US" sz="60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362365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41548-1A04-1578-6E3E-884C5AB04CFA}"/>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8D74678A-6927-FBCC-9A3C-743C1384CD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C3E2D4B-0497-A995-3FFA-90E4EA4FCE06}"/>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0AACF4B-7A9B-0D6D-10A1-5195464C1B0E}"/>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C538643-0CE9-3460-718B-0EA2A0193F6F}"/>
              </a:ext>
            </a:extLst>
          </p:cNvPr>
          <p:cNvSpPr txBox="1"/>
          <p:nvPr/>
        </p:nvSpPr>
        <p:spPr>
          <a:xfrm>
            <a:off x="4861112" y="5095777"/>
            <a:ext cx="825740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I Corinthians 2:9-10</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CAFF78AC-A1B7-C5FF-B0A9-3193FAFA79B5}"/>
              </a:ext>
            </a:extLst>
          </p:cNvPr>
          <p:cNvSpPr txBox="1"/>
          <p:nvPr/>
        </p:nvSpPr>
        <p:spPr>
          <a:xfrm>
            <a:off x="217590" y="-16704"/>
            <a:ext cx="11756820" cy="6740307"/>
          </a:xfrm>
          <a:prstGeom prst="rect">
            <a:avLst/>
          </a:prstGeom>
          <a:noFill/>
        </p:spPr>
        <p:txBody>
          <a:bodyPr wrap="square" rtlCol="0">
            <a:spAutoFit/>
          </a:bodyPr>
          <a:lstStyle/>
          <a:p>
            <a:pPr lvl="0" algn="just">
              <a:spcAft>
                <a:spcPts val="3000"/>
              </a:spcAft>
              <a:defRPr/>
            </a:pPr>
            <a:r>
              <a:rPr kumimoji="0" lang="en-US" sz="54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5400" b="1" dirty="0">
                <a:ln w="19050">
                  <a:solidFill>
                    <a:sysClr val="windowText" lastClr="000000"/>
                  </a:solidFill>
                </a:ln>
                <a:solidFill>
                  <a:prstClr val="white"/>
                </a:solidFill>
                <a:latin typeface="Footlight MT Light" panose="0204060206030A020304" pitchFamily="18" charset="0"/>
              </a:rPr>
              <a:t>But just as it is written, ‘things which eye has not seen &amp; ear has not heard, &amp; which have not entered the heart of man, all that God has prepared for those who love him.’ But to us God revealed them through the Spirit, for the Spirit searches all things, even the depths of God.”</a:t>
            </a:r>
            <a:endParaRPr kumimoji="0" lang="en-US" sz="54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13239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D8BDC-3FB4-23AF-34BD-291DC2E2BD2E}"/>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9442164C-2D76-742F-7149-3762782BE37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05E0947B-D26E-A71E-ED29-1F8420432078}"/>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92F638E-C4CC-8231-2E79-061387973E4F}"/>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A61FA8-40F7-7386-F0DA-025A3C434E31}"/>
              </a:ext>
            </a:extLst>
          </p:cNvPr>
          <p:cNvSpPr txBox="1"/>
          <p:nvPr/>
        </p:nvSpPr>
        <p:spPr>
          <a:xfrm>
            <a:off x="109470" y="451319"/>
            <a:ext cx="10322417" cy="1428724"/>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When Love &amp; Hate Collide</a:t>
            </a:r>
          </a:p>
          <a:p>
            <a:pPr marL="0" marR="0" lvl="0" indent="0" algn="ctr" defTabSz="914400" rtl="0" eaLnBrk="1" fontAlgn="auto" latinLnBrk="0" hangingPunct="1">
              <a:lnSpc>
                <a:spcPts val="5000"/>
              </a:lnSpc>
              <a:spcBef>
                <a:spcPts val="0"/>
              </a:spcBef>
              <a:spcAft>
                <a:spcPts val="0"/>
              </a:spcAft>
              <a:buClrTx/>
              <a:buSzTx/>
              <a:buFontTx/>
              <a:buNone/>
              <a:tabLst/>
              <a:defRPr/>
            </a:pPr>
            <a:r>
              <a:rPr lang="en-US" sz="6000" b="1"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latin typeface="STXinwei" panose="020B0503020204020204" pitchFamily="2" charset="-122"/>
                <a:ea typeface="STXinwei" panose="020B0503020204020204" pitchFamily="2" charset="-122"/>
              </a:rPr>
              <a:t>Proofs that you are born again</a:t>
            </a:r>
            <a:endParaRPr kumimoji="0" lang="en-US" sz="6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STXinwei" panose="020B0503020204020204" pitchFamily="2" charset="-122"/>
              <a:ea typeface="STXinwei" panose="020B0503020204020204" pitchFamily="2" charset="-122"/>
            </a:endParaRPr>
          </a:p>
        </p:txBody>
      </p:sp>
      <p:sp>
        <p:nvSpPr>
          <p:cNvPr id="3" name="TextBox 2">
            <a:extLst>
              <a:ext uri="{FF2B5EF4-FFF2-40B4-BE49-F238E27FC236}">
                <a16:creationId xmlns:a16="http://schemas.microsoft.com/office/drawing/2014/main" id="{4B3CDAE9-B6D4-C2EB-1EAE-BA2303AC60FB}"/>
              </a:ext>
            </a:extLst>
          </p:cNvPr>
          <p:cNvSpPr txBox="1"/>
          <p:nvPr/>
        </p:nvSpPr>
        <p:spPr>
          <a:xfrm>
            <a:off x="217590" y="1991713"/>
            <a:ext cx="11756820" cy="2108269"/>
          </a:xfrm>
          <a:prstGeom prst="rect">
            <a:avLst/>
          </a:prstGeom>
          <a:noFill/>
        </p:spPr>
        <p:txBody>
          <a:bodyPr wrap="square" rtlCol="0">
            <a:spAutoFit/>
          </a:bodyPr>
          <a:lstStyle/>
          <a:p>
            <a:pPr marL="973138" marR="0" lvl="0" indent="-973138" defTabSz="914400" rtl="0" eaLnBrk="1" fontAlgn="auto" latinLnBrk="0" hangingPunct="1">
              <a:spcBef>
                <a:spcPts val="0"/>
              </a:spcBef>
              <a:spcAft>
                <a:spcPts val="1800"/>
              </a:spcAft>
              <a:buClrTx/>
              <a:buSzTx/>
              <a:buFont typeface="+mj-lt"/>
              <a:buAutoNum type="arabicPeriod"/>
              <a:tabLst/>
              <a:defRPr/>
            </a:pPr>
            <a:r>
              <a:rPr kumimoji="0" lang="en-US" sz="5800" b="1" i="0"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You’re becoming like Jesus</a:t>
            </a:r>
          </a:p>
          <a:p>
            <a:pPr marL="973138" marR="0" lvl="0" indent="-973138" defTabSz="914400" rtl="0" eaLnBrk="1" fontAlgn="auto" latinLnBrk="0" hangingPunct="1">
              <a:spcBef>
                <a:spcPts val="0"/>
              </a:spcBef>
              <a:spcAft>
                <a:spcPts val="1800"/>
              </a:spcAft>
              <a:buClrTx/>
              <a:buSzTx/>
              <a:buFont typeface="+mj-lt"/>
              <a:buAutoNum type="arabicPeriod"/>
              <a:tabLst/>
              <a:defRPr/>
            </a:pPr>
            <a:r>
              <a:rPr lang="en-US" sz="5800" b="1" dirty="0">
                <a:ln w="19050">
                  <a:solidFill>
                    <a:sysClr val="windowText" lastClr="000000"/>
                  </a:solidFill>
                </a:ln>
                <a:solidFill>
                  <a:prstClr val="white"/>
                </a:solidFill>
                <a:latin typeface="Footlight MT Light" panose="0204060206030A020304" pitchFamily="18" charset="0"/>
              </a:rPr>
              <a:t>You can’t tolerate habitual sin</a:t>
            </a:r>
          </a:p>
        </p:txBody>
      </p:sp>
      <p:pic>
        <p:nvPicPr>
          <p:cNvPr id="4" name="Picture 3">
            <a:extLst>
              <a:ext uri="{FF2B5EF4-FFF2-40B4-BE49-F238E27FC236}">
                <a16:creationId xmlns:a16="http://schemas.microsoft.com/office/drawing/2014/main" id="{6CB7183D-CBDC-D621-5C9C-8B21DACE9A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348421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48FD2-77AF-AE2B-5C8F-BE5A434C443A}"/>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8298AED7-8066-2FDB-2A85-B4E4C825C5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1079B2F-28D1-31C4-5F2C-2620DDA7452E}"/>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6CEF0AF-FB87-2CC1-84F9-4E0F41E65DB8}"/>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9088D0E-682F-3ED5-2DAE-E0C5452E300F}"/>
              </a:ext>
            </a:extLst>
          </p:cNvPr>
          <p:cNvSpPr txBox="1"/>
          <p:nvPr/>
        </p:nvSpPr>
        <p:spPr>
          <a:xfrm>
            <a:off x="5076266" y="5095777"/>
            <a:ext cx="8042254"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II Corinthians 5:21</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A9EE2DA8-7F2D-DB23-EE6E-A458E1E540D3}"/>
              </a:ext>
            </a:extLst>
          </p:cNvPr>
          <p:cNvSpPr txBox="1"/>
          <p:nvPr/>
        </p:nvSpPr>
        <p:spPr>
          <a:xfrm>
            <a:off x="217590" y="97604"/>
            <a:ext cx="11756820" cy="6247864"/>
          </a:xfrm>
          <a:prstGeom prst="rect">
            <a:avLst/>
          </a:prstGeom>
          <a:noFill/>
        </p:spPr>
        <p:txBody>
          <a:bodyPr wrap="square" rtlCol="0">
            <a:spAutoFit/>
          </a:bodyPr>
          <a:lstStyle/>
          <a:p>
            <a:pPr lvl="0" algn="just">
              <a:spcAft>
                <a:spcPts val="3000"/>
              </a:spcAft>
              <a:defRPr/>
            </a:pPr>
            <a:r>
              <a:rPr kumimoji="0" lang="en-US" sz="78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rPr>
              <a:t>“</a:t>
            </a:r>
            <a:r>
              <a:rPr lang="en-US" sz="7800" b="1" dirty="0">
                <a:ln w="19050">
                  <a:solidFill>
                    <a:sysClr val="windowText" lastClr="000000"/>
                  </a:solidFill>
                </a:ln>
                <a:solidFill>
                  <a:prstClr val="white"/>
                </a:solidFill>
                <a:latin typeface="Footlight MT Light" panose="0204060206030A020304" pitchFamily="18" charset="0"/>
              </a:rPr>
              <a:t>He made Him who knew no sin to be sin on our behalf, so that we might become the righteousness of God in Him.”</a:t>
            </a:r>
            <a:endParaRPr kumimoji="0" lang="en-US" sz="7800" b="1" i="0" u="none" strike="noStrike" kern="1200" cap="none" spc="0" normalizeH="0" baseline="0" noProof="0" dirty="0">
              <a:ln w="19050">
                <a:solidFill>
                  <a:sysClr val="windowText" lastClr="000000"/>
                </a:solidFill>
              </a:ln>
              <a:solidFill>
                <a:prstClr val="white"/>
              </a:solidFill>
              <a:effectLst/>
              <a:uLnTx/>
              <a:uFillTx/>
              <a:latin typeface="Footlight MT Light" panose="0204060206030A020304" pitchFamily="18" charset="0"/>
            </a:endParaRPr>
          </a:p>
        </p:txBody>
      </p:sp>
    </p:spTree>
    <p:extLst>
      <p:ext uri="{BB962C8B-B14F-4D97-AF65-F5344CB8AC3E}">
        <p14:creationId xmlns:p14="http://schemas.microsoft.com/office/powerpoint/2010/main" val="385720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775</Words>
  <Application>Microsoft Office PowerPoint</Application>
  <PresentationFormat>Widescreen</PresentationFormat>
  <Paragraphs>56</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STXinwei</vt:lpstr>
      <vt:lpstr>Arial</vt:lpstr>
      <vt:lpstr>Calibri</vt:lpstr>
      <vt:lpstr>Calibri Light</vt:lpstr>
      <vt:lpstr>Footlight MT Light</vt:lpstr>
      <vt:lpstr>Rastanty Cortez</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4</cp:revision>
  <dcterms:created xsi:type="dcterms:W3CDTF">2025-08-13T17:00:23Z</dcterms:created>
  <dcterms:modified xsi:type="dcterms:W3CDTF">2025-09-03T13:25:14Z</dcterms:modified>
</cp:coreProperties>
</file>