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1A27D-C7A5-4B98-875E-2335C8649C75}" v="585" dt="2025-08-29T15:08:31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44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3721A27D-C7A5-4B98-875E-2335C8649C75}"/>
    <pc:docChg chg="undo custSel addSld modSld sldOrd">
      <pc:chgData name="Daniel Shunk" userId="8b1a05f26d681f8b" providerId="LiveId" clId="{3721A27D-C7A5-4B98-875E-2335C8649C75}" dt="2025-08-29T15:08:31.638" v="2212" actId="20577"/>
      <pc:docMkLst>
        <pc:docMk/>
      </pc:docMkLst>
      <pc:sldChg chg="addSp delSp modSp mod">
        <pc:chgData name="Daniel Shunk" userId="8b1a05f26d681f8b" providerId="LiveId" clId="{3721A27D-C7A5-4B98-875E-2335C8649C75}" dt="2025-08-29T13:03:51.575" v="526" actId="14100"/>
        <pc:sldMkLst>
          <pc:docMk/>
          <pc:sldMk cId="154680115" sldId="256"/>
        </pc:sldMkLst>
        <pc:spChg chg="mod ord">
          <ac:chgData name="Daniel Shunk" userId="8b1a05f26d681f8b" providerId="LiveId" clId="{3721A27D-C7A5-4B98-875E-2335C8649C75}" dt="2025-08-29T13:02:44.415" v="485" actId="1036"/>
          <ac:spMkLst>
            <pc:docMk/>
            <pc:sldMk cId="154680115" sldId="256"/>
            <ac:spMk id="2" creationId="{E2F09A00-278D-77F0-26DC-73FC44B3E132}"/>
          </ac:spMkLst>
        </pc:spChg>
        <pc:spChg chg="del mod ord">
          <ac:chgData name="Daniel Shunk" userId="8b1a05f26d681f8b" providerId="LiveId" clId="{3721A27D-C7A5-4B98-875E-2335C8649C75}" dt="2025-08-29T12:56:34.593" v="130" actId="478"/>
          <ac:spMkLst>
            <pc:docMk/>
            <pc:sldMk cId="154680115" sldId="256"/>
            <ac:spMk id="3" creationId="{F468F314-92A3-B29F-D4E4-B082593632BB}"/>
          </ac:spMkLst>
        </pc:spChg>
        <pc:spChg chg="add del mod">
          <ac:chgData name="Daniel Shunk" userId="8b1a05f26d681f8b" providerId="LiveId" clId="{3721A27D-C7A5-4B98-875E-2335C8649C75}" dt="2025-08-29T12:56:24.884" v="128" actId="478"/>
          <ac:spMkLst>
            <pc:docMk/>
            <pc:sldMk cId="154680115" sldId="256"/>
            <ac:spMk id="6" creationId="{C51E0225-CBB6-143D-40CB-5C220CED5FB6}"/>
          </ac:spMkLst>
        </pc:spChg>
        <pc:spChg chg="add mod">
          <ac:chgData name="Daniel Shunk" userId="8b1a05f26d681f8b" providerId="LiveId" clId="{3721A27D-C7A5-4B98-875E-2335C8649C75}" dt="2025-08-29T13:02:52.127" v="486" actId="1076"/>
          <ac:spMkLst>
            <pc:docMk/>
            <pc:sldMk cId="154680115" sldId="256"/>
            <ac:spMk id="7" creationId="{C927B95E-EDF7-6EB8-81DF-271B2E634E57}"/>
          </ac:spMkLst>
        </pc:spChg>
        <pc:spChg chg="add mod ord">
          <ac:chgData name="Daniel Shunk" userId="8b1a05f26d681f8b" providerId="LiveId" clId="{3721A27D-C7A5-4B98-875E-2335C8649C75}" dt="2025-08-29T13:02:58.920" v="517" actId="1035"/>
          <ac:spMkLst>
            <pc:docMk/>
            <pc:sldMk cId="154680115" sldId="256"/>
            <ac:spMk id="8" creationId="{3A97EE72-5848-B05E-B026-63E9D1B094E3}"/>
          </ac:spMkLst>
        </pc:spChg>
        <pc:spChg chg="add del mod">
          <ac:chgData name="Daniel Shunk" userId="8b1a05f26d681f8b" providerId="LiveId" clId="{3721A27D-C7A5-4B98-875E-2335C8649C75}" dt="2025-08-29T12:55:32.213" v="119" actId="478"/>
          <ac:spMkLst>
            <pc:docMk/>
            <pc:sldMk cId="154680115" sldId="256"/>
            <ac:spMk id="9" creationId="{2BA05319-58EC-87CC-D464-4B9F886488A1}"/>
          </ac:spMkLst>
        </pc:spChg>
        <pc:spChg chg="add mod">
          <ac:chgData name="Daniel Shunk" userId="8b1a05f26d681f8b" providerId="LiveId" clId="{3721A27D-C7A5-4B98-875E-2335C8649C75}" dt="2025-08-29T13:03:15.745" v="523" actId="255"/>
          <ac:spMkLst>
            <pc:docMk/>
            <pc:sldMk cId="154680115" sldId="256"/>
            <ac:spMk id="10" creationId="{5AD096D1-BEC1-D7B5-1D36-444F0178233D}"/>
          </ac:spMkLst>
        </pc:spChg>
        <pc:picChg chg="add mod ord">
          <ac:chgData name="Daniel Shunk" userId="8b1a05f26d681f8b" providerId="LiveId" clId="{3721A27D-C7A5-4B98-875E-2335C8649C75}" dt="2025-08-29T12:49:51.622" v="3" actId="166"/>
          <ac:picMkLst>
            <pc:docMk/>
            <pc:sldMk cId="154680115" sldId="256"/>
            <ac:picMk id="4" creationId="{63C00795-AF67-2390-55E7-B95BCBFB7089}"/>
          </ac:picMkLst>
        </pc:picChg>
        <pc:picChg chg="add mod">
          <ac:chgData name="Daniel Shunk" userId="8b1a05f26d681f8b" providerId="LiveId" clId="{3721A27D-C7A5-4B98-875E-2335C8649C75}" dt="2025-08-29T12:57:43.023" v="210" actId="1076"/>
          <ac:picMkLst>
            <pc:docMk/>
            <pc:sldMk cId="154680115" sldId="256"/>
            <ac:picMk id="5" creationId="{1AA66032-7057-0D09-8C3A-55E152DBFBBB}"/>
          </ac:picMkLst>
        </pc:picChg>
        <pc:picChg chg="add mod">
          <ac:chgData name="Daniel Shunk" userId="8b1a05f26d681f8b" providerId="LiveId" clId="{3721A27D-C7A5-4B98-875E-2335C8649C75}" dt="2025-08-29T13:03:51.575" v="526" actId="14100"/>
          <ac:picMkLst>
            <pc:docMk/>
            <pc:sldMk cId="154680115" sldId="256"/>
            <ac:picMk id="11" creationId="{07C5A380-AA44-0C06-FADD-6D3B5A020262}"/>
          </ac:picMkLst>
        </pc:picChg>
      </pc:sldChg>
      <pc:sldChg chg="addSp delSp modSp add mod modClrScheme chgLayout">
        <pc:chgData name="Daniel Shunk" userId="8b1a05f26d681f8b" providerId="LiveId" clId="{3721A27D-C7A5-4B98-875E-2335C8649C75}" dt="2025-08-29T13:50:52.494" v="1048" actId="1076"/>
        <pc:sldMkLst>
          <pc:docMk/>
          <pc:sldMk cId="181155865" sldId="257"/>
        </pc:sldMkLst>
        <pc:spChg chg="del mod ord">
          <ac:chgData name="Daniel Shunk" userId="8b1a05f26d681f8b" providerId="LiveId" clId="{3721A27D-C7A5-4B98-875E-2335C8649C75}" dt="2025-08-29T13:04:18.356" v="527" actId="700"/>
          <ac:spMkLst>
            <pc:docMk/>
            <pc:sldMk cId="181155865" sldId="257"/>
            <ac:spMk id="2" creationId="{E868FF65-31B0-2ABB-1183-42081EA2A554}"/>
          </ac:spMkLst>
        </pc:spChg>
        <pc:spChg chg="del mod ord">
          <ac:chgData name="Daniel Shunk" userId="8b1a05f26d681f8b" providerId="LiveId" clId="{3721A27D-C7A5-4B98-875E-2335C8649C75}" dt="2025-08-29T13:04:18.356" v="527" actId="700"/>
          <ac:spMkLst>
            <pc:docMk/>
            <pc:sldMk cId="181155865" sldId="257"/>
            <ac:spMk id="3" creationId="{F8924E85-67CA-E6AC-A76C-6EAAE3F9E67E}"/>
          </ac:spMkLst>
        </pc:spChg>
        <pc:spChg chg="mod">
          <ac:chgData name="Daniel Shunk" userId="8b1a05f26d681f8b" providerId="LiveId" clId="{3721A27D-C7A5-4B98-875E-2335C8649C75}" dt="2025-08-29T13:05:35.216" v="593" actId="207"/>
          <ac:spMkLst>
            <pc:docMk/>
            <pc:sldMk cId="181155865" sldId="257"/>
            <ac:spMk id="6" creationId="{75463C96-D496-2273-6765-5CAFFB95567E}"/>
          </ac:spMkLst>
        </pc:spChg>
        <pc:spChg chg="add mod ord">
          <ac:chgData name="Daniel Shunk" userId="8b1a05f26d681f8b" providerId="LiveId" clId="{3721A27D-C7A5-4B98-875E-2335C8649C75}" dt="2025-08-29T13:39:26.124" v="1007" actId="27636"/>
          <ac:spMkLst>
            <pc:docMk/>
            <pc:sldMk cId="181155865" sldId="257"/>
            <ac:spMk id="7" creationId="{8ECEBB24-D20D-8F57-C497-C59196C01A18}"/>
          </ac:spMkLst>
        </pc:spChg>
        <pc:spChg chg="add mod ord">
          <ac:chgData name="Daniel Shunk" userId="8b1a05f26d681f8b" providerId="LiveId" clId="{3721A27D-C7A5-4B98-875E-2335C8649C75}" dt="2025-08-29T13:10:45.467" v="648" actId="14100"/>
          <ac:spMkLst>
            <pc:docMk/>
            <pc:sldMk cId="181155865" sldId="257"/>
            <ac:spMk id="8" creationId="{602B9A57-5F0F-C41C-C693-8AB918F02EFA}"/>
          </ac:spMkLst>
        </pc:spChg>
        <pc:spChg chg="add mod">
          <ac:chgData name="Daniel Shunk" userId="8b1a05f26d681f8b" providerId="LiveId" clId="{3721A27D-C7A5-4B98-875E-2335C8649C75}" dt="2025-08-29T13:40:13.273" v="1045" actId="1076"/>
          <ac:spMkLst>
            <pc:docMk/>
            <pc:sldMk cId="181155865" sldId="257"/>
            <ac:spMk id="11" creationId="{EAD029D6-DB45-720D-387C-9FB657480C81}"/>
          </ac:spMkLst>
        </pc:spChg>
        <pc:graphicFrameChg chg="add mod modGraphic">
          <ac:chgData name="Daniel Shunk" userId="8b1a05f26d681f8b" providerId="LiveId" clId="{3721A27D-C7A5-4B98-875E-2335C8649C75}" dt="2025-08-29T13:50:52.494" v="1048" actId="1076"/>
          <ac:graphicFrameMkLst>
            <pc:docMk/>
            <pc:sldMk cId="181155865" sldId="257"/>
            <ac:graphicFrameMk id="10" creationId="{82E22623-D88D-2C12-2611-40D540B19A51}"/>
          </ac:graphicFrameMkLst>
        </pc:graphicFrameChg>
        <pc:picChg chg="add mod">
          <ac:chgData name="Daniel Shunk" userId="8b1a05f26d681f8b" providerId="LiveId" clId="{3721A27D-C7A5-4B98-875E-2335C8649C75}" dt="2025-08-29T13:38:20.011" v="991" actId="1076"/>
          <ac:picMkLst>
            <pc:docMk/>
            <pc:sldMk cId="181155865" sldId="257"/>
            <ac:picMk id="9" creationId="{FDF2CF67-62EF-4EAF-4132-300211F669D6}"/>
          </ac:picMkLst>
        </pc:picChg>
      </pc:sldChg>
      <pc:sldChg chg="addSp delSp modSp add mod modAnim">
        <pc:chgData name="Daniel Shunk" userId="8b1a05f26d681f8b" providerId="LiveId" clId="{3721A27D-C7A5-4B98-875E-2335C8649C75}" dt="2025-08-29T15:08:31.638" v="2212" actId="20577"/>
        <pc:sldMkLst>
          <pc:docMk/>
          <pc:sldMk cId="4127929964" sldId="258"/>
        </pc:sldMkLst>
        <pc:spChg chg="add del mod">
          <ac:chgData name="Daniel Shunk" userId="8b1a05f26d681f8b" providerId="LiveId" clId="{3721A27D-C7A5-4B98-875E-2335C8649C75}" dt="2025-08-29T13:38:58.608" v="1001" actId="478"/>
          <ac:spMkLst>
            <pc:docMk/>
            <pc:sldMk cId="4127929964" sldId="258"/>
            <ac:spMk id="3" creationId="{457BCDE3-8C00-66A7-4687-677E81B88042}"/>
          </ac:spMkLst>
        </pc:spChg>
        <pc:spChg chg="del">
          <ac:chgData name="Daniel Shunk" userId="8b1a05f26d681f8b" providerId="LiveId" clId="{3721A27D-C7A5-4B98-875E-2335C8649C75}" dt="2025-08-29T13:38:57.062" v="1000" actId="478"/>
          <ac:spMkLst>
            <pc:docMk/>
            <pc:sldMk cId="4127929964" sldId="258"/>
            <ac:spMk id="7" creationId="{7DED393D-04B2-AB62-C9CC-3D808DF2AEE4}"/>
          </ac:spMkLst>
        </pc:spChg>
        <pc:spChg chg="mod">
          <ac:chgData name="Daniel Shunk" userId="8b1a05f26d681f8b" providerId="LiveId" clId="{3721A27D-C7A5-4B98-875E-2335C8649C75}" dt="2025-08-29T15:08:31.638" v="2212" actId="20577"/>
          <ac:spMkLst>
            <pc:docMk/>
            <pc:sldMk cId="4127929964" sldId="258"/>
            <ac:spMk id="8" creationId="{CB0C6B65-3869-BDB1-BF34-B3C2F3BA93D9}"/>
          </ac:spMkLst>
        </pc:spChg>
        <pc:spChg chg="add mod">
          <ac:chgData name="Daniel Shunk" userId="8b1a05f26d681f8b" providerId="LiveId" clId="{3721A27D-C7A5-4B98-875E-2335C8649C75}" dt="2025-08-29T13:39:06.869" v="1003"/>
          <ac:spMkLst>
            <pc:docMk/>
            <pc:sldMk cId="4127929964" sldId="258"/>
            <ac:spMk id="10" creationId="{03E04690-E1FF-3DF3-AF02-D1973DBAB21A}"/>
          </ac:spMkLst>
        </pc:spChg>
        <pc:spChg chg="add mod">
          <ac:chgData name="Daniel Shunk" userId="8b1a05f26d681f8b" providerId="LiveId" clId="{3721A27D-C7A5-4B98-875E-2335C8649C75}" dt="2025-08-29T15:06:49.174" v="2184" actId="1076"/>
          <ac:spMkLst>
            <pc:docMk/>
            <pc:sldMk cId="4127929964" sldId="258"/>
            <ac:spMk id="12" creationId="{9D02B7F4-05F3-4C16-6A28-4627B86A7C7F}"/>
          </ac:spMkLst>
        </pc:spChg>
        <pc:picChg chg="del">
          <ac:chgData name="Daniel Shunk" userId="8b1a05f26d681f8b" providerId="LiveId" clId="{3721A27D-C7A5-4B98-875E-2335C8649C75}" dt="2025-08-29T13:38:59.966" v="1002" actId="478"/>
          <ac:picMkLst>
            <pc:docMk/>
            <pc:sldMk cId="4127929964" sldId="258"/>
            <ac:picMk id="9" creationId="{C0335B98-5704-98B3-5272-0269A42EA005}"/>
          </ac:picMkLst>
        </pc:picChg>
        <pc:picChg chg="add mod">
          <ac:chgData name="Daniel Shunk" userId="8b1a05f26d681f8b" providerId="LiveId" clId="{3721A27D-C7A5-4B98-875E-2335C8649C75}" dt="2025-08-29T13:39:06.869" v="1003"/>
          <ac:picMkLst>
            <pc:docMk/>
            <pc:sldMk cId="4127929964" sldId="258"/>
            <ac:picMk id="11" creationId="{373E2715-FCE6-4291-24BF-0638F7E556F5}"/>
          </ac:picMkLst>
        </pc:picChg>
      </pc:sldChg>
      <pc:sldChg chg="addSp delSp modSp add mod">
        <pc:chgData name="Daniel Shunk" userId="8b1a05f26d681f8b" providerId="LiveId" clId="{3721A27D-C7A5-4B98-875E-2335C8649C75}" dt="2025-08-29T13:40:37.559" v="1046"/>
        <pc:sldMkLst>
          <pc:docMk/>
          <pc:sldMk cId="245035912" sldId="259"/>
        </pc:sldMkLst>
        <pc:spChg chg="add mod">
          <ac:chgData name="Daniel Shunk" userId="8b1a05f26d681f8b" providerId="LiveId" clId="{3721A27D-C7A5-4B98-875E-2335C8649C75}" dt="2025-08-29T13:26:58.983" v="804" actId="1076"/>
          <ac:spMkLst>
            <pc:docMk/>
            <pc:sldMk cId="245035912" sldId="259"/>
            <ac:spMk id="2" creationId="{7255287F-BBBF-DB33-F10B-07D14626B523}"/>
          </ac:spMkLst>
        </pc:spChg>
        <pc:spChg chg="mod">
          <ac:chgData name="Daniel Shunk" userId="8b1a05f26d681f8b" providerId="LiveId" clId="{3721A27D-C7A5-4B98-875E-2335C8649C75}" dt="2025-08-29T13:28:24.535" v="831" actId="1076"/>
          <ac:spMkLst>
            <pc:docMk/>
            <pc:sldMk cId="245035912" sldId="259"/>
            <ac:spMk id="6" creationId="{181F3D27-74AC-623F-3BE6-FDF107343F33}"/>
          </ac:spMkLst>
        </pc:spChg>
        <pc:spChg chg="del">
          <ac:chgData name="Daniel Shunk" userId="8b1a05f26d681f8b" providerId="LiveId" clId="{3721A27D-C7A5-4B98-875E-2335C8649C75}" dt="2025-08-29T13:38:27.479" v="992" actId="478"/>
          <ac:spMkLst>
            <pc:docMk/>
            <pc:sldMk cId="245035912" sldId="259"/>
            <ac:spMk id="7" creationId="{30231113-CD54-88F6-6FA8-248815916F7D}"/>
          </ac:spMkLst>
        </pc:spChg>
        <pc:spChg chg="mod">
          <ac:chgData name="Daniel Shunk" userId="8b1a05f26d681f8b" providerId="LiveId" clId="{3721A27D-C7A5-4B98-875E-2335C8649C75}" dt="2025-08-29T13:19:34.495" v="739" actId="20577"/>
          <ac:spMkLst>
            <pc:docMk/>
            <pc:sldMk cId="245035912" sldId="259"/>
            <ac:spMk id="8" creationId="{90D3F320-CD75-37D1-9358-26614784D514}"/>
          </ac:spMkLst>
        </pc:spChg>
        <pc:spChg chg="add mod">
          <ac:chgData name="Daniel Shunk" userId="8b1a05f26d681f8b" providerId="LiveId" clId="{3721A27D-C7A5-4B98-875E-2335C8649C75}" dt="2025-08-29T13:27:28.604" v="820" actId="1076"/>
          <ac:spMkLst>
            <pc:docMk/>
            <pc:sldMk cId="245035912" sldId="259"/>
            <ac:spMk id="14" creationId="{D4759451-5025-B9BA-5B1C-4BD111975E91}"/>
          </ac:spMkLst>
        </pc:spChg>
        <pc:spChg chg="add mod">
          <ac:chgData name="Daniel Shunk" userId="8b1a05f26d681f8b" providerId="LiveId" clId="{3721A27D-C7A5-4B98-875E-2335C8649C75}" dt="2025-08-29T13:28:59.911" v="838" actId="1076"/>
          <ac:spMkLst>
            <pc:docMk/>
            <pc:sldMk cId="245035912" sldId="259"/>
            <ac:spMk id="16" creationId="{DBF345B4-2792-33D4-404F-ADC8A640AF7B}"/>
          </ac:spMkLst>
        </pc:spChg>
        <pc:spChg chg="add del mod">
          <ac:chgData name="Daniel Shunk" userId="8b1a05f26d681f8b" providerId="LiveId" clId="{3721A27D-C7A5-4B98-875E-2335C8649C75}" dt="2025-08-29T13:38:32.306" v="993" actId="478"/>
          <ac:spMkLst>
            <pc:docMk/>
            <pc:sldMk cId="245035912" sldId="259"/>
            <ac:spMk id="18" creationId="{D3714091-62F4-0567-70D3-4CAA4B5CFA7E}"/>
          </ac:spMkLst>
        </pc:spChg>
        <pc:spChg chg="add mod">
          <ac:chgData name="Daniel Shunk" userId="8b1a05f26d681f8b" providerId="LiveId" clId="{3721A27D-C7A5-4B98-875E-2335C8649C75}" dt="2025-08-29T13:38:46.957" v="998"/>
          <ac:spMkLst>
            <pc:docMk/>
            <pc:sldMk cId="245035912" sldId="259"/>
            <ac:spMk id="19" creationId="{74BA2BD5-A12C-8476-FC66-34ABCF3A273C}"/>
          </ac:spMkLst>
        </pc:spChg>
        <pc:spChg chg="add mod">
          <ac:chgData name="Daniel Shunk" userId="8b1a05f26d681f8b" providerId="LiveId" clId="{3721A27D-C7A5-4B98-875E-2335C8649C75}" dt="2025-08-29T13:40:37.559" v="1046"/>
          <ac:spMkLst>
            <pc:docMk/>
            <pc:sldMk cId="245035912" sldId="259"/>
            <ac:spMk id="21" creationId="{4D6C019F-2C62-F4F3-DEA7-EA0B9DAEF7BE}"/>
          </ac:spMkLst>
        </pc:spChg>
        <pc:graphicFrameChg chg="mod">
          <ac:chgData name="Daniel Shunk" userId="8b1a05f26d681f8b" providerId="LiveId" clId="{3721A27D-C7A5-4B98-875E-2335C8649C75}" dt="2025-08-29T13:21:18.941" v="768" actId="1035"/>
          <ac:graphicFrameMkLst>
            <pc:docMk/>
            <pc:sldMk cId="245035912" sldId="259"/>
            <ac:graphicFrameMk id="10" creationId="{95440DC0-301F-FCD0-F822-ADB87E713948}"/>
          </ac:graphicFrameMkLst>
        </pc:graphicFrameChg>
        <pc:picChg chg="del">
          <ac:chgData name="Daniel Shunk" userId="8b1a05f26d681f8b" providerId="LiveId" clId="{3721A27D-C7A5-4B98-875E-2335C8649C75}" dt="2025-08-29T13:38:33.676" v="994" actId="478"/>
          <ac:picMkLst>
            <pc:docMk/>
            <pc:sldMk cId="245035912" sldId="259"/>
            <ac:picMk id="9" creationId="{2137DEC2-3740-968E-40F2-22EEAD1C972D}"/>
          </ac:picMkLst>
        </pc:picChg>
        <pc:picChg chg="add mod">
          <ac:chgData name="Daniel Shunk" userId="8b1a05f26d681f8b" providerId="LiveId" clId="{3721A27D-C7A5-4B98-875E-2335C8649C75}" dt="2025-08-29T13:38:46.957" v="998"/>
          <ac:picMkLst>
            <pc:docMk/>
            <pc:sldMk cId="245035912" sldId="259"/>
            <ac:picMk id="20" creationId="{9A455E50-D624-FA41-71E5-FAEC6A17C1B7}"/>
          </ac:picMkLst>
        </pc:picChg>
        <pc:cxnChg chg="add mod">
          <ac:chgData name="Daniel Shunk" userId="8b1a05f26d681f8b" providerId="LiveId" clId="{3721A27D-C7A5-4B98-875E-2335C8649C75}" dt="2025-08-29T13:27:05.729" v="806" actId="14100"/>
          <ac:cxnSpMkLst>
            <pc:docMk/>
            <pc:sldMk cId="245035912" sldId="259"/>
            <ac:cxnSpMk id="11" creationId="{C5B13723-A5BF-3333-C5A7-63FE827FBCEC}"/>
          </ac:cxnSpMkLst>
        </pc:cxnChg>
        <pc:cxnChg chg="add del mod">
          <ac:chgData name="Daniel Shunk" userId="8b1a05f26d681f8b" providerId="LiveId" clId="{3721A27D-C7A5-4B98-875E-2335C8649C75}" dt="2025-08-29T13:28:16.267" v="828" actId="478"/>
          <ac:cxnSpMkLst>
            <pc:docMk/>
            <pc:sldMk cId="245035912" sldId="259"/>
            <ac:cxnSpMk id="15" creationId="{84C37E39-E789-8605-026A-731C3F1BBC98}"/>
          </ac:cxnSpMkLst>
        </pc:cxnChg>
      </pc:sldChg>
      <pc:sldChg chg="addSp delSp modSp add mod ord">
        <pc:chgData name="Daniel Shunk" userId="8b1a05f26d681f8b" providerId="LiveId" clId="{3721A27D-C7A5-4B98-875E-2335C8649C75}" dt="2025-08-29T13:55:35.717" v="1118" actId="1582"/>
        <pc:sldMkLst>
          <pc:docMk/>
          <pc:sldMk cId="2465957763" sldId="260"/>
        </pc:sldMkLst>
        <pc:spChg chg="add del mod">
          <ac:chgData name="Daniel Shunk" userId="8b1a05f26d681f8b" providerId="LiveId" clId="{3721A27D-C7A5-4B98-875E-2335C8649C75}" dt="2025-08-29T13:38:38.603" v="996" actId="478"/>
          <ac:spMkLst>
            <pc:docMk/>
            <pc:sldMk cId="2465957763" sldId="260"/>
            <ac:spMk id="3" creationId="{48E937BF-669B-E935-BB94-A814CC751DD4}"/>
          </ac:spMkLst>
        </pc:spChg>
        <pc:spChg chg="mod">
          <ac:chgData name="Daniel Shunk" userId="8b1a05f26d681f8b" providerId="LiveId" clId="{3721A27D-C7A5-4B98-875E-2335C8649C75}" dt="2025-08-29T13:51:01.285" v="1050" actId="1076"/>
          <ac:spMkLst>
            <pc:docMk/>
            <pc:sldMk cId="2465957763" sldId="260"/>
            <ac:spMk id="6" creationId="{8771CCFB-CFE1-252F-5CE7-FD0821100D6A}"/>
          </ac:spMkLst>
        </pc:spChg>
        <pc:spChg chg="del">
          <ac:chgData name="Daniel Shunk" userId="8b1a05f26d681f8b" providerId="LiveId" clId="{3721A27D-C7A5-4B98-875E-2335C8649C75}" dt="2025-08-29T13:38:37.117" v="995" actId="478"/>
          <ac:spMkLst>
            <pc:docMk/>
            <pc:sldMk cId="2465957763" sldId="260"/>
            <ac:spMk id="7" creationId="{6D5C5126-0119-E0B3-D719-FAC05F346601}"/>
          </ac:spMkLst>
        </pc:spChg>
        <pc:spChg chg="mod">
          <ac:chgData name="Daniel Shunk" userId="8b1a05f26d681f8b" providerId="LiveId" clId="{3721A27D-C7A5-4B98-875E-2335C8649C75}" dt="2025-08-29T13:32:37.781" v="930" actId="20577"/>
          <ac:spMkLst>
            <pc:docMk/>
            <pc:sldMk cId="2465957763" sldId="260"/>
            <ac:spMk id="8" creationId="{32268782-2B31-D9A2-A8D6-BE4E271BBE8E}"/>
          </ac:spMkLst>
        </pc:spChg>
        <pc:spChg chg="add mod">
          <ac:chgData name="Daniel Shunk" userId="8b1a05f26d681f8b" providerId="LiveId" clId="{3721A27D-C7A5-4B98-875E-2335C8649C75}" dt="2025-08-29T13:38:48.564" v="999"/>
          <ac:spMkLst>
            <pc:docMk/>
            <pc:sldMk cId="2465957763" sldId="260"/>
            <ac:spMk id="11" creationId="{6157632E-8947-1331-CDF8-34CD72095E08}"/>
          </ac:spMkLst>
        </pc:spChg>
        <pc:spChg chg="add mod">
          <ac:chgData name="Daniel Shunk" userId="8b1a05f26d681f8b" providerId="LiveId" clId="{3721A27D-C7A5-4B98-875E-2335C8649C75}" dt="2025-08-29T13:40:39.293" v="1047"/>
          <ac:spMkLst>
            <pc:docMk/>
            <pc:sldMk cId="2465957763" sldId="260"/>
            <ac:spMk id="13" creationId="{F1966686-BABB-AA86-00DD-B4098E1AA45A}"/>
          </ac:spMkLst>
        </pc:spChg>
        <pc:graphicFrameChg chg="mod">
          <ac:chgData name="Daniel Shunk" userId="8b1a05f26d681f8b" providerId="LiveId" clId="{3721A27D-C7A5-4B98-875E-2335C8649C75}" dt="2025-08-29T13:55:35.717" v="1118" actId="1582"/>
          <ac:graphicFrameMkLst>
            <pc:docMk/>
            <pc:sldMk cId="2465957763" sldId="260"/>
            <ac:graphicFrameMk id="10" creationId="{834218CC-21C6-24CE-90F4-9EF4CAC8EC67}"/>
          </ac:graphicFrameMkLst>
        </pc:graphicFrameChg>
        <pc:picChg chg="del">
          <ac:chgData name="Daniel Shunk" userId="8b1a05f26d681f8b" providerId="LiveId" clId="{3721A27D-C7A5-4B98-875E-2335C8649C75}" dt="2025-08-29T13:38:39.716" v="997" actId="478"/>
          <ac:picMkLst>
            <pc:docMk/>
            <pc:sldMk cId="2465957763" sldId="260"/>
            <ac:picMk id="9" creationId="{D1B1F5DF-1E11-6752-0A87-91C597798D6D}"/>
          </ac:picMkLst>
        </pc:picChg>
        <pc:picChg chg="add mod">
          <ac:chgData name="Daniel Shunk" userId="8b1a05f26d681f8b" providerId="LiveId" clId="{3721A27D-C7A5-4B98-875E-2335C8649C75}" dt="2025-08-29T13:38:48.564" v="999"/>
          <ac:picMkLst>
            <pc:docMk/>
            <pc:sldMk cId="2465957763" sldId="260"/>
            <ac:picMk id="12" creationId="{4F68356F-3CFA-5A9E-A0EC-CBC2168D55C5}"/>
          </ac:picMkLst>
        </pc:picChg>
      </pc:sldChg>
      <pc:sldChg chg="modSp add mod">
        <pc:chgData name="Daniel Shunk" userId="8b1a05f26d681f8b" providerId="LiveId" clId="{3721A27D-C7A5-4B98-875E-2335C8649C75}" dt="2025-08-29T14:08:14.997" v="1339" actId="20577"/>
        <pc:sldMkLst>
          <pc:docMk/>
          <pc:sldMk cId="2829939328" sldId="261"/>
        </pc:sldMkLst>
        <pc:spChg chg="mod">
          <ac:chgData name="Daniel Shunk" userId="8b1a05f26d681f8b" providerId="LiveId" clId="{3721A27D-C7A5-4B98-875E-2335C8649C75}" dt="2025-08-29T13:59:59.639" v="1168" actId="20577"/>
          <ac:spMkLst>
            <pc:docMk/>
            <pc:sldMk cId="2829939328" sldId="261"/>
            <ac:spMk id="8" creationId="{EDF76089-88C9-8225-E17F-D9C35059EB4D}"/>
          </ac:spMkLst>
        </pc:spChg>
        <pc:spChg chg="mod">
          <ac:chgData name="Daniel Shunk" userId="8b1a05f26d681f8b" providerId="LiveId" clId="{3721A27D-C7A5-4B98-875E-2335C8649C75}" dt="2025-08-29T14:08:14.997" v="1339" actId="20577"/>
          <ac:spMkLst>
            <pc:docMk/>
            <pc:sldMk cId="2829939328" sldId="261"/>
            <ac:spMk id="13" creationId="{6EB64153-74BA-BFF5-2C8D-A526303E313F}"/>
          </ac:spMkLst>
        </pc:spChg>
        <pc:graphicFrameChg chg="mod">
          <ac:chgData name="Daniel Shunk" userId="8b1a05f26d681f8b" providerId="LiveId" clId="{3721A27D-C7A5-4B98-875E-2335C8649C75}" dt="2025-08-29T13:59:43.976" v="1153" actId="1582"/>
          <ac:graphicFrameMkLst>
            <pc:docMk/>
            <pc:sldMk cId="2829939328" sldId="261"/>
            <ac:graphicFrameMk id="10" creationId="{C79C31F5-A227-EC4A-7BDC-E6AAA2B26755}"/>
          </ac:graphicFrameMkLst>
        </pc:graphicFrameChg>
      </pc:sldChg>
      <pc:sldChg chg="addSp modSp add mod">
        <pc:chgData name="Daniel Shunk" userId="8b1a05f26d681f8b" providerId="LiveId" clId="{3721A27D-C7A5-4B98-875E-2335C8649C75}" dt="2025-08-29T14:08:19.696" v="1340" actId="20577"/>
        <pc:sldMkLst>
          <pc:docMk/>
          <pc:sldMk cId="1364279791" sldId="262"/>
        </pc:sldMkLst>
        <pc:spChg chg="add mod">
          <ac:chgData name="Daniel Shunk" userId="8b1a05f26d681f8b" providerId="LiveId" clId="{3721A27D-C7A5-4B98-875E-2335C8649C75}" dt="2025-08-29T14:05:10.121" v="1329" actId="1076"/>
          <ac:spMkLst>
            <pc:docMk/>
            <pc:sldMk cId="1364279791" sldId="262"/>
            <ac:spMk id="2" creationId="{5CED0062-A97B-CBE5-DE98-935113C02FAD}"/>
          </ac:spMkLst>
        </pc:spChg>
        <pc:spChg chg="mod">
          <ac:chgData name="Daniel Shunk" userId="8b1a05f26d681f8b" providerId="LiveId" clId="{3721A27D-C7A5-4B98-875E-2335C8649C75}" dt="2025-08-29T14:01:06.914" v="1187" actId="20577"/>
          <ac:spMkLst>
            <pc:docMk/>
            <pc:sldMk cId="1364279791" sldId="262"/>
            <ac:spMk id="8" creationId="{B48C93CA-D0BF-B1D2-C6F2-FAF01AF07547}"/>
          </ac:spMkLst>
        </pc:spChg>
        <pc:spChg chg="mod">
          <ac:chgData name="Daniel Shunk" userId="8b1a05f26d681f8b" providerId="LiveId" clId="{3721A27D-C7A5-4B98-875E-2335C8649C75}" dt="2025-08-29T14:08:19.696" v="1340" actId="20577"/>
          <ac:spMkLst>
            <pc:docMk/>
            <pc:sldMk cId="1364279791" sldId="262"/>
            <ac:spMk id="13" creationId="{AD3A238F-E283-03E3-8532-EB1F44CEEDED}"/>
          </ac:spMkLst>
        </pc:spChg>
        <pc:graphicFrameChg chg="mod">
          <ac:chgData name="Daniel Shunk" userId="8b1a05f26d681f8b" providerId="LiveId" clId="{3721A27D-C7A5-4B98-875E-2335C8649C75}" dt="2025-08-29T14:07:33.014" v="1338" actId="255"/>
          <ac:graphicFrameMkLst>
            <pc:docMk/>
            <pc:sldMk cId="1364279791" sldId="262"/>
            <ac:graphicFrameMk id="10" creationId="{A429CA7D-08DA-7B27-4A63-17F70D9BD68B}"/>
          </ac:graphicFrameMkLst>
        </pc:graphicFrameChg>
        <pc:cxnChg chg="add mod">
          <ac:chgData name="Daniel Shunk" userId="8b1a05f26d681f8b" providerId="LiveId" clId="{3721A27D-C7A5-4B98-875E-2335C8649C75}" dt="2025-08-29T14:05:17.748" v="1331" actId="14100"/>
          <ac:cxnSpMkLst>
            <pc:docMk/>
            <pc:sldMk cId="1364279791" sldId="262"/>
            <ac:cxnSpMk id="3" creationId="{D185FB29-C0E2-AB7C-164E-A0C47847D834}"/>
          </ac:cxnSpMkLst>
        </pc:cxnChg>
      </pc:sldChg>
      <pc:sldChg chg="addSp modSp add mod">
        <pc:chgData name="Daniel Shunk" userId="8b1a05f26d681f8b" providerId="LiveId" clId="{3721A27D-C7A5-4B98-875E-2335C8649C75}" dt="2025-08-29T14:26:33.416" v="1440" actId="1036"/>
        <pc:sldMkLst>
          <pc:docMk/>
          <pc:sldMk cId="2851087508" sldId="263"/>
        </pc:sldMkLst>
        <pc:spChg chg="mod">
          <ac:chgData name="Daniel Shunk" userId="8b1a05f26d681f8b" providerId="LiveId" clId="{3721A27D-C7A5-4B98-875E-2335C8649C75}" dt="2025-08-29T14:25:41.570" v="1428" actId="20577"/>
          <ac:spMkLst>
            <pc:docMk/>
            <pc:sldMk cId="2851087508" sldId="263"/>
            <ac:spMk id="2" creationId="{CEFF00E5-FC4C-2C82-65BD-04D8DB1C5E50}"/>
          </ac:spMkLst>
        </pc:spChg>
        <pc:spChg chg="mod">
          <ac:chgData name="Daniel Shunk" userId="8b1a05f26d681f8b" providerId="LiveId" clId="{3721A27D-C7A5-4B98-875E-2335C8649C75}" dt="2025-08-29T14:23:32.458" v="1385" actId="20577"/>
          <ac:spMkLst>
            <pc:docMk/>
            <pc:sldMk cId="2851087508" sldId="263"/>
            <ac:spMk id="8" creationId="{AEB732A3-482A-2C77-BC44-C2B67DB899AB}"/>
          </ac:spMkLst>
        </pc:spChg>
        <pc:spChg chg="mod">
          <ac:chgData name="Daniel Shunk" userId="8b1a05f26d681f8b" providerId="LiveId" clId="{3721A27D-C7A5-4B98-875E-2335C8649C75}" dt="2025-08-29T14:22:34.817" v="1365" actId="20577"/>
          <ac:spMkLst>
            <pc:docMk/>
            <pc:sldMk cId="2851087508" sldId="263"/>
            <ac:spMk id="13" creationId="{9224F5FE-09DE-A3B7-579A-15EF7F14A425}"/>
          </ac:spMkLst>
        </pc:spChg>
        <pc:graphicFrameChg chg="mod">
          <ac:chgData name="Daniel Shunk" userId="8b1a05f26d681f8b" providerId="LiveId" clId="{3721A27D-C7A5-4B98-875E-2335C8649C75}" dt="2025-08-29T14:26:06.774" v="1430" actId="208"/>
          <ac:graphicFrameMkLst>
            <pc:docMk/>
            <pc:sldMk cId="2851087508" sldId="263"/>
            <ac:graphicFrameMk id="10" creationId="{E7EB1A56-9A57-7C14-237A-38AA4B5E94CE}"/>
          </ac:graphicFrameMkLst>
        </pc:graphicFrameChg>
        <pc:cxnChg chg="mod">
          <ac:chgData name="Daniel Shunk" userId="8b1a05f26d681f8b" providerId="LiveId" clId="{3721A27D-C7A5-4B98-875E-2335C8649C75}" dt="2025-08-29T14:26:33.416" v="1440" actId="1036"/>
          <ac:cxnSpMkLst>
            <pc:docMk/>
            <pc:sldMk cId="2851087508" sldId="263"/>
            <ac:cxnSpMk id="3" creationId="{D258427E-A9C3-EDE0-C503-BD6C0EF9C270}"/>
          </ac:cxnSpMkLst>
        </pc:cxnChg>
        <pc:cxnChg chg="add mod">
          <ac:chgData name="Daniel Shunk" userId="8b1a05f26d681f8b" providerId="LiveId" clId="{3721A27D-C7A5-4B98-875E-2335C8649C75}" dt="2025-08-29T14:26:27.015" v="1434" actId="14100"/>
          <ac:cxnSpMkLst>
            <pc:docMk/>
            <pc:sldMk cId="2851087508" sldId="263"/>
            <ac:cxnSpMk id="7" creationId="{9D0377F8-DB78-E4D2-63A7-D52765A10D4F}"/>
          </ac:cxnSpMkLst>
        </pc:cxnChg>
      </pc:sldChg>
      <pc:sldChg chg="addSp delSp modSp add mod">
        <pc:chgData name="Daniel Shunk" userId="8b1a05f26d681f8b" providerId="LiveId" clId="{3721A27D-C7A5-4B98-875E-2335C8649C75}" dt="2025-08-29T14:55:34.156" v="1963" actId="1035"/>
        <pc:sldMkLst>
          <pc:docMk/>
          <pc:sldMk cId="2413388228" sldId="264"/>
        </pc:sldMkLst>
        <pc:spChg chg="del">
          <ac:chgData name="Daniel Shunk" userId="8b1a05f26d681f8b" providerId="LiveId" clId="{3721A27D-C7A5-4B98-875E-2335C8649C75}" dt="2025-08-29T14:30:14.176" v="1538" actId="478"/>
          <ac:spMkLst>
            <pc:docMk/>
            <pc:sldMk cId="2413388228" sldId="264"/>
            <ac:spMk id="2" creationId="{5F0823E7-8AC3-69E9-FA55-0C2162C7EDB5}"/>
          </ac:spMkLst>
        </pc:spChg>
        <pc:spChg chg="mod">
          <ac:chgData name="Daniel Shunk" userId="8b1a05f26d681f8b" providerId="LiveId" clId="{3721A27D-C7A5-4B98-875E-2335C8649C75}" dt="2025-08-29T14:38:56.020" v="1670" actId="1035"/>
          <ac:spMkLst>
            <pc:docMk/>
            <pc:sldMk cId="2413388228" sldId="264"/>
            <ac:spMk id="6" creationId="{0C643E45-AFA1-F280-62E8-D8AE8ABC540A}"/>
          </ac:spMkLst>
        </pc:spChg>
        <pc:spChg chg="mod">
          <ac:chgData name="Daniel Shunk" userId="8b1a05f26d681f8b" providerId="LiveId" clId="{3721A27D-C7A5-4B98-875E-2335C8649C75}" dt="2025-08-29T14:30:01.685" v="1537" actId="20577"/>
          <ac:spMkLst>
            <pc:docMk/>
            <pc:sldMk cId="2413388228" sldId="264"/>
            <ac:spMk id="8" creationId="{3FBB4BA2-59D8-BA82-C538-E0D27F7A6033}"/>
          </ac:spMkLst>
        </pc:spChg>
        <pc:spChg chg="mod">
          <ac:chgData name="Daniel Shunk" userId="8b1a05f26d681f8b" providerId="LiveId" clId="{3721A27D-C7A5-4B98-875E-2335C8649C75}" dt="2025-08-29T14:29:34.507" v="1485" actId="14100"/>
          <ac:spMkLst>
            <pc:docMk/>
            <pc:sldMk cId="2413388228" sldId="264"/>
            <ac:spMk id="13" creationId="{62574142-250E-3709-1749-E6D0B2E926CF}"/>
          </ac:spMkLst>
        </pc:spChg>
        <pc:spChg chg="add mod">
          <ac:chgData name="Daniel Shunk" userId="8b1a05f26d681f8b" providerId="LiveId" clId="{3721A27D-C7A5-4B98-875E-2335C8649C75}" dt="2025-08-29T14:53:55.412" v="1908" actId="1076"/>
          <ac:spMkLst>
            <pc:docMk/>
            <pc:sldMk cId="2413388228" sldId="264"/>
            <ac:spMk id="14" creationId="{4DA39CA8-78E0-D570-A734-B63A3A3D813C}"/>
          </ac:spMkLst>
        </pc:spChg>
        <pc:spChg chg="add mod">
          <ac:chgData name="Daniel Shunk" userId="8b1a05f26d681f8b" providerId="LiveId" clId="{3721A27D-C7A5-4B98-875E-2335C8649C75}" dt="2025-08-29T14:53:45.547" v="1907" actId="14100"/>
          <ac:spMkLst>
            <pc:docMk/>
            <pc:sldMk cId="2413388228" sldId="264"/>
            <ac:spMk id="15" creationId="{697E311D-3FCF-5969-1C53-E305CB8E9C51}"/>
          </ac:spMkLst>
        </pc:spChg>
        <pc:spChg chg="add mod">
          <ac:chgData name="Daniel Shunk" userId="8b1a05f26d681f8b" providerId="LiveId" clId="{3721A27D-C7A5-4B98-875E-2335C8649C75}" dt="2025-08-29T14:54:59.780" v="1918" actId="14100"/>
          <ac:spMkLst>
            <pc:docMk/>
            <pc:sldMk cId="2413388228" sldId="264"/>
            <ac:spMk id="16" creationId="{F77DD53B-C9EC-6ED6-3795-B19052B54133}"/>
          </ac:spMkLst>
        </pc:spChg>
        <pc:spChg chg="add mod">
          <ac:chgData name="Daniel Shunk" userId="8b1a05f26d681f8b" providerId="LiveId" clId="{3721A27D-C7A5-4B98-875E-2335C8649C75}" dt="2025-08-29T14:55:34.156" v="1963" actId="1035"/>
          <ac:spMkLst>
            <pc:docMk/>
            <pc:sldMk cId="2413388228" sldId="264"/>
            <ac:spMk id="17" creationId="{3474F90B-4D21-A5C1-7429-8A8DC0821FCB}"/>
          </ac:spMkLst>
        </pc:spChg>
        <pc:graphicFrameChg chg="add mod">
          <ac:chgData name="Daniel Shunk" userId="8b1a05f26d681f8b" providerId="LiveId" clId="{3721A27D-C7A5-4B98-875E-2335C8649C75}" dt="2025-08-29T14:50:49.214" v="1871" actId="255"/>
          <ac:graphicFrameMkLst>
            <pc:docMk/>
            <pc:sldMk cId="2413388228" sldId="264"/>
            <ac:graphicFrameMk id="9" creationId="{20189FC4-9658-12EF-5C77-BBC498F419FD}"/>
          </ac:graphicFrameMkLst>
        </pc:graphicFrameChg>
        <pc:graphicFrameChg chg="mod">
          <ac:chgData name="Daniel Shunk" userId="8b1a05f26d681f8b" providerId="LiveId" clId="{3721A27D-C7A5-4B98-875E-2335C8649C75}" dt="2025-08-29T14:51:05.319" v="1881" actId="20577"/>
          <ac:graphicFrameMkLst>
            <pc:docMk/>
            <pc:sldMk cId="2413388228" sldId="264"/>
            <ac:graphicFrameMk id="10" creationId="{0032966F-F33A-FA2A-A5F0-DEE8F3BDF87B}"/>
          </ac:graphicFrameMkLst>
        </pc:graphicFrameChg>
        <pc:cxnChg chg="del">
          <ac:chgData name="Daniel Shunk" userId="8b1a05f26d681f8b" providerId="LiveId" clId="{3721A27D-C7A5-4B98-875E-2335C8649C75}" dt="2025-08-29T14:30:15.655" v="1540" actId="478"/>
          <ac:cxnSpMkLst>
            <pc:docMk/>
            <pc:sldMk cId="2413388228" sldId="264"/>
            <ac:cxnSpMk id="3" creationId="{CE98CA10-2671-1F95-2D5F-B858B54C5E2D}"/>
          </ac:cxnSpMkLst>
        </pc:cxnChg>
        <pc:cxnChg chg="del">
          <ac:chgData name="Daniel Shunk" userId="8b1a05f26d681f8b" providerId="LiveId" clId="{3721A27D-C7A5-4B98-875E-2335C8649C75}" dt="2025-08-29T14:30:14.905" v="1539" actId="478"/>
          <ac:cxnSpMkLst>
            <pc:docMk/>
            <pc:sldMk cId="2413388228" sldId="264"/>
            <ac:cxnSpMk id="7" creationId="{9759FBB5-0264-5BA0-0D16-8E73B21603AA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989ED-56F0-4177-BDF1-DC22E5CECA10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03B4F9F-443F-4C2E-84E1-C0365341E101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Noah</a:t>
          </a:r>
        </a:p>
      </dgm:t>
    </dgm:pt>
    <dgm:pt modelId="{B40C6732-2F24-4D97-80C2-80C7749BF274}" type="parTrans" cxnId="{07200CCB-404A-4DDD-AEA9-2A09D3A56CB1}">
      <dgm:prSet/>
      <dgm:spPr/>
      <dgm:t>
        <a:bodyPr/>
        <a:lstStyle/>
        <a:p>
          <a:endParaRPr lang="en-US"/>
        </a:p>
      </dgm:t>
    </dgm:pt>
    <dgm:pt modelId="{72560D27-4C8C-4DA2-BE8A-EA7A77229914}" type="sibTrans" cxnId="{07200CCB-404A-4DDD-AEA9-2A09D3A56CB1}">
      <dgm:prSet/>
      <dgm:spPr/>
      <dgm:t>
        <a:bodyPr/>
        <a:lstStyle/>
        <a:p>
          <a:endParaRPr lang="en-US"/>
        </a:p>
      </dgm:t>
    </dgm:pt>
    <dgm:pt modelId="{7C01D464-1328-4857-B1D3-466A76AEFAF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Japheth</a:t>
          </a:r>
        </a:p>
      </dgm:t>
    </dgm:pt>
    <dgm:pt modelId="{12206F54-2D9D-48B4-8607-CF30C96DD299}" type="parTrans" cxnId="{7AB16747-989A-44CD-B273-089DEAF2A352}">
      <dgm:prSet/>
      <dgm:spPr>
        <a:ln w="76200"/>
      </dgm:spPr>
      <dgm:t>
        <a:bodyPr/>
        <a:lstStyle/>
        <a:p>
          <a:endParaRPr lang="en-US"/>
        </a:p>
      </dgm:t>
    </dgm:pt>
    <dgm:pt modelId="{C6A28709-C278-47BA-85E2-D5471D776998}" type="sibTrans" cxnId="{7AB16747-989A-44CD-B273-089DEAF2A352}">
      <dgm:prSet/>
      <dgm:spPr/>
      <dgm:t>
        <a:bodyPr/>
        <a:lstStyle/>
        <a:p>
          <a:endParaRPr lang="en-US"/>
        </a:p>
      </dgm:t>
    </dgm:pt>
    <dgm:pt modelId="{56EC846E-9EBE-4FCA-8233-96A0B64A45FD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Ham</a:t>
          </a:r>
        </a:p>
      </dgm:t>
    </dgm:pt>
    <dgm:pt modelId="{42E9A9B5-007E-4C64-A014-07145A952E38}" type="parTrans" cxnId="{D644C505-D0F3-407A-9424-A0488494F155}">
      <dgm:prSet/>
      <dgm:spPr>
        <a:ln w="76200"/>
      </dgm:spPr>
      <dgm:t>
        <a:bodyPr/>
        <a:lstStyle/>
        <a:p>
          <a:endParaRPr lang="en-US"/>
        </a:p>
      </dgm:t>
    </dgm:pt>
    <dgm:pt modelId="{7B480BC7-99E0-4DBD-A12F-9EF9BC8FD392}" type="sibTrans" cxnId="{D644C505-D0F3-407A-9424-A0488494F155}">
      <dgm:prSet/>
      <dgm:spPr/>
      <dgm:t>
        <a:bodyPr/>
        <a:lstStyle/>
        <a:p>
          <a:endParaRPr lang="en-US"/>
        </a:p>
      </dgm:t>
    </dgm:pt>
    <dgm:pt modelId="{EFC3F8F3-6BA3-4830-A7D6-F9E4DEA00A78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Shem</a:t>
          </a:r>
        </a:p>
      </dgm:t>
    </dgm:pt>
    <dgm:pt modelId="{C985D463-9AE7-4E8C-822C-DE856DE441A7}" type="parTrans" cxnId="{DEFAAC8F-74D7-4E8D-A18F-F5B28F1EAD3A}">
      <dgm:prSet/>
      <dgm:spPr>
        <a:ln w="76200"/>
      </dgm:spPr>
      <dgm:t>
        <a:bodyPr/>
        <a:lstStyle/>
        <a:p>
          <a:endParaRPr lang="en-US"/>
        </a:p>
      </dgm:t>
    </dgm:pt>
    <dgm:pt modelId="{79B55903-9693-48AB-86B1-647C67AC76C5}" type="sibTrans" cxnId="{DEFAAC8F-74D7-4E8D-A18F-F5B28F1EAD3A}">
      <dgm:prSet/>
      <dgm:spPr/>
      <dgm:t>
        <a:bodyPr/>
        <a:lstStyle/>
        <a:p>
          <a:endParaRPr lang="en-US"/>
        </a:p>
      </dgm:t>
    </dgm:pt>
    <dgm:pt modelId="{7F6B4570-62D7-4E23-BC7D-9C6624C32493}" type="pres">
      <dgm:prSet presAssocID="{0D3989ED-56F0-4177-BDF1-DC22E5CECA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A07DBE-9124-445B-B223-4FABFD6A1441}" type="pres">
      <dgm:prSet presAssocID="{503B4F9F-443F-4C2E-84E1-C0365341E101}" presName="hierRoot1" presStyleCnt="0">
        <dgm:presLayoutVars>
          <dgm:hierBranch val="init"/>
        </dgm:presLayoutVars>
      </dgm:prSet>
      <dgm:spPr/>
    </dgm:pt>
    <dgm:pt modelId="{7D5B8723-358B-4869-9CF1-5CFBFDA4F67B}" type="pres">
      <dgm:prSet presAssocID="{503B4F9F-443F-4C2E-84E1-C0365341E101}" presName="rootComposite1" presStyleCnt="0"/>
      <dgm:spPr/>
    </dgm:pt>
    <dgm:pt modelId="{9CE175C4-2F52-4895-9B41-A45DCB60BD18}" type="pres">
      <dgm:prSet presAssocID="{503B4F9F-443F-4C2E-84E1-C0365341E101}" presName="rootText1" presStyleLbl="node0" presStyleIdx="0" presStyleCnt="1">
        <dgm:presLayoutVars>
          <dgm:chPref val="3"/>
        </dgm:presLayoutVars>
      </dgm:prSet>
      <dgm:spPr/>
    </dgm:pt>
    <dgm:pt modelId="{952B007E-0D5E-489A-8E4D-B9680877E2B0}" type="pres">
      <dgm:prSet presAssocID="{503B4F9F-443F-4C2E-84E1-C0365341E101}" presName="rootConnector1" presStyleLbl="node1" presStyleIdx="0" presStyleCnt="0"/>
      <dgm:spPr/>
    </dgm:pt>
    <dgm:pt modelId="{BFDD9084-41E7-42DF-B74B-4FB5437882FE}" type="pres">
      <dgm:prSet presAssocID="{503B4F9F-443F-4C2E-84E1-C0365341E101}" presName="hierChild2" presStyleCnt="0"/>
      <dgm:spPr/>
    </dgm:pt>
    <dgm:pt modelId="{AE6D70D5-6FB5-4794-804C-1DEB415ED059}" type="pres">
      <dgm:prSet presAssocID="{12206F54-2D9D-48B4-8607-CF30C96DD299}" presName="Name37" presStyleLbl="parChTrans1D2" presStyleIdx="0" presStyleCnt="3"/>
      <dgm:spPr/>
    </dgm:pt>
    <dgm:pt modelId="{51060475-BF52-4658-9E93-5DA1148FA74B}" type="pres">
      <dgm:prSet presAssocID="{7C01D464-1328-4857-B1D3-466A76AEFAF6}" presName="hierRoot2" presStyleCnt="0">
        <dgm:presLayoutVars>
          <dgm:hierBranch val="init"/>
        </dgm:presLayoutVars>
      </dgm:prSet>
      <dgm:spPr/>
    </dgm:pt>
    <dgm:pt modelId="{E9CB5DAE-F13C-4729-A343-DA59B71B0F6E}" type="pres">
      <dgm:prSet presAssocID="{7C01D464-1328-4857-B1D3-466A76AEFAF6}" presName="rootComposite" presStyleCnt="0"/>
      <dgm:spPr/>
    </dgm:pt>
    <dgm:pt modelId="{B839EEFA-52FC-46B9-BF2A-2409533E4B2A}" type="pres">
      <dgm:prSet presAssocID="{7C01D464-1328-4857-B1D3-466A76AEFAF6}" presName="rootText" presStyleLbl="node2" presStyleIdx="0" presStyleCnt="3">
        <dgm:presLayoutVars>
          <dgm:chPref val="3"/>
        </dgm:presLayoutVars>
      </dgm:prSet>
      <dgm:spPr/>
    </dgm:pt>
    <dgm:pt modelId="{801BCBF3-A136-444C-8DAE-BB2982100BFF}" type="pres">
      <dgm:prSet presAssocID="{7C01D464-1328-4857-B1D3-466A76AEFAF6}" presName="rootConnector" presStyleLbl="node2" presStyleIdx="0" presStyleCnt="3"/>
      <dgm:spPr/>
    </dgm:pt>
    <dgm:pt modelId="{F9CEE37E-6DB1-4357-BD2D-581313C1374C}" type="pres">
      <dgm:prSet presAssocID="{7C01D464-1328-4857-B1D3-466A76AEFAF6}" presName="hierChild4" presStyleCnt="0"/>
      <dgm:spPr/>
    </dgm:pt>
    <dgm:pt modelId="{53D275BB-941A-477D-A216-562912D1C199}" type="pres">
      <dgm:prSet presAssocID="{7C01D464-1328-4857-B1D3-466A76AEFAF6}" presName="hierChild5" presStyleCnt="0"/>
      <dgm:spPr/>
    </dgm:pt>
    <dgm:pt modelId="{408E5384-4829-486A-8866-3E12D9864EA2}" type="pres">
      <dgm:prSet presAssocID="{42E9A9B5-007E-4C64-A014-07145A952E38}" presName="Name37" presStyleLbl="parChTrans1D2" presStyleIdx="1" presStyleCnt="3"/>
      <dgm:spPr/>
    </dgm:pt>
    <dgm:pt modelId="{90CB5BD4-AB50-42D6-8FE9-A1A65C098A36}" type="pres">
      <dgm:prSet presAssocID="{56EC846E-9EBE-4FCA-8233-96A0B64A45FD}" presName="hierRoot2" presStyleCnt="0">
        <dgm:presLayoutVars>
          <dgm:hierBranch val="init"/>
        </dgm:presLayoutVars>
      </dgm:prSet>
      <dgm:spPr/>
    </dgm:pt>
    <dgm:pt modelId="{534ADA36-DCA6-471E-AB2E-C5DE3682BE7E}" type="pres">
      <dgm:prSet presAssocID="{56EC846E-9EBE-4FCA-8233-96A0B64A45FD}" presName="rootComposite" presStyleCnt="0"/>
      <dgm:spPr/>
    </dgm:pt>
    <dgm:pt modelId="{8C166AC6-32EC-4367-8392-1C3D791AB701}" type="pres">
      <dgm:prSet presAssocID="{56EC846E-9EBE-4FCA-8233-96A0B64A45FD}" presName="rootText" presStyleLbl="node2" presStyleIdx="1" presStyleCnt="3">
        <dgm:presLayoutVars>
          <dgm:chPref val="3"/>
        </dgm:presLayoutVars>
      </dgm:prSet>
      <dgm:spPr/>
    </dgm:pt>
    <dgm:pt modelId="{08F3612F-3D6A-49D3-80C1-237A37E62C3A}" type="pres">
      <dgm:prSet presAssocID="{56EC846E-9EBE-4FCA-8233-96A0B64A45FD}" presName="rootConnector" presStyleLbl="node2" presStyleIdx="1" presStyleCnt="3"/>
      <dgm:spPr/>
    </dgm:pt>
    <dgm:pt modelId="{3BBFCBFA-EB93-4C59-855B-0CC156165ED1}" type="pres">
      <dgm:prSet presAssocID="{56EC846E-9EBE-4FCA-8233-96A0B64A45FD}" presName="hierChild4" presStyleCnt="0"/>
      <dgm:spPr/>
    </dgm:pt>
    <dgm:pt modelId="{73E8DFA9-8388-4589-98B6-C86413CF3DA2}" type="pres">
      <dgm:prSet presAssocID="{56EC846E-9EBE-4FCA-8233-96A0B64A45FD}" presName="hierChild5" presStyleCnt="0"/>
      <dgm:spPr/>
    </dgm:pt>
    <dgm:pt modelId="{84B0E02B-A102-49C5-A1A4-5D63455866F2}" type="pres">
      <dgm:prSet presAssocID="{C985D463-9AE7-4E8C-822C-DE856DE441A7}" presName="Name37" presStyleLbl="parChTrans1D2" presStyleIdx="2" presStyleCnt="3"/>
      <dgm:spPr/>
    </dgm:pt>
    <dgm:pt modelId="{874E79EE-E552-4BEE-87E1-E3FC11C1A5A3}" type="pres">
      <dgm:prSet presAssocID="{EFC3F8F3-6BA3-4830-A7D6-F9E4DEA00A78}" presName="hierRoot2" presStyleCnt="0">
        <dgm:presLayoutVars>
          <dgm:hierBranch val="init"/>
        </dgm:presLayoutVars>
      </dgm:prSet>
      <dgm:spPr/>
    </dgm:pt>
    <dgm:pt modelId="{FB630FC7-D597-4EBA-ADB2-B256ABE82929}" type="pres">
      <dgm:prSet presAssocID="{EFC3F8F3-6BA3-4830-A7D6-F9E4DEA00A78}" presName="rootComposite" presStyleCnt="0"/>
      <dgm:spPr/>
    </dgm:pt>
    <dgm:pt modelId="{771C8AF4-5154-47D7-90DB-48D0925B4DE8}" type="pres">
      <dgm:prSet presAssocID="{EFC3F8F3-6BA3-4830-A7D6-F9E4DEA00A78}" presName="rootText" presStyleLbl="node2" presStyleIdx="2" presStyleCnt="3">
        <dgm:presLayoutVars>
          <dgm:chPref val="3"/>
        </dgm:presLayoutVars>
      </dgm:prSet>
      <dgm:spPr/>
    </dgm:pt>
    <dgm:pt modelId="{AE58C790-3065-4DA5-B7E0-52A4EF1F512D}" type="pres">
      <dgm:prSet presAssocID="{EFC3F8F3-6BA3-4830-A7D6-F9E4DEA00A78}" presName="rootConnector" presStyleLbl="node2" presStyleIdx="2" presStyleCnt="3"/>
      <dgm:spPr/>
    </dgm:pt>
    <dgm:pt modelId="{2241EEB5-2DC4-48F4-88DA-91B58CFFF898}" type="pres">
      <dgm:prSet presAssocID="{EFC3F8F3-6BA3-4830-A7D6-F9E4DEA00A78}" presName="hierChild4" presStyleCnt="0"/>
      <dgm:spPr/>
    </dgm:pt>
    <dgm:pt modelId="{8037FDFC-35E5-4F11-AF34-9A7753A9E962}" type="pres">
      <dgm:prSet presAssocID="{EFC3F8F3-6BA3-4830-A7D6-F9E4DEA00A78}" presName="hierChild5" presStyleCnt="0"/>
      <dgm:spPr/>
    </dgm:pt>
    <dgm:pt modelId="{0CDF7275-3711-47D5-8517-1CF1F59FFD1F}" type="pres">
      <dgm:prSet presAssocID="{503B4F9F-443F-4C2E-84E1-C0365341E101}" presName="hierChild3" presStyleCnt="0"/>
      <dgm:spPr/>
    </dgm:pt>
  </dgm:ptLst>
  <dgm:cxnLst>
    <dgm:cxn modelId="{D644C505-D0F3-407A-9424-A0488494F155}" srcId="{503B4F9F-443F-4C2E-84E1-C0365341E101}" destId="{56EC846E-9EBE-4FCA-8233-96A0B64A45FD}" srcOrd="1" destOrd="0" parTransId="{42E9A9B5-007E-4C64-A014-07145A952E38}" sibTransId="{7B480BC7-99E0-4DBD-A12F-9EF9BC8FD392}"/>
    <dgm:cxn modelId="{C6D5A535-A5D8-43B2-93BE-E19956A0B66A}" type="presOf" srcId="{7C01D464-1328-4857-B1D3-466A76AEFAF6}" destId="{B839EEFA-52FC-46B9-BF2A-2409533E4B2A}" srcOrd="0" destOrd="0" presId="urn:microsoft.com/office/officeart/2005/8/layout/orgChart1"/>
    <dgm:cxn modelId="{7AB16747-989A-44CD-B273-089DEAF2A352}" srcId="{503B4F9F-443F-4C2E-84E1-C0365341E101}" destId="{7C01D464-1328-4857-B1D3-466A76AEFAF6}" srcOrd="0" destOrd="0" parTransId="{12206F54-2D9D-48B4-8607-CF30C96DD299}" sibTransId="{C6A28709-C278-47BA-85E2-D5471D776998}"/>
    <dgm:cxn modelId="{B2B1406C-B7B8-409A-8096-15B60522252C}" type="presOf" srcId="{C985D463-9AE7-4E8C-822C-DE856DE441A7}" destId="{84B0E02B-A102-49C5-A1A4-5D63455866F2}" srcOrd="0" destOrd="0" presId="urn:microsoft.com/office/officeart/2005/8/layout/orgChart1"/>
    <dgm:cxn modelId="{6DF29B55-B0A3-41DD-88C5-F78C9B0BEB7B}" type="presOf" srcId="{EFC3F8F3-6BA3-4830-A7D6-F9E4DEA00A78}" destId="{771C8AF4-5154-47D7-90DB-48D0925B4DE8}" srcOrd="0" destOrd="0" presId="urn:microsoft.com/office/officeart/2005/8/layout/orgChart1"/>
    <dgm:cxn modelId="{96BF698B-312F-42E7-9852-8922EA041DD4}" type="presOf" srcId="{7C01D464-1328-4857-B1D3-466A76AEFAF6}" destId="{801BCBF3-A136-444C-8DAE-BB2982100BFF}" srcOrd="1" destOrd="0" presId="urn:microsoft.com/office/officeart/2005/8/layout/orgChart1"/>
    <dgm:cxn modelId="{DEFAAC8F-74D7-4E8D-A18F-F5B28F1EAD3A}" srcId="{503B4F9F-443F-4C2E-84E1-C0365341E101}" destId="{EFC3F8F3-6BA3-4830-A7D6-F9E4DEA00A78}" srcOrd="2" destOrd="0" parTransId="{C985D463-9AE7-4E8C-822C-DE856DE441A7}" sibTransId="{79B55903-9693-48AB-86B1-647C67AC76C5}"/>
    <dgm:cxn modelId="{1ADF30B4-714A-4D8D-9D26-78D4118D05C2}" type="presOf" srcId="{56EC846E-9EBE-4FCA-8233-96A0B64A45FD}" destId="{8C166AC6-32EC-4367-8392-1C3D791AB701}" srcOrd="0" destOrd="0" presId="urn:microsoft.com/office/officeart/2005/8/layout/orgChart1"/>
    <dgm:cxn modelId="{AD962CBC-3BBC-4BEF-A224-88B0A44E2A9B}" type="presOf" srcId="{503B4F9F-443F-4C2E-84E1-C0365341E101}" destId="{9CE175C4-2F52-4895-9B41-A45DCB60BD18}" srcOrd="0" destOrd="0" presId="urn:microsoft.com/office/officeart/2005/8/layout/orgChart1"/>
    <dgm:cxn modelId="{3A5C6EBE-0F94-45CE-A95D-193B89895BD2}" type="presOf" srcId="{42E9A9B5-007E-4C64-A014-07145A952E38}" destId="{408E5384-4829-486A-8866-3E12D9864EA2}" srcOrd="0" destOrd="0" presId="urn:microsoft.com/office/officeart/2005/8/layout/orgChart1"/>
    <dgm:cxn modelId="{8B3B84C8-2C9A-43CC-A224-D8DA49F97F5B}" type="presOf" srcId="{0D3989ED-56F0-4177-BDF1-DC22E5CECA10}" destId="{7F6B4570-62D7-4E23-BC7D-9C6624C32493}" srcOrd="0" destOrd="0" presId="urn:microsoft.com/office/officeart/2005/8/layout/orgChart1"/>
    <dgm:cxn modelId="{07200CCB-404A-4DDD-AEA9-2A09D3A56CB1}" srcId="{0D3989ED-56F0-4177-BDF1-DC22E5CECA10}" destId="{503B4F9F-443F-4C2E-84E1-C0365341E101}" srcOrd="0" destOrd="0" parTransId="{B40C6732-2F24-4D97-80C2-80C7749BF274}" sibTransId="{72560D27-4C8C-4DA2-BE8A-EA7A77229914}"/>
    <dgm:cxn modelId="{48D506ED-BE6E-47F1-B2D2-BC8BDF00FE57}" type="presOf" srcId="{56EC846E-9EBE-4FCA-8233-96A0B64A45FD}" destId="{08F3612F-3D6A-49D3-80C1-237A37E62C3A}" srcOrd="1" destOrd="0" presId="urn:microsoft.com/office/officeart/2005/8/layout/orgChart1"/>
    <dgm:cxn modelId="{993018EE-E49C-485C-947F-63283BEC0DA5}" type="presOf" srcId="{12206F54-2D9D-48B4-8607-CF30C96DD299}" destId="{AE6D70D5-6FB5-4794-804C-1DEB415ED059}" srcOrd="0" destOrd="0" presId="urn:microsoft.com/office/officeart/2005/8/layout/orgChart1"/>
    <dgm:cxn modelId="{F70A26F7-8D67-43D4-B803-6E106523D2C4}" type="presOf" srcId="{503B4F9F-443F-4C2E-84E1-C0365341E101}" destId="{952B007E-0D5E-489A-8E4D-B9680877E2B0}" srcOrd="1" destOrd="0" presId="urn:microsoft.com/office/officeart/2005/8/layout/orgChart1"/>
    <dgm:cxn modelId="{416B0CFE-D912-4D92-95AA-345CCBD1810C}" type="presOf" srcId="{EFC3F8F3-6BA3-4830-A7D6-F9E4DEA00A78}" destId="{AE58C790-3065-4DA5-B7E0-52A4EF1F512D}" srcOrd="1" destOrd="0" presId="urn:microsoft.com/office/officeart/2005/8/layout/orgChart1"/>
    <dgm:cxn modelId="{0325166E-4A10-440F-B36D-1378A23135BE}" type="presParOf" srcId="{7F6B4570-62D7-4E23-BC7D-9C6624C32493}" destId="{5DA07DBE-9124-445B-B223-4FABFD6A1441}" srcOrd="0" destOrd="0" presId="urn:microsoft.com/office/officeart/2005/8/layout/orgChart1"/>
    <dgm:cxn modelId="{7B341E1D-6335-4694-A826-B54000A5F65E}" type="presParOf" srcId="{5DA07DBE-9124-445B-B223-4FABFD6A1441}" destId="{7D5B8723-358B-4869-9CF1-5CFBFDA4F67B}" srcOrd="0" destOrd="0" presId="urn:microsoft.com/office/officeart/2005/8/layout/orgChart1"/>
    <dgm:cxn modelId="{FCE95BD2-5149-4D43-9FA8-B32A14790AB5}" type="presParOf" srcId="{7D5B8723-358B-4869-9CF1-5CFBFDA4F67B}" destId="{9CE175C4-2F52-4895-9B41-A45DCB60BD18}" srcOrd="0" destOrd="0" presId="urn:microsoft.com/office/officeart/2005/8/layout/orgChart1"/>
    <dgm:cxn modelId="{718EE7BF-D334-4965-A925-472345FA1DE2}" type="presParOf" srcId="{7D5B8723-358B-4869-9CF1-5CFBFDA4F67B}" destId="{952B007E-0D5E-489A-8E4D-B9680877E2B0}" srcOrd="1" destOrd="0" presId="urn:microsoft.com/office/officeart/2005/8/layout/orgChart1"/>
    <dgm:cxn modelId="{E7C59851-81A0-40C3-89D4-5E4A60B48CA7}" type="presParOf" srcId="{5DA07DBE-9124-445B-B223-4FABFD6A1441}" destId="{BFDD9084-41E7-42DF-B74B-4FB5437882FE}" srcOrd="1" destOrd="0" presId="urn:microsoft.com/office/officeart/2005/8/layout/orgChart1"/>
    <dgm:cxn modelId="{86081857-D8BE-4C8A-9B62-2ADF2BA87F27}" type="presParOf" srcId="{BFDD9084-41E7-42DF-B74B-4FB5437882FE}" destId="{AE6D70D5-6FB5-4794-804C-1DEB415ED059}" srcOrd="0" destOrd="0" presId="urn:microsoft.com/office/officeart/2005/8/layout/orgChart1"/>
    <dgm:cxn modelId="{22B36FBA-B0D6-4D9E-AEE3-142F1DABA5F8}" type="presParOf" srcId="{BFDD9084-41E7-42DF-B74B-4FB5437882FE}" destId="{51060475-BF52-4658-9E93-5DA1148FA74B}" srcOrd="1" destOrd="0" presId="urn:microsoft.com/office/officeart/2005/8/layout/orgChart1"/>
    <dgm:cxn modelId="{85F5310A-04D0-45AD-8A81-CE166C844588}" type="presParOf" srcId="{51060475-BF52-4658-9E93-5DA1148FA74B}" destId="{E9CB5DAE-F13C-4729-A343-DA59B71B0F6E}" srcOrd="0" destOrd="0" presId="urn:microsoft.com/office/officeart/2005/8/layout/orgChart1"/>
    <dgm:cxn modelId="{011DE634-3A44-42F6-98CF-C3655D256F1B}" type="presParOf" srcId="{E9CB5DAE-F13C-4729-A343-DA59B71B0F6E}" destId="{B839EEFA-52FC-46B9-BF2A-2409533E4B2A}" srcOrd="0" destOrd="0" presId="urn:microsoft.com/office/officeart/2005/8/layout/orgChart1"/>
    <dgm:cxn modelId="{6ED1D74B-4883-41EB-B21A-1A3CC43C5868}" type="presParOf" srcId="{E9CB5DAE-F13C-4729-A343-DA59B71B0F6E}" destId="{801BCBF3-A136-444C-8DAE-BB2982100BFF}" srcOrd="1" destOrd="0" presId="urn:microsoft.com/office/officeart/2005/8/layout/orgChart1"/>
    <dgm:cxn modelId="{B47A6A63-D3C1-4B7E-ACA3-7270731F6B80}" type="presParOf" srcId="{51060475-BF52-4658-9E93-5DA1148FA74B}" destId="{F9CEE37E-6DB1-4357-BD2D-581313C1374C}" srcOrd="1" destOrd="0" presId="urn:microsoft.com/office/officeart/2005/8/layout/orgChart1"/>
    <dgm:cxn modelId="{E89912A9-2B00-425C-A8DE-0DDEA754F000}" type="presParOf" srcId="{51060475-BF52-4658-9E93-5DA1148FA74B}" destId="{53D275BB-941A-477D-A216-562912D1C199}" srcOrd="2" destOrd="0" presId="urn:microsoft.com/office/officeart/2005/8/layout/orgChart1"/>
    <dgm:cxn modelId="{3F2DA24E-9B78-419C-9051-8B5F5BED54F4}" type="presParOf" srcId="{BFDD9084-41E7-42DF-B74B-4FB5437882FE}" destId="{408E5384-4829-486A-8866-3E12D9864EA2}" srcOrd="2" destOrd="0" presId="urn:microsoft.com/office/officeart/2005/8/layout/orgChart1"/>
    <dgm:cxn modelId="{DE401DCB-DF26-4BF9-92CD-FEBAF5709AA1}" type="presParOf" srcId="{BFDD9084-41E7-42DF-B74B-4FB5437882FE}" destId="{90CB5BD4-AB50-42D6-8FE9-A1A65C098A36}" srcOrd="3" destOrd="0" presId="urn:microsoft.com/office/officeart/2005/8/layout/orgChart1"/>
    <dgm:cxn modelId="{1632B591-F3B5-4EFA-91AA-2A0B7B7FA52B}" type="presParOf" srcId="{90CB5BD4-AB50-42D6-8FE9-A1A65C098A36}" destId="{534ADA36-DCA6-471E-AB2E-C5DE3682BE7E}" srcOrd="0" destOrd="0" presId="urn:microsoft.com/office/officeart/2005/8/layout/orgChart1"/>
    <dgm:cxn modelId="{BD86EBE3-08D4-46E8-AA73-C6B49F2F1C66}" type="presParOf" srcId="{534ADA36-DCA6-471E-AB2E-C5DE3682BE7E}" destId="{8C166AC6-32EC-4367-8392-1C3D791AB701}" srcOrd="0" destOrd="0" presId="urn:microsoft.com/office/officeart/2005/8/layout/orgChart1"/>
    <dgm:cxn modelId="{3536B218-EF7A-43A9-BC5E-178EEABCBE4E}" type="presParOf" srcId="{534ADA36-DCA6-471E-AB2E-C5DE3682BE7E}" destId="{08F3612F-3D6A-49D3-80C1-237A37E62C3A}" srcOrd="1" destOrd="0" presId="urn:microsoft.com/office/officeart/2005/8/layout/orgChart1"/>
    <dgm:cxn modelId="{029E64F3-956F-458E-9F93-8AA00BAEBA90}" type="presParOf" srcId="{90CB5BD4-AB50-42D6-8FE9-A1A65C098A36}" destId="{3BBFCBFA-EB93-4C59-855B-0CC156165ED1}" srcOrd="1" destOrd="0" presId="urn:microsoft.com/office/officeart/2005/8/layout/orgChart1"/>
    <dgm:cxn modelId="{333B8C02-0DA8-4381-B483-53C8A49EEC61}" type="presParOf" srcId="{90CB5BD4-AB50-42D6-8FE9-A1A65C098A36}" destId="{73E8DFA9-8388-4589-98B6-C86413CF3DA2}" srcOrd="2" destOrd="0" presId="urn:microsoft.com/office/officeart/2005/8/layout/orgChart1"/>
    <dgm:cxn modelId="{A29E3F23-2C41-4862-A1A7-D17542115618}" type="presParOf" srcId="{BFDD9084-41E7-42DF-B74B-4FB5437882FE}" destId="{84B0E02B-A102-49C5-A1A4-5D63455866F2}" srcOrd="4" destOrd="0" presId="urn:microsoft.com/office/officeart/2005/8/layout/orgChart1"/>
    <dgm:cxn modelId="{164909A4-9A54-4C5E-A136-9F4AFE1D64D7}" type="presParOf" srcId="{BFDD9084-41E7-42DF-B74B-4FB5437882FE}" destId="{874E79EE-E552-4BEE-87E1-E3FC11C1A5A3}" srcOrd="5" destOrd="0" presId="urn:microsoft.com/office/officeart/2005/8/layout/orgChart1"/>
    <dgm:cxn modelId="{299FB090-D8D8-446A-9BA1-A3901E6F5014}" type="presParOf" srcId="{874E79EE-E552-4BEE-87E1-E3FC11C1A5A3}" destId="{FB630FC7-D597-4EBA-ADB2-B256ABE82929}" srcOrd="0" destOrd="0" presId="urn:microsoft.com/office/officeart/2005/8/layout/orgChart1"/>
    <dgm:cxn modelId="{411ECD9F-4012-4D2A-A5AB-9374B2BA454B}" type="presParOf" srcId="{FB630FC7-D597-4EBA-ADB2-B256ABE82929}" destId="{771C8AF4-5154-47D7-90DB-48D0925B4DE8}" srcOrd="0" destOrd="0" presId="urn:microsoft.com/office/officeart/2005/8/layout/orgChart1"/>
    <dgm:cxn modelId="{57A76499-3293-4F39-A3DA-8EBB75088F09}" type="presParOf" srcId="{FB630FC7-D597-4EBA-ADB2-B256ABE82929}" destId="{AE58C790-3065-4DA5-B7E0-52A4EF1F512D}" srcOrd="1" destOrd="0" presId="urn:microsoft.com/office/officeart/2005/8/layout/orgChart1"/>
    <dgm:cxn modelId="{B01F7917-09D6-45FA-B6F9-39CB59DB8C43}" type="presParOf" srcId="{874E79EE-E552-4BEE-87E1-E3FC11C1A5A3}" destId="{2241EEB5-2DC4-48F4-88DA-91B58CFFF898}" srcOrd="1" destOrd="0" presId="urn:microsoft.com/office/officeart/2005/8/layout/orgChart1"/>
    <dgm:cxn modelId="{C4348F72-85D0-436F-91B1-1042259D16F9}" type="presParOf" srcId="{874E79EE-E552-4BEE-87E1-E3FC11C1A5A3}" destId="{8037FDFC-35E5-4F11-AF34-9A7753A9E962}" srcOrd="2" destOrd="0" presId="urn:microsoft.com/office/officeart/2005/8/layout/orgChart1"/>
    <dgm:cxn modelId="{90044D15-99AF-44AD-B568-29E37CFA011A}" type="presParOf" srcId="{5DA07DBE-9124-445B-B223-4FABFD6A1441}" destId="{0CDF7275-3711-47D5-8517-1CF1F59FFD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3989ED-56F0-4177-BDF1-DC22E5CECA10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03B4F9F-443F-4C2E-84E1-C0365341E101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Eber</a:t>
          </a:r>
        </a:p>
      </dgm:t>
    </dgm:pt>
    <dgm:pt modelId="{B40C6732-2F24-4D97-80C2-80C7749BF274}" type="parTrans" cxnId="{07200CCB-404A-4DDD-AEA9-2A09D3A56CB1}">
      <dgm:prSet/>
      <dgm:spPr/>
      <dgm:t>
        <a:bodyPr/>
        <a:lstStyle/>
        <a:p>
          <a:endParaRPr lang="en-US"/>
        </a:p>
      </dgm:t>
    </dgm:pt>
    <dgm:pt modelId="{72560D27-4C8C-4DA2-BE8A-EA7A77229914}" type="sibTrans" cxnId="{07200CCB-404A-4DDD-AEA9-2A09D3A56CB1}">
      <dgm:prSet/>
      <dgm:spPr/>
      <dgm:t>
        <a:bodyPr/>
        <a:lstStyle/>
        <a:p>
          <a:endParaRPr lang="en-US"/>
        </a:p>
      </dgm:t>
    </dgm:pt>
    <dgm:pt modelId="{7C01D464-1328-4857-B1D3-466A76AEFAF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Joktan</a:t>
          </a:r>
        </a:p>
      </dgm:t>
    </dgm:pt>
    <dgm:pt modelId="{12206F54-2D9D-48B4-8607-CF30C96DD299}" type="parTrans" cxnId="{7AB16747-989A-44CD-B273-089DEAF2A352}">
      <dgm:prSet/>
      <dgm:spPr>
        <a:ln w="76200"/>
      </dgm:spPr>
      <dgm:t>
        <a:bodyPr/>
        <a:lstStyle/>
        <a:p>
          <a:endParaRPr lang="en-US"/>
        </a:p>
      </dgm:t>
    </dgm:pt>
    <dgm:pt modelId="{C6A28709-C278-47BA-85E2-D5471D776998}" type="sibTrans" cxnId="{7AB16747-989A-44CD-B273-089DEAF2A352}">
      <dgm:prSet/>
      <dgm:spPr/>
      <dgm:t>
        <a:bodyPr/>
        <a:lstStyle/>
        <a:p>
          <a:endParaRPr lang="en-US"/>
        </a:p>
      </dgm:t>
    </dgm:pt>
    <dgm:pt modelId="{56EC846E-9EBE-4FCA-8233-96A0B64A45FD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Peleg</a:t>
          </a:r>
        </a:p>
      </dgm:t>
    </dgm:pt>
    <dgm:pt modelId="{42E9A9B5-007E-4C64-A014-07145A952E38}" type="parTrans" cxnId="{D644C505-D0F3-407A-9424-A0488494F155}">
      <dgm:prSet/>
      <dgm:spPr>
        <a:ln w="76200"/>
      </dgm:spPr>
      <dgm:t>
        <a:bodyPr/>
        <a:lstStyle/>
        <a:p>
          <a:endParaRPr lang="en-US"/>
        </a:p>
      </dgm:t>
    </dgm:pt>
    <dgm:pt modelId="{7B480BC7-99E0-4DBD-A12F-9EF9BC8FD392}" type="sibTrans" cxnId="{D644C505-D0F3-407A-9424-A0488494F155}">
      <dgm:prSet/>
      <dgm:spPr/>
      <dgm:t>
        <a:bodyPr/>
        <a:lstStyle/>
        <a:p>
          <a:endParaRPr lang="en-US"/>
        </a:p>
      </dgm:t>
    </dgm:pt>
    <dgm:pt modelId="{7F6B4570-62D7-4E23-BC7D-9C6624C32493}" type="pres">
      <dgm:prSet presAssocID="{0D3989ED-56F0-4177-BDF1-DC22E5CECA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A07DBE-9124-445B-B223-4FABFD6A1441}" type="pres">
      <dgm:prSet presAssocID="{503B4F9F-443F-4C2E-84E1-C0365341E101}" presName="hierRoot1" presStyleCnt="0">
        <dgm:presLayoutVars>
          <dgm:hierBranch val="init"/>
        </dgm:presLayoutVars>
      </dgm:prSet>
      <dgm:spPr/>
    </dgm:pt>
    <dgm:pt modelId="{7D5B8723-358B-4869-9CF1-5CFBFDA4F67B}" type="pres">
      <dgm:prSet presAssocID="{503B4F9F-443F-4C2E-84E1-C0365341E101}" presName="rootComposite1" presStyleCnt="0"/>
      <dgm:spPr/>
    </dgm:pt>
    <dgm:pt modelId="{9CE175C4-2F52-4895-9B41-A45DCB60BD18}" type="pres">
      <dgm:prSet presAssocID="{503B4F9F-443F-4C2E-84E1-C0365341E101}" presName="rootText1" presStyleLbl="node0" presStyleIdx="0" presStyleCnt="1">
        <dgm:presLayoutVars>
          <dgm:chPref val="3"/>
        </dgm:presLayoutVars>
      </dgm:prSet>
      <dgm:spPr/>
    </dgm:pt>
    <dgm:pt modelId="{952B007E-0D5E-489A-8E4D-B9680877E2B0}" type="pres">
      <dgm:prSet presAssocID="{503B4F9F-443F-4C2E-84E1-C0365341E101}" presName="rootConnector1" presStyleLbl="node1" presStyleIdx="0" presStyleCnt="0"/>
      <dgm:spPr/>
    </dgm:pt>
    <dgm:pt modelId="{BFDD9084-41E7-42DF-B74B-4FB5437882FE}" type="pres">
      <dgm:prSet presAssocID="{503B4F9F-443F-4C2E-84E1-C0365341E101}" presName="hierChild2" presStyleCnt="0"/>
      <dgm:spPr/>
    </dgm:pt>
    <dgm:pt modelId="{AE6D70D5-6FB5-4794-804C-1DEB415ED059}" type="pres">
      <dgm:prSet presAssocID="{12206F54-2D9D-48B4-8607-CF30C96DD299}" presName="Name37" presStyleLbl="parChTrans1D2" presStyleIdx="0" presStyleCnt="2"/>
      <dgm:spPr/>
    </dgm:pt>
    <dgm:pt modelId="{51060475-BF52-4658-9E93-5DA1148FA74B}" type="pres">
      <dgm:prSet presAssocID="{7C01D464-1328-4857-B1D3-466A76AEFAF6}" presName="hierRoot2" presStyleCnt="0">
        <dgm:presLayoutVars>
          <dgm:hierBranch val="init"/>
        </dgm:presLayoutVars>
      </dgm:prSet>
      <dgm:spPr/>
    </dgm:pt>
    <dgm:pt modelId="{E9CB5DAE-F13C-4729-A343-DA59B71B0F6E}" type="pres">
      <dgm:prSet presAssocID="{7C01D464-1328-4857-B1D3-466A76AEFAF6}" presName="rootComposite" presStyleCnt="0"/>
      <dgm:spPr/>
    </dgm:pt>
    <dgm:pt modelId="{B839EEFA-52FC-46B9-BF2A-2409533E4B2A}" type="pres">
      <dgm:prSet presAssocID="{7C01D464-1328-4857-B1D3-466A76AEFAF6}" presName="rootText" presStyleLbl="node2" presStyleIdx="0" presStyleCnt="2">
        <dgm:presLayoutVars>
          <dgm:chPref val="3"/>
        </dgm:presLayoutVars>
      </dgm:prSet>
      <dgm:spPr/>
    </dgm:pt>
    <dgm:pt modelId="{801BCBF3-A136-444C-8DAE-BB2982100BFF}" type="pres">
      <dgm:prSet presAssocID="{7C01D464-1328-4857-B1D3-466A76AEFAF6}" presName="rootConnector" presStyleLbl="node2" presStyleIdx="0" presStyleCnt="2"/>
      <dgm:spPr/>
    </dgm:pt>
    <dgm:pt modelId="{F9CEE37E-6DB1-4357-BD2D-581313C1374C}" type="pres">
      <dgm:prSet presAssocID="{7C01D464-1328-4857-B1D3-466A76AEFAF6}" presName="hierChild4" presStyleCnt="0"/>
      <dgm:spPr/>
    </dgm:pt>
    <dgm:pt modelId="{53D275BB-941A-477D-A216-562912D1C199}" type="pres">
      <dgm:prSet presAssocID="{7C01D464-1328-4857-B1D3-466A76AEFAF6}" presName="hierChild5" presStyleCnt="0"/>
      <dgm:spPr/>
    </dgm:pt>
    <dgm:pt modelId="{408E5384-4829-486A-8866-3E12D9864EA2}" type="pres">
      <dgm:prSet presAssocID="{42E9A9B5-007E-4C64-A014-07145A952E38}" presName="Name37" presStyleLbl="parChTrans1D2" presStyleIdx="1" presStyleCnt="2"/>
      <dgm:spPr/>
    </dgm:pt>
    <dgm:pt modelId="{90CB5BD4-AB50-42D6-8FE9-A1A65C098A36}" type="pres">
      <dgm:prSet presAssocID="{56EC846E-9EBE-4FCA-8233-96A0B64A45FD}" presName="hierRoot2" presStyleCnt="0">
        <dgm:presLayoutVars>
          <dgm:hierBranch val="init"/>
        </dgm:presLayoutVars>
      </dgm:prSet>
      <dgm:spPr/>
    </dgm:pt>
    <dgm:pt modelId="{534ADA36-DCA6-471E-AB2E-C5DE3682BE7E}" type="pres">
      <dgm:prSet presAssocID="{56EC846E-9EBE-4FCA-8233-96A0B64A45FD}" presName="rootComposite" presStyleCnt="0"/>
      <dgm:spPr/>
    </dgm:pt>
    <dgm:pt modelId="{8C166AC6-32EC-4367-8392-1C3D791AB701}" type="pres">
      <dgm:prSet presAssocID="{56EC846E-9EBE-4FCA-8233-96A0B64A45FD}" presName="rootText" presStyleLbl="node2" presStyleIdx="1" presStyleCnt="2">
        <dgm:presLayoutVars>
          <dgm:chPref val="3"/>
        </dgm:presLayoutVars>
      </dgm:prSet>
      <dgm:spPr/>
    </dgm:pt>
    <dgm:pt modelId="{08F3612F-3D6A-49D3-80C1-237A37E62C3A}" type="pres">
      <dgm:prSet presAssocID="{56EC846E-9EBE-4FCA-8233-96A0B64A45FD}" presName="rootConnector" presStyleLbl="node2" presStyleIdx="1" presStyleCnt="2"/>
      <dgm:spPr/>
    </dgm:pt>
    <dgm:pt modelId="{3BBFCBFA-EB93-4C59-855B-0CC156165ED1}" type="pres">
      <dgm:prSet presAssocID="{56EC846E-9EBE-4FCA-8233-96A0B64A45FD}" presName="hierChild4" presStyleCnt="0"/>
      <dgm:spPr/>
    </dgm:pt>
    <dgm:pt modelId="{73E8DFA9-8388-4589-98B6-C86413CF3DA2}" type="pres">
      <dgm:prSet presAssocID="{56EC846E-9EBE-4FCA-8233-96A0B64A45FD}" presName="hierChild5" presStyleCnt="0"/>
      <dgm:spPr/>
    </dgm:pt>
    <dgm:pt modelId="{0CDF7275-3711-47D5-8517-1CF1F59FFD1F}" type="pres">
      <dgm:prSet presAssocID="{503B4F9F-443F-4C2E-84E1-C0365341E101}" presName="hierChild3" presStyleCnt="0"/>
      <dgm:spPr/>
    </dgm:pt>
  </dgm:ptLst>
  <dgm:cxnLst>
    <dgm:cxn modelId="{D644C505-D0F3-407A-9424-A0488494F155}" srcId="{503B4F9F-443F-4C2E-84E1-C0365341E101}" destId="{56EC846E-9EBE-4FCA-8233-96A0B64A45FD}" srcOrd="1" destOrd="0" parTransId="{42E9A9B5-007E-4C64-A014-07145A952E38}" sibTransId="{7B480BC7-99E0-4DBD-A12F-9EF9BC8FD392}"/>
    <dgm:cxn modelId="{C6D5A535-A5D8-43B2-93BE-E19956A0B66A}" type="presOf" srcId="{7C01D464-1328-4857-B1D3-466A76AEFAF6}" destId="{B839EEFA-52FC-46B9-BF2A-2409533E4B2A}" srcOrd="0" destOrd="0" presId="urn:microsoft.com/office/officeart/2005/8/layout/orgChart1"/>
    <dgm:cxn modelId="{7AB16747-989A-44CD-B273-089DEAF2A352}" srcId="{503B4F9F-443F-4C2E-84E1-C0365341E101}" destId="{7C01D464-1328-4857-B1D3-466A76AEFAF6}" srcOrd="0" destOrd="0" parTransId="{12206F54-2D9D-48B4-8607-CF30C96DD299}" sibTransId="{C6A28709-C278-47BA-85E2-D5471D776998}"/>
    <dgm:cxn modelId="{96BF698B-312F-42E7-9852-8922EA041DD4}" type="presOf" srcId="{7C01D464-1328-4857-B1D3-466A76AEFAF6}" destId="{801BCBF3-A136-444C-8DAE-BB2982100BFF}" srcOrd="1" destOrd="0" presId="urn:microsoft.com/office/officeart/2005/8/layout/orgChart1"/>
    <dgm:cxn modelId="{1ADF30B4-714A-4D8D-9D26-78D4118D05C2}" type="presOf" srcId="{56EC846E-9EBE-4FCA-8233-96A0B64A45FD}" destId="{8C166AC6-32EC-4367-8392-1C3D791AB701}" srcOrd="0" destOrd="0" presId="urn:microsoft.com/office/officeart/2005/8/layout/orgChart1"/>
    <dgm:cxn modelId="{AD962CBC-3BBC-4BEF-A224-88B0A44E2A9B}" type="presOf" srcId="{503B4F9F-443F-4C2E-84E1-C0365341E101}" destId="{9CE175C4-2F52-4895-9B41-A45DCB60BD18}" srcOrd="0" destOrd="0" presId="urn:microsoft.com/office/officeart/2005/8/layout/orgChart1"/>
    <dgm:cxn modelId="{3A5C6EBE-0F94-45CE-A95D-193B89895BD2}" type="presOf" srcId="{42E9A9B5-007E-4C64-A014-07145A952E38}" destId="{408E5384-4829-486A-8866-3E12D9864EA2}" srcOrd="0" destOrd="0" presId="urn:microsoft.com/office/officeart/2005/8/layout/orgChart1"/>
    <dgm:cxn modelId="{8B3B84C8-2C9A-43CC-A224-D8DA49F97F5B}" type="presOf" srcId="{0D3989ED-56F0-4177-BDF1-DC22E5CECA10}" destId="{7F6B4570-62D7-4E23-BC7D-9C6624C32493}" srcOrd="0" destOrd="0" presId="urn:microsoft.com/office/officeart/2005/8/layout/orgChart1"/>
    <dgm:cxn modelId="{07200CCB-404A-4DDD-AEA9-2A09D3A56CB1}" srcId="{0D3989ED-56F0-4177-BDF1-DC22E5CECA10}" destId="{503B4F9F-443F-4C2E-84E1-C0365341E101}" srcOrd="0" destOrd="0" parTransId="{B40C6732-2F24-4D97-80C2-80C7749BF274}" sibTransId="{72560D27-4C8C-4DA2-BE8A-EA7A77229914}"/>
    <dgm:cxn modelId="{48D506ED-BE6E-47F1-B2D2-BC8BDF00FE57}" type="presOf" srcId="{56EC846E-9EBE-4FCA-8233-96A0B64A45FD}" destId="{08F3612F-3D6A-49D3-80C1-237A37E62C3A}" srcOrd="1" destOrd="0" presId="urn:microsoft.com/office/officeart/2005/8/layout/orgChart1"/>
    <dgm:cxn modelId="{993018EE-E49C-485C-947F-63283BEC0DA5}" type="presOf" srcId="{12206F54-2D9D-48B4-8607-CF30C96DD299}" destId="{AE6D70D5-6FB5-4794-804C-1DEB415ED059}" srcOrd="0" destOrd="0" presId="urn:microsoft.com/office/officeart/2005/8/layout/orgChart1"/>
    <dgm:cxn modelId="{F70A26F7-8D67-43D4-B803-6E106523D2C4}" type="presOf" srcId="{503B4F9F-443F-4C2E-84E1-C0365341E101}" destId="{952B007E-0D5E-489A-8E4D-B9680877E2B0}" srcOrd="1" destOrd="0" presId="urn:microsoft.com/office/officeart/2005/8/layout/orgChart1"/>
    <dgm:cxn modelId="{0325166E-4A10-440F-B36D-1378A23135BE}" type="presParOf" srcId="{7F6B4570-62D7-4E23-BC7D-9C6624C32493}" destId="{5DA07DBE-9124-445B-B223-4FABFD6A1441}" srcOrd="0" destOrd="0" presId="urn:microsoft.com/office/officeart/2005/8/layout/orgChart1"/>
    <dgm:cxn modelId="{7B341E1D-6335-4694-A826-B54000A5F65E}" type="presParOf" srcId="{5DA07DBE-9124-445B-B223-4FABFD6A1441}" destId="{7D5B8723-358B-4869-9CF1-5CFBFDA4F67B}" srcOrd="0" destOrd="0" presId="urn:microsoft.com/office/officeart/2005/8/layout/orgChart1"/>
    <dgm:cxn modelId="{FCE95BD2-5149-4D43-9FA8-B32A14790AB5}" type="presParOf" srcId="{7D5B8723-358B-4869-9CF1-5CFBFDA4F67B}" destId="{9CE175C4-2F52-4895-9B41-A45DCB60BD18}" srcOrd="0" destOrd="0" presId="urn:microsoft.com/office/officeart/2005/8/layout/orgChart1"/>
    <dgm:cxn modelId="{718EE7BF-D334-4965-A925-472345FA1DE2}" type="presParOf" srcId="{7D5B8723-358B-4869-9CF1-5CFBFDA4F67B}" destId="{952B007E-0D5E-489A-8E4D-B9680877E2B0}" srcOrd="1" destOrd="0" presId="urn:microsoft.com/office/officeart/2005/8/layout/orgChart1"/>
    <dgm:cxn modelId="{E7C59851-81A0-40C3-89D4-5E4A60B48CA7}" type="presParOf" srcId="{5DA07DBE-9124-445B-B223-4FABFD6A1441}" destId="{BFDD9084-41E7-42DF-B74B-4FB5437882FE}" srcOrd="1" destOrd="0" presId="urn:microsoft.com/office/officeart/2005/8/layout/orgChart1"/>
    <dgm:cxn modelId="{86081857-D8BE-4C8A-9B62-2ADF2BA87F27}" type="presParOf" srcId="{BFDD9084-41E7-42DF-B74B-4FB5437882FE}" destId="{AE6D70D5-6FB5-4794-804C-1DEB415ED059}" srcOrd="0" destOrd="0" presId="urn:microsoft.com/office/officeart/2005/8/layout/orgChart1"/>
    <dgm:cxn modelId="{22B36FBA-B0D6-4D9E-AEE3-142F1DABA5F8}" type="presParOf" srcId="{BFDD9084-41E7-42DF-B74B-4FB5437882FE}" destId="{51060475-BF52-4658-9E93-5DA1148FA74B}" srcOrd="1" destOrd="0" presId="urn:microsoft.com/office/officeart/2005/8/layout/orgChart1"/>
    <dgm:cxn modelId="{85F5310A-04D0-45AD-8A81-CE166C844588}" type="presParOf" srcId="{51060475-BF52-4658-9E93-5DA1148FA74B}" destId="{E9CB5DAE-F13C-4729-A343-DA59B71B0F6E}" srcOrd="0" destOrd="0" presId="urn:microsoft.com/office/officeart/2005/8/layout/orgChart1"/>
    <dgm:cxn modelId="{011DE634-3A44-42F6-98CF-C3655D256F1B}" type="presParOf" srcId="{E9CB5DAE-F13C-4729-A343-DA59B71B0F6E}" destId="{B839EEFA-52FC-46B9-BF2A-2409533E4B2A}" srcOrd="0" destOrd="0" presId="urn:microsoft.com/office/officeart/2005/8/layout/orgChart1"/>
    <dgm:cxn modelId="{6ED1D74B-4883-41EB-B21A-1A3CC43C5868}" type="presParOf" srcId="{E9CB5DAE-F13C-4729-A343-DA59B71B0F6E}" destId="{801BCBF3-A136-444C-8DAE-BB2982100BFF}" srcOrd="1" destOrd="0" presId="urn:microsoft.com/office/officeart/2005/8/layout/orgChart1"/>
    <dgm:cxn modelId="{B47A6A63-D3C1-4B7E-ACA3-7270731F6B80}" type="presParOf" srcId="{51060475-BF52-4658-9E93-5DA1148FA74B}" destId="{F9CEE37E-6DB1-4357-BD2D-581313C1374C}" srcOrd="1" destOrd="0" presId="urn:microsoft.com/office/officeart/2005/8/layout/orgChart1"/>
    <dgm:cxn modelId="{E89912A9-2B00-425C-A8DE-0DDEA754F000}" type="presParOf" srcId="{51060475-BF52-4658-9E93-5DA1148FA74B}" destId="{53D275BB-941A-477D-A216-562912D1C199}" srcOrd="2" destOrd="0" presId="urn:microsoft.com/office/officeart/2005/8/layout/orgChart1"/>
    <dgm:cxn modelId="{3F2DA24E-9B78-419C-9051-8B5F5BED54F4}" type="presParOf" srcId="{BFDD9084-41E7-42DF-B74B-4FB5437882FE}" destId="{408E5384-4829-486A-8866-3E12D9864EA2}" srcOrd="2" destOrd="0" presId="urn:microsoft.com/office/officeart/2005/8/layout/orgChart1"/>
    <dgm:cxn modelId="{DE401DCB-DF26-4BF9-92CD-FEBAF5709AA1}" type="presParOf" srcId="{BFDD9084-41E7-42DF-B74B-4FB5437882FE}" destId="{90CB5BD4-AB50-42D6-8FE9-A1A65C098A36}" srcOrd="3" destOrd="0" presId="urn:microsoft.com/office/officeart/2005/8/layout/orgChart1"/>
    <dgm:cxn modelId="{1632B591-F3B5-4EFA-91AA-2A0B7B7FA52B}" type="presParOf" srcId="{90CB5BD4-AB50-42D6-8FE9-A1A65C098A36}" destId="{534ADA36-DCA6-471E-AB2E-C5DE3682BE7E}" srcOrd="0" destOrd="0" presId="urn:microsoft.com/office/officeart/2005/8/layout/orgChart1"/>
    <dgm:cxn modelId="{BD86EBE3-08D4-46E8-AA73-C6B49F2F1C66}" type="presParOf" srcId="{534ADA36-DCA6-471E-AB2E-C5DE3682BE7E}" destId="{8C166AC6-32EC-4367-8392-1C3D791AB701}" srcOrd="0" destOrd="0" presId="urn:microsoft.com/office/officeart/2005/8/layout/orgChart1"/>
    <dgm:cxn modelId="{3536B218-EF7A-43A9-BC5E-178EEABCBE4E}" type="presParOf" srcId="{534ADA36-DCA6-471E-AB2E-C5DE3682BE7E}" destId="{08F3612F-3D6A-49D3-80C1-237A37E62C3A}" srcOrd="1" destOrd="0" presId="urn:microsoft.com/office/officeart/2005/8/layout/orgChart1"/>
    <dgm:cxn modelId="{029E64F3-956F-458E-9F93-8AA00BAEBA90}" type="presParOf" srcId="{90CB5BD4-AB50-42D6-8FE9-A1A65C098A36}" destId="{3BBFCBFA-EB93-4C59-855B-0CC156165ED1}" srcOrd="1" destOrd="0" presId="urn:microsoft.com/office/officeart/2005/8/layout/orgChart1"/>
    <dgm:cxn modelId="{333B8C02-0DA8-4381-B483-53C8A49EEC61}" type="presParOf" srcId="{90CB5BD4-AB50-42D6-8FE9-A1A65C098A36}" destId="{73E8DFA9-8388-4589-98B6-C86413CF3DA2}" srcOrd="2" destOrd="0" presId="urn:microsoft.com/office/officeart/2005/8/layout/orgChart1"/>
    <dgm:cxn modelId="{90044D15-99AF-44AD-B568-29E37CFA011A}" type="presParOf" srcId="{5DA07DBE-9124-445B-B223-4FABFD6A1441}" destId="{0CDF7275-3711-47D5-8517-1CF1F59FFD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3989ED-56F0-4177-BDF1-DC22E5CECA10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03B4F9F-443F-4C2E-84E1-C0365341E101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Abraham</a:t>
          </a:r>
        </a:p>
      </dgm:t>
    </dgm:pt>
    <dgm:pt modelId="{B40C6732-2F24-4D97-80C2-80C7749BF274}" type="parTrans" cxnId="{07200CCB-404A-4DDD-AEA9-2A09D3A56CB1}">
      <dgm:prSet/>
      <dgm:spPr/>
      <dgm:t>
        <a:bodyPr/>
        <a:lstStyle/>
        <a:p>
          <a:endParaRPr lang="en-US"/>
        </a:p>
      </dgm:t>
    </dgm:pt>
    <dgm:pt modelId="{72560D27-4C8C-4DA2-BE8A-EA7A77229914}" type="sibTrans" cxnId="{07200CCB-404A-4DDD-AEA9-2A09D3A56CB1}">
      <dgm:prSet/>
      <dgm:spPr/>
      <dgm:t>
        <a:bodyPr/>
        <a:lstStyle/>
        <a:p>
          <a:endParaRPr lang="en-US"/>
        </a:p>
      </dgm:t>
    </dgm:pt>
    <dgm:pt modelId="{7C01D464-1328-4857-B1D3-466A76AEFAF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Ishmael	</a:t>
          </a:r>
        </a:p>
      </dgm:t>
    </dgm:pt>
    <dgm:pt modelId="{12206F54-2D9D-48B4-8607-CF30C96DD299}" type="parTrans" cxnId="{7AB16747-989A-44CD-B273-089DEAF2A352}">
      <dgm:prSet/>
      <dgm:spPr>
        <a:ln w="76200"/>
      </dgm:spPr>
      <dgm:t>
        <a:bodyPr/>
        <a:lstStyle/>
        <a:p>
          <a:endParaRPr lang="en-US"/>
        </a:p>
      </dgm:t>
    </dgm:pt>
    <dgm:pt modelId="{C6A28709-C278-47BA-85E2-D5471D776998}" type="sibTrans" cxnId="{7AB16747-989A-44CD-B273-089DEAF2A352}">
      <dgm:prSet/>
      <dgm:spPr/>
      <dgm:t>
        <a:bodyPr/>
        <a:lstStyle/>
        <a:p>
          <a:endParaRPr lang="en-US"/>
        </a:p>
      </dgm:t>
    </dgm:pt>
    <dgm:pt modelId="{56EC846E-9EBE-4FCA-8233-96A0B64A45F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n-US" sz="3900" dirty="0"/>
            <a:t>Others</a:t>
          </a:r>
        </a:p>
        <a:p>
          <a:pPr>
            <a:spcAft>
              <a:spcPct val="35000"/>
            </a:spcAft>
          </a:pPr>
          <a:r>
            <a:rPr lang="en-US" sz="1800" dirty="0"/>
            <a:t>(w/ Keturah)</a:t>
          </a:r>
          <a:endParaRPr lang="en-US" sz="4600" dirty="0"/>
        </a:p>
      </dgm:t>
    </dgm:pt>
    <dgm:pt modelId="{42E9A9B5-007E-4C64-A014-07145A952E38}" type="parTrans" cxnId="{D644C505-D0F3-407A-9424-A0488494F155}">
      <dgm:prSet/>
      <dgm:spPr>
        <a:ln w="76200"/>
      </dgm:spPr>
      <dgm:t>
        <a:bodyPr/>
        <a:lstStyle/>
        <a:p>
          <a:endParaRPr lang="en-US"/>
        </a:p>
      </dgm:t>
    </dgm:pt>
    <dgm:pt modelId="{7B480BC7-99E0-4DBD-A12F-9EF9BC8FD392}" type="sibTrans" cxnId="{D644C505-D0F3-407A-9424-A0488494F155}">
      <dgm:prSet/>
      <dgm:spPr/>
      <dgm:t>
        <a:bodyPr/>
        <a:lstStyle/>
        <a:p>
          <a:endParaRPr lang="en-US"/>
        </a:p>
      </dgm:t>
    </dgm:pt>
    <dgm:pt modelId="{EFC3F8F3-6BA3-4830-A7D6-F9E4DEA00A78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Isaac</a:t>
          </a:r>
        </a:p>
      </dgm:t>
    </dgm:pt>
    <dgm:pt modelId="{C985D463-9AE7-4E8C-822C-DE856DE441A7}" type="parTrans" cxnId="{DEFAAC8F-74D7-4E8D-A18F-F5B28F1EAD3A}">
      <dgm:prSet/>
      <dgm:spPr>
        <a:ln w="76200"/>
      </dgm:spPr>
      <dgm:t>
        <a:bodyPr/>
        <a:lstStyle/>
        <a:p>
          <a:endParaRPr lang="en-US"/>
        </a:p>
      </dgm:t>
    </dgm:pt>
    <dgm:pt modelId="{79B55903-9693-48AB-86B1-647C67AC76C5}" type="sibTrans" cxnId="{DEFAAC8F-74D7-4E8D-A18F-F5B28F1EAD3A}">
      <dgm:prSet/>
      <dgm:spPr/>
      <dgm:t>
        <a:bodyPr/>
        <a:lstStyle/>
        <a:p>
          <a:endParaRPr lang="en-US"/>
        </a:p>
      </dgm:t>
    </dgm:pt>
    <dgm:pt modelId="{B4101F87-FCDB-47A7-9249-0F0DCF0A174C}">
      <dgm:prSet/>
      <dgm:spPr/>
      <dgm:t>
        <a:bodyPr/>
        <a:lstStyle/>
        <a:p>
          <a:r>
            <a:rPr lang="en-US" dirty="0"/>
            <a:t>Esau</a:t>
          </a:r>
        </a:p>
      </dgm:t>
    </dgm:pt>
    <dgm:pt modelId="{7DD158F6-83FD-40CB-ABC8-1CE61FD73FE9}" type="parTrans" cxnId="{675C29B8-D5C9-4FA6-AE7A-E859D75542D5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DD3729E-DF52-49BB-A5BC-3330EE83A542}" type="sibTrans" cxnId="{675C29B8-D5C9-4FA6-AE7A-E859D75542D5}">
      <dgm:prSet/>
      <dgm:spPr/>
      <dgm:t>
        <a:bodyPr/>
        <a:lstStyle/>
        <a:p>
          <a:endParaRPr lang="en-US"/>
        </a:p>
      </dgm:t>
    </dgm:pt>
    <dgm:pt modelId="{B11C304D-6A2A-4A5A-937D-93C1EB13C2A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3900" dirty="0"/>
            <a:t>Israel</a:t>
          </a:r>
        </a:p>
        <a:p>
          <a:pPr>
            <a:spcAft>
              <a:spcPct val="35000"/>
            </a:spcAft>
          </a:pPr>
          <a:r>
            <a:rPr lang="en-US" sz="1800" dirty="0"/>
            <a:t>(born Jacob)</a:t>
          </a:r>
        </a:p>
      </dgm:t>
    </dgm:pt>
    <dgm:pt modelId="{1F7699D0-349F-4D6F-B4A8-C257E15583C5}" type="parTrans" cxnId="{24B38663-5243-42C6-9FB1-FD0467538925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30E0B38-5232-46F9-B9B9-3D0006A3E1C3}" type="sibTrans" cxnId="{24B38663-5243-42C6-9FB1-FD0467538925}">
      <dgm:prSet/>
      <dgm:spPr/>
      <dgm:t>
        <a:bodyPr/>
        <a:lstStyle/>
        <a:p>
          <a:endParaRPr lang="en-US"/>
        </a:p>
      </dgm:t>
    </dgm:pt>
    <dgm:pt modelId="{7F6B4570-62D7-4E23-BC7D-9C6624C32493}" type="pres">
      <dgm:prSet presAssocID="{0D3989ED-56F0-4177-BDF1-DC22E5CECA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A07DBE-9124-445B-B223-4FABFD6A1441}" type="pres">
      <dgm:prSet presAssocID="{503B4F9F-443F-4C2E-84E1-C0365341E101}" presName="hierRoot1" presStyleCnt="0">
        <dgm:presLayoutVars>
          <dgm:hierBranch val="init"/>
        </dgm:presLayoutVars>
      </dgm:prSet>
      <dgm:spPr/>
    </dgm:pt>
    <dgm:pt modelId="{7D5B8723-358B-4869-9CF1-5CFBFDA4F67B}" type="pres">
      <dgm:prSet presAssocID="{503B4F9F-443F-4C2E-84E1-C0365341E101}" presName="rootComposite1" presStyleCnt="0"/>
      <dgm:spPr/>
    </dgm:pt>
    <dgm:pt modelId="{9CE175C4-2F52-4895-9B41-A45DCB60BD18}" type="pres">
      <dgm:prSet presAssocID="{503B4F9F-443F-4C2E-84E1-C0365341E101}" presName="rootText1" presStyleLbl="node0" presStyleIdx="0" presStyleCnt="1">
        <dgm:presLayoutVars>
          <dgm:chPref val="3"/>
        </dgm:presLayoutVars>
      </dgm:prSet>
      <dgm:spPr/>
    </dgm:pt>
    <dgm:pt modelId="{952B007E-0D5E-489A-8E4D-B9680877E2B0}" type="pres">
      <dgm:prSet presAssocID="{503B4F9F-443F-4C2E-84E1-C0365341E101}" presName="rootConnector1" presStyleLbl="node1" presStyleIdx="0" presStyleCnt="0"/>
      <dgm:spPr/>
    </dgm:pt>
    <dgm:pt modelId="{BFDD9084-41E7-42DF-B74B-4FB5437882FE}" type="pres">
      <dgm:prSet presAssocID="{503B4F9F-443F-4C2E-84E1-C0365341E101}" presName="hierChild2" presStyleCnt="0"/>
      <dgm:spPr/>
    </dgm:pt>
    <dgm:pt modelId="{AE6D70D5-6FB5-4794-804C-1DEB415ED059}" type="pres">
      <dgm:prSet presAssocID="{12206F54-2D9D-48B4-8607-CF30C96DD299}" presName="Name37" presStyleLbl="parChTrans1D2" presStyleIdx="0" presStyleCnt="3"/>
      <dgm:spPr/>
    </dgm:pt>
    <dgm:pt modelId="{51060475-BF52-4658-9E93-5DA1148FA74B}" type="pres">
      <dgm:prSet presAssocID="{7C01D464-1328-4857-B1D3-466A76AEFAF6}" presName="hierRoot2" presStyleCnt="0">
        <dgm:presLayoutVars>
          <dgm:hierBranch val="init"/>
        </dgm:presLayoutVars>
      </dgm:prSet>
      <dgm:spPr/>
    </dgm:pt>
    <dgm:pt modelId="{E9CB5DAE-F13C-4729-A343-DA59B71B0F6E}" type="pres">
      <dgm:prSet presAssocID="{7C01D464-1328-4857-B1D3-466A76AEFAF6}" presName="rootComposite" presStyleCnt="0"/>
      <dgm:spPr/>
    </dgm:pt>
    <dgm:pt modelId="{B839EEFA-52FC-46B9-BF2A-2409533E4B2A}" type="pres">
      <dgm:prSet presAssocID="{7C01D464-1328-4857-B1D3-466A76AEFAF6}" presName="rootText" presStyleLbl="node2" presStyleIdx="0" presStyleCnt="3">
        <dgm:presLayoutVars>
          <dgm:chPref val="3"/>
        </dgm:presLayoutVars>
      </dgm:prSet>
      <dgm:spPr/>
    </dgm:pt>
    <dgm:pt modelId="{801BCBF3-A136-444C-8DAE-BB2982100BFF}" type="pres">
      <dgm:prSet presAssocID="{7C01D464-1328-4857-B1D3-466A76AEFAF6}" presName="rootConnector" presStyleLbl="node2" presStyleIdx="0" presStyleCnt="3"/>
      <dgm:spPr/>
    </dgm:pt>
    <dgm:pt modelId="{F9CEE37E-6DB1-4357-BD2D-581313C1374C}" type="pres">
      <dgm:prSet presAssocID="{7C01D464-1328-4857-B1D3-466A76AEFAF6}" presName="hierChild4" presStyleCnt="0"/>
      <dgm:spPr/>
    </dgm:pt>
    <dgm:pt modelId="{53D275BB-941A-477D-A216-562912D1C199}" type="pres">
      <dgm:prSet presAssocID="{7C01D464-1328-4857-B1D3-466A76AEFAF6}" presName="hierChild5" presStyleCnt="0"/>
      <dgm:spPr/>
    </dgm:pt>
    <dgm:pt modelId="{408E5384-4829-486A-8866-3E12D9864EA2}" type="pres">
      <dgm:prSet presAssocID="{42E9A9B5-007E-4C64-A014-07145A952E38}" presName="Name37" presStyleLbl="parChTrans1D2" presStyleIdx="1" presStyleCnt="3"/>
      <dgm:spPr/>
    </dgm:pt>
    <dgm:pt modelId="{90CB5BD4-AB50-42D6-8FE9-A1A65C098A36}" type="pres">
      <dgm:prSet presAssocID="{56EC846E-9EBE-4FCA-8233-96A0B64A45FD}" presName="hierRoot2" presStyleCnt="0">
        <dgm:presLayoutVars>
          <dgm:hierBranch val="init"/>
        </dgm:presLayoutVars>
      </dgm:prSet>
      <dgm:spPr/>
    </dgm:pt>
    <dgm:pt modelId="{534ADA36-DCA6-471E-AB2E-C5DE3682BE7E}" type="pres">
      <dgm:prSet presAssocID="{56EC846E-9EBE-4FCA-8233-96A0B64A45FD}" presName="rootComposite" presStyleCnt="0"/>
      <dgm:spPr/>
    </dgm:pt>
    <dgm:pt modelId="{8C166AC6-32EC-4367-8392-1C3D791AB701}" type="pres">
      <dgm:prSet presAssocID="{56EC846E-9EBE-4FCA-8233-96A0B64A45FD}" presName="rootText" presStyleLbl="node2" presStyleIdx="1" presStyleCnt="3">
        <dgm:presLayoutVars>
          <dgm:chPref val="3"/>
        </dgm:presLayoutVars>
      </dgm:prSet>
      <dgm:spPr/>
    </dgm:pt>
    <dgm:pt modelId="{08F3612F-3D6A-49D3-80C1-237A37E62C3A}" type="pres">
      <dgm:prSet presAssocID="{56EC846E-9EBE-4FCA-8233-96A0B64A45FD}" presName="rootConnector" presStyleLbl="node2" presStyleIdx="1" presStyleCnt="3"/>
      <dgm:spPr/>
    </dgm:pt>
    <dgm:pt modelId="{3BBFCBFA-EB93-4C59-855B-0CC156165ED1}" type="pres">
      <dgm:prSet presAssocID="{56EC846E-9EBE-4FCA-8233-96A0B64A45FD}" presName="hierChild4" presStyleCnt="0"/>
      <dgm:spPr/>
    </dgm:pt>
    <dgm:pt modelId="{73E8DFA9-8388-4589-98B6-C86413CF3DA2}" type="pres">
      <dgm:prSet presAssocID="{56EC846E-9EBE-4FCA-8233-96A0B64A45FD}" presName="hierChild5" presStyleCnt="0"/>
      <dgm:spPr/>
    </dgm:pt>
    <dgm:pt modelId="{84B0E02B-A102-49C5-A1A4-5D63455866F2}" type="pres">
      <dgm:prSet presAssocID="{C985D463-9AE7-4E8C-822C-DE856DE441A7}" presName="Name37" presStyleLbl="parChTrans1D2" presStyleIdx="2" presStyleCnt="3"/>
      <dgm:spPr/>
    </dgm:pt>
    <dgm:pt modelId="{874E79EE-E552-4BEE-87E1-E3FC11C1A5A3}" type="pres">
      <dgm:prSet presAssocID="{EFC3F8F3-6BA3-4830-A7D6-F9E4DEA00A78}" presName="hierRoot2" presStyleCnt="0">
        <dgm:presLayoutVars>
          <dgm:hierBranch/>
        </dgm:presLayoutVars>
      </dgm:prSet>
      <dgm:spPr/>
    </dgm:pt>
    <dgm:pt modelId="{FB630FC7-D597-4EBA-ADB2-B256ABE82929}" type="pres">
      <dgm:prSet presAssocID="{EFC3F8F3-6BA3-4830-A7D6-F9E4DEA00A78}" presName="rootComposite" presStyleCnt="0"/>
      <dgm:spPr/>
    </dgm:pt>
    <dgm:pt modelId="{771C8AF4-5154-47D7-90DB-48D0925B4DE8}" type="pres">
      <dgm:prSet presAssocID="{EFC3F8F3-6BA3-4830-A7D6-F9E4DEA00A78}" presName="rootText" presStyleLbl="node2" presStyleIdx="2" presStyleCnt="3">
        <dgm:presLayoutVars>
          <dgm:chPref val="3"/>
        </dgm:presLayoutVars>
      </dgm:prSet>
      <dgm:spPr/>
    </dgm:pt>
    <dgm:pt modelId="{AE58C790-3065-4DA5-B7E0-52A4EF1F512D}" type="pres">
      <dgm:prSet presAssocID="{EFC3F8F3-6BA3-4830-A7D6-F9E4DEA00A78}" presName="rootConnector" presStyleLbl="node2" presStyleIdx="2" presStyleCnt="3"/>
      <dgm:spPr/>
    </dgm:pt>
    <dgm:pt modelId="{2241EEB5-2DC4-48F4-88DA-91B58CFFF898}" type="pres">
      <dgm:prSet presAssocID="{EFC3F8F3-6BA3-4830-A7D6-F9E4DEA00A78}" presName="hierChild4" presStyleCnt="0"/>
      <dgm:spPr/>
    </dgm:pt>
    <dgm:pt modelId="{B86A159B-4986-402C-AFA8-46A47E4D17E3}" type="pres">
      <dgm:prSet presAssocID="{7DD158F6-83FD-40CB-ABC8-1CE61FD73FE9}" presName="Name35" presStyleLbl="parChTrans1D3" presStyleIdx="0" presStyleCnt="2"/>
      <dgm:spPr/>
    </dgm:pt>
    <dgm:pt modelId="{266521BB-DD28-4802-9800-5EB0C625788D}" type="pres">
      <dgm:prSet presAssocID="{B4101F87-FCDB-47A7-9249-0F0DCF0A174C}" presName="hierRoot2" presStyleCnt="0">
        <dgm:presLayoutVars>
          <dgm:hierBranch/>
        </dgm:presLayoutVars>
      </dgm:prSet>
      <dgm:spPr/>
    </dgm:pt>
    <dgm:pt modelId="{F64879C1-C746-4B7B-8511-0167C24C459E}" type="pres">
      <dgm:prSet presAssocID="{B4101F87-FCDB-47A7-9249-0F0DCF0A174C}" presName="rootComposite" presStyleCnt="0"/>
      <dgm:spPr/>
    </dgm:pt>
    <dgm:pt modelId="{1A5F3D5D-F50A-47CE-A070-E60D369CC47E}" type="pres">
      <dgm:prSet presAssocID="{B4101F87-FCDB-47A7-9249-0F0DCF0A174C}" presName="rootText" presStyleLbl="node3" presStyleIdx="0" presStyleCnt="2">
        <dgm:presLayoutVars>
          <dgm:chPref val="3"/>
        </dgm:presLayoutVars>
      </dgm:prSet>
      <dgm:spPr/>
    </dgm:pt>
    <dgm:pt modelId="{B7DD5210-F75E-4940-9A29-C3E85075DF43}" type="pres">
      <dgm:prSet presAssocID="{B4101F87-FCDB-47A7-9249-0F0DCF0A174C}" presName="rootConnector" presStyleLbl="node3" presStyleIdx="0" presStyleCnt="2"/>
      <dgm:spPr/>
    </dgm:pt>
    <dgm:pt modelId="{59CB022B-F599-4F53-A92B-5425B9C40347}" type="pres">
      <dgm:prSet presAssocID="{B4101F87-FCDB-47A7-9249-0F0DCF0A174C}" presName="hierChild4" presStyleCnt="0"/>
      <dgm:spPr/>
    </dgm:pt>
    <dgm:pt modelId="{A74304A9-69A7-44C8-ACF6-8CC3B925769D}" type="pres">
      <dgm:prSet presAssocID="{B4101F87-FCDB-47A7-9249-0F0DCF0A174C}" presName="hierChild5" presStyleCnt="0"/>
      <dgm:spPr/>
    </dgm:pt>
    <dgm:pt modelId="{991F6655-980F-46A2-AF29-466CD98DB158}" type="pres">
      <dgm:prSet presAssocID="{1F7699D0-349F-4D6F-B4A8-C257E15583C5}" presName="Name35" presStyleLbl="parChTrans1D3" presStyleIdx="1" presStyleCnt="2"/>
      <dgm:spPr/>
    </dgm:pt>
    <dgm:pt modelId="{D6F8700C-2A13-49D3-9064-74C8813EE6C0}" type="pres">
      <dgm:prSet presAssocID="{B11C304D-6A2A-4A5A-937D-93C1EB13C2A9}" presName="hierRoot2" presStyleCnt="0">
        <dgm:presLayoutVars>
          <dgm:hierBranch/>
        </dgm:presLayoutVars>
      </dgm:prSet>
      <dgm:spPr/>
    </dgm:pt>
    <dgm:pt modelId="{BFB33373-5496-4E5D-ACDD-CC2150AB4977}" type="pres">
      <dgm:prSet presAssocID="{B11C304D-6A2A-4A5A-937D-93C1EB13C2A9}" presName="rootComposite" presStyleCnt="0"/>
      <dgm:spPr/>
    </dgm:pt>
    <dgm:pt modelId="{92296032-FE25-4630-BBE8-6C3B424A96AC}" type="pres">
      <dgm:prSet presAssocID="{B11C304D-6A2A-4A5A-937D-93C1EB13C2A9}" presName="rootText" presStyleLbl="node3" presStyleIdx="1" presStyleCnt="2">
        <dgm:presLayoutVars>
          <dgm:chPref val="3"/>
        </dgm:presLayoutVars>
      </dgm:prSet>
      <dgm:spPr/>
    </dgm:pt>
    <dgm:pt modelId="{4F5A4410-4F01-4000-9233-F61B872F6DBB}" type="pres">
      <dgm:prSet presAssocID="{B11C304D-6A2A-4A5A-937D-93C1EB13C2A9}" presName="rootConnector" presStyleLbl="node3" presStyleIdx="1" presStyleCnt="2"/>
      <dgm:spPr/>
    </dgm:pt>
    <dgm:pt modelId="{6739236E-ABF8-4E5A-834B-74CB0B1E8A3D}" type="pres">
      <dgm:prSet presAssocID="{B11C304D-6A2A-4A5A-937D-93C1EB13C2A9}" presName="hierChild4" presStyleCnt="0"/>
      <dgm:spPr/>
    </dgm:pt>
    <dgm:pt modelId="{ED7776AB-6C67-4337-A0DA-B63486FB846F}" type="pres">
      <dgm:prSet presAssocID="{B11C304D-6A2A-4A5A-937D-93C1EB13C2A9}" presName="hierChild5" presStyleCnt="0"/>
      <dgm:spPr/>
    </dgm:pt>
    <dgm:pt modelId="{8037FDFC-35E5-4F11-AF34-9A7753A9E962}" type="pres">
      <dgm:prSet presAssocID="{EFC3F8F3-6BA3-4830-A7D6-F9E4DEA00A78}" presName="hierChild5" presStyleCnt="0"/>
      <dgm:spPr/>
    </dgm:pt>
    <dgm:pt modelId="{0CDF7275-3711-47D5-8517-1CF1F59FFD1F}" type="pres">
      <dgm:prSet presAssocID="{503B4F9F-443F-4C2E-84E1-C0365341E101}" presName="hierChild3" presStyleCnt="0"/>
      <dgm:spPr/>
    </dgm:pt>
  </dgm:ptLst>
  <dgm:cxnLst>
    <dgm:cxn modelId="{D644C505-D0F3-407A-9424-A0488494F155}" srcId="{503B4F9F-443F-4C2E-84E1-C0365341E101}" destId="{56EC846E-9EBE-4FCA-8233-96A0B64A45FD}" srcOrd="1" destOrd="0" parTransId="{42E9A9B5-007E-4C64-A014-07145A952E38}" sibTransId="{7B480BC7-99E0-4DBD-A12F-9EF9BC8FD392}"/>
    <dgm:cxn modelId="{DB7C552D-5509-4325-A2AD-DFBD22A9B4B9}" type="presOf" srcId="{7DD158F6-83FD-40CB-ABC8-1CE61FD73FE9}" destId="{B86A159B-4986-402C-AFA8-46A47E4D17E3}" srcOrd="0" destOrd="0" presId="urn:microsoft.com/office/officeart/2005/8/layout/orgChart1"/>
    <dgm:cxn modelId="{C6D5A535-A5D8-43B2-93BE-E19956A0B66A}" type="presOf" srcId="{7C01D464-1328-4857-B1D3-466A76AEFAF6}" destId="{B839EEFA-52FC-46B9-BF2A-2409533E4B2A}" srcOrd="0" destOrd="0" presId="urn:microsoft.com/office/officeart/2005/8/layout/orgChart1"/>
    <dgm:cxn modelId="{3C42933E-9AA9-4200-B8E7-9D426A9BD0E9}" type="presOf" srcId="{1F7699D0-349F-4D6F-B4A8-C257E15583C5}" destId="{991F6655-980F-46A2-AF29-466CD98DB158}" srcOrd="0" destOrd="0" presId="urn:microsoft.com/office/officeart/2005/8/layout/orgChart1"/>
    <dgm:cxn modelId="{24B38663-5243-42C6-9FB1-FD0467538925}" srcId="{EFC3F8F3-6BA3-4830-A7D6-F9E4DEA00A78}" destId="{B11C304D-6A2A-4A5A-937D-93C1EB13C2A9}" srcOrd="1" destOrd="0" parTransId="{1F7699D0-349F-4D6F-B4A8-C257E15583C5}" sibTransId="{730E0B38-5232-46F9-B9B9-3D0006A3E1C3}"/>
    <dgm:cxn modelId="{7AB16747-989A-44CD-B273-089DEAF2A352}" srcId="{503B4F9F-443F-4C2E-84E1-C0365341E101}" destId="{7C01D464-1328-4857-B1D3-466A76AEFAF6}" srcOrd="0" destOrd="0" parTransId="{12206F54-2D9D-48B4-8607-CF30C96DD299}" sibTransId="{C6A28709-C278-47BA-85E2-D5471D776998}"/>
    <dgm:cxn modelId="{00AC274A-AFE4-401E-A25F-92DA22D61A60}" type="presOf" srcId="{B11C304D-6A2A-4A5A-937D-93C1EB13C2A9}" destId="{4F5A4410-4F01-4000-9233-F61B872F6DBB}" srcOrd="1" destOrd="0" presId="urn:microsoft.com/office/officeart/2005/8/layout/orgChart1"/>
    <dgm:cxn modelId="{B2B1406C-B7B8-409A-8096-15B60522252C}" type="presOf" srcId="{C985D463-9AE7-4E8C-822C-DE856DE441A7}" destId="{84B0E02B-A102-49C5-A1A4-5D63455866F2}" srcOrd="0" destOrd="0" presId="urn:microsoft.com/office/officeart/2005/8/layout/orgChart1"/>
    <dgm:cxn modelId="{6DF29B55-B0A3-41DD-88C5-F78C9B0BEB7B}" type="presOf" srcId="{EFC3F8F3-6BA3-4830-A7D6-F9E4DEA00A78}" destId="{771C8AF4-5154-47D7-90DB-48D0925B4DE8}" srcOrd="0" destOrd="0" presId="urn:microsoft.com/office/officeart/2005/8/layout/orgChart1"/>
    <dgm:cxn modelId="{DA34FE5A-DE15-4649-A1DC-DD404261A78C}" type="presOf" srcId="{B4101F87-FCDB-47A7-9249-0F0DCF0A174C}" destId="{1A5F3D5D-F50A-47CE-A070-E60D369CC47E}" srcOrd="0" destOrd="0" presId="urn:microsoft.com/office/officeart/2005/8/layout/orgChart1"/>
    <dgm:cxn modelId="{96BF698B-312F-42E7-9852-8922EA041DD4}" type="presOf" srcId="{7C01D464-1328-4857-B1D3-466A76AEFAF6}" destId="{801BCBF3-A136-444C-8DAE-BB2982100BFF}" srcOrd="1" destOrd="0" presId="urn:microsoft.com/office/officeart/2005/8/layout/orgChart1"/>
    <dgm:cxn modelId="{DEFAAC8F-74D7-4E8D-A18F-F5B28F1EAD3A}" srcId="{503B4F9F-443F-4C2E-84E1-C0365341E101}" destId="{EFC3F8F3-6BA3-4830-A7D6-F9E4DEA00A78}" srcOrd="2" destOrd="0" parTransId="{C985D463-9AE7-4E8C-822C-DE856DE441A7}" sibTransId="{79B55903-9693-48AB-86B1-647C67AC76C5}"/>
    <dgm:cxn modelId="{1ADF30B4-714A-4D8D-9D26-78D4118D05C2}" type="presOf" srcId="{56EC846E-9EBE-4FCA-8233-96A0B64A45FD}" destId="{8C166AC6-32EC-4367-8392-1C3D791AB701}" srcOrd="0" destOrd="0" presId="urn:microsoft.com/office/officeart/2005/8/layout/orgChart1"/>
    <dgm:cxn modelId="{675C29B8-D5C9-4FA6-AE7A-E859D75542D5}" srcId="{EFC3F8F3-6BA3-4830-A7D6-F9E4DEA00A78}" destId="{B4101F87-FCDB-47A7-9249-0F0DCF0A174C}" srcOrd="0" destOrd="0" parTransId="{7DD158F6-83FD-40CB-ABC8-1CE61FD73FE9}" sibTransId="{3DD3729E-DF52-49BB-A5BC-3330EE83A542}"/>
    <dgm:cxn modelId="{AD962CBC-3BBC-4BEF-A224-88B0A44E2A9B}" type="presOf" srcId="{503B4F9F-443F-4C2E-84E1-C0365341E101}" destId="{9CE175C4-2F52-4895-9B41-A45DCB60BD18}" srcOrd="0" destOrd="0" presId="urn:microsoft.com/office/officeart/2005/8/layout/orgChart1"/>
    <dgm:cxn modelId="{3A5C6EBE-0F94-45CE-A95D-193B89895BD2}" type="presOf" srcId="{42E9A9B5-007E-4C64-A014-07145A952E38}" destId="{408E5384-4829-486A-8866-3E12D9864EA2}" srcOrd="0" destOrd="0" presId="urn:microsoft.com/office/officeart/2005/8/layout/orgChart1"/>
    <dgm:cxn modelId="{8B3B84C8-2C9A-43CC-A224-D8DA49F97F5B}" type="presOf" srcId="{0D3989ED-56F0-4177-BDF1-DC22E5CECA10}" destId="{7F6B4570-62D7-4E23-BC7D-9C6624C32493}" srcOrd="0" destOrd="0" presId="urn:microsoft.com/office/officeart/2005/8/layout/orgChart1"/>
    <dgm:cxn modelId="{07200CCB-404A-4DDD-AEA9-2A09D3A56CB1}" srcId="{0D3989ED-56F0-4177-BDF1-DC22E5CECA10}" destId="{503B4F9F-443F-4C2E-84E1-C0365341E101}" srcOrd="0" destOrd="0" parTransId="{B40C6732-2F24-4D97-80C2-80C7749BF274}" sibTransId="{72560D27-4C8C-4DA2-BE8A-EA7A77229914}"/>
    <dgm:cxn modelId="{D2FBB6D2-0D40-4A7D-8C24-829BE0D4B446}" type="presOf" srcId="{B11C304D-6A2A-4A5A-937D-93C1EB13C2A9}" destId="{92296032-FE25-4630-BBE8-6C3B424A96AC}" srcOrd="0" destOrd="0" presId="urn:microsoft.com/office/officeart/2005/8/layout/orgChart1"/>
    <dgm:cxn modelId="{999C23D3-0D87-47C5-B610-589C87062A08}" type="presOf" srcId="{B4101F87-FCDB-47A7-9249-0F0DCF0A174C}" destId="{B7DD5210-F75E-4940-9A29-C3E85075DF43}" srcOrd="1" destOrd="0" presId="urn:microsoft.com/office/officeart/2005/8/layout/orgChart1"/>
    <dgm:cxn modelId="{48D506ED-BE6E-47F1-B2D2-BC8BDF00FE57}" type="presOf" srcId="{56EC846E-9EBE-4FCA-8233-96A0B64A45FD}" destId="{08F3612F-3D6A-49D3-80C1-237A37E62C3A}" srcOrd="1" destOrd="0" presId="urn:microsoft.com/office/officeart/2005/8/layout/orgChart1"/>
    <dgm:cxn modelId="{993018EE-E49C-485C-947F-63283BEC0DA5}" type="presOf" srcId="{12206F54-2D9D-48B4-8607-CF30C96DD299}" destId="{AE6D70D5-6FB5-4794-804C-1DEB415ED059}" srcOrd="0" destOrd="0" presId="urn:microsoft.com/office/officeart/2005/8/layout/orgChart1"/>
    <dgm:cxn modelId="{F70A26F7-8D67-43D4-B803-6E106523D2C4}" type="presOf" srcId="{503B4F9F-443F-4C2E-84E1-C0365341E101}" destId="{952B007E-0D5E-489A-8E4D-B9680877E2B0}" srcOrd="1" destOrd="0" presId="urn:microsoft.com/office/officeart/2005/8/layout/orgChart1"/>
    <dgm:cxn modelId="{416B0CFE-D912-4D92-95AA-345CCBD1810C}" type="presOf" srcId="{EFC3F8F3-6BA3-4830-A7D6-F9E4DEA00A78}" destId="{AE58C790-3065-4DA5-B7E0-52A4EF1F512D}" srcOrd="1" destOrd="0" presId="urn:microsoft.com/office/officeart/2005/8/layout/orgChart1"/>
    <dgm:cxn modelId="{0325166E-4A10-440F-B36D-1378A23135BE}" type="presParOf" srcId="{7F6B4570-62D7-4E23-BC7D-9C6624C32493}" destId="{5DA07DBE-9124-445B-B223-4FABFD6A1441}" srcOrd="0" destOrd="0" presId="urn:microsoft.com/office/officeart/2005/8/layout/orgChart1"/>
    <dgm:cxn modelId="{7B341E1D-6335-4694-A826-B54000A5F65E}" type="presParOf" srcId="{5DA07DBE-9124-445B-B223-4FABFD6A1441}" destId="{7D5B8723-358B-4869-9CF1-5CFBFDA4F67B}" srcOrd="0" destOrd="0" presId="urn:microsoft.com/office/officeart/2005/8/layout/orgChart1"/>
    <dgm:cxn modelId="{FCE95BD2-5149-4D43-9FA8-B32A14790AB5}" type="presParOf" srcId="{7D5B8723-358B-4869-9CF1-5CFBFDA4F67B}" destId="{9CE175C4-2F52-4895-9B41-A45DCB60BD18}" srcOrd="0" destOrd="0" presId="urn:microsoft.com/office/officeart/2005/8/layout/orgChart1"/>
    <dgm:cxn modelId="{718EE7BF-D334-4965-A925-472345FA1DE2}" type="presParOf" srcId="{7D5B8723-358B-4869-9CF1-5CFBFDA4F67B}" destId="{952B007E-0D5E-489A-8E4D-B9680877E2B0}" srcOrd="1" destOrd="0" presId="urn:microsoft.com/office/officeart/2005/8/layout/orgChart1"/>
    <dgm:cxn modelId="{E7C59851-81A0-40C3-89D4-5E4A60B48CA7}" type="presParOf" srcId="{5DA07DBE-9124-445B-B223-4FABFD6A1441}" destId="{BFDD9084-41E7-42DF-B74B-4FB5437882FE}" srcOrd="1" destOrd="0" presId="urn:microsoft.com/office/officeart/2005/8/layout/orgChart1"/>
    <dgm:cxn modelId="{86081857-D8BE-4C8A-9B62-2ADF2BA87F27}" type="presParOf" srcId="{BFDD9084-41E7-42DF-B74B-4FB5437882FE}" destId="{AE6D70D5-6FB5-4794-804C-1DEB415ED059}" srcOrd="0" destOrd="0" presId="urn:microsoft.com/office/officeart/2005/8/layout/orgChart1"/>
    <dgm:cxn modelId="{22B36FBA-B0D6-4D9E-AEE3-142F1DABA5F8}" type="presParOf" srcId="{BFDD9084-41E7-42DF-B74B-4FB5437882FE}" destId="{51060475-BF52-4658-9E93-5DA1148FA74B}" srcOrd="1" destOrd="0" presId="urn:microsoft.com/office/officeart/2005/8/layout/orgChart1"/>
    <dgm:cxn modelId="{85F5310A-04D0-45AD-8A81-CE166C844588}" type="presParOf" srcId="{51060475-BF52-4658-9E93-5DA1148FA74B}" destId="{E9CB5DAE-F13C-4729-A343-DA59B71B0F6E}" srcOrd="0" destOrd="0" presId="urn:microsoft.com/office/officeart/2005/8/layout/orgChart1"/>
    <dgm:cxn modelId="{011DE634-3A44-42F6-98CF-C3655D256F1B}" type="presParOf" srcId="{E9CB5DAE-F13C-4729-A343-DA59B71B0F6E}" destId="{B839EEFA-52FC-46B9-BF2A-2409533E4B2A}" srcOrd="0" destOrd="0" presId="urn:microsoft.com/office/officeart/2005/8/layout/orgChart1"/>
    <dgm:cxn modelId="{6ED1D74B-4883-41EB-B21A-1A3CC43C5868}" type="presParOf" srcId="{E9CB5DAE-F13C-4729-A343-DA59B71B0F6E}" destId="{801BCBF3-A136-444C-8DAE-BB2982100BFF}" srcOrd="1" destOrd="0" presId="urn:microsoft.com/office/officeart/2005/8/layout/orgChart1"/>
    <dgm:cxn modelId="{B47A6A63-D3C1-4B7E-ACA3-7270731F6B80}" type="presParOf" srcId="{51060475-BF52-4658-9E93-5DA1148FA74B}" destId="{F9CEE37E-6DB1-4357-BD2D-581313C1374C}" srcOrd="1" destOrd="0" presId="urn:microsoft.com/office/officeart/2005/8/layout/orgChart1"/>
    <dgm:cxn modelId="{E89912A9-2B00-425C-A8DE-0DDEA754F000}" type="presParOf" srcId="{51060475-BF52-4658-9E93-5DA1148FA74B}" destId="{53D275BB-941A-477D-A216-562912D1C199}" srcOrd="2" destOrd="0" presId="urn:microsoft.com/office/officeart/2005/8/layout/orgChart1"/>
    <dgm:cxn modelId="{3F2DA24E-9B78-419C-9051-8B5F5BED54F4}" type="presParOf" srcId="{BFDD9084-41E7-42DF-B74B-4FB5437882FE}" destId="{408E5384-4829-486A-8866-3E12D9864EA2}" srcOrd="2" destOrd="0" presId="urn:microsoft.com/office/officeart/2005/8/layout/orgChart1"/>
    <dgm:cxn modelId="{DE401DCB-DF26-4BF9-92CD-FEBAF5709AA1}" type="presParOf" srcId="{BFDD9084-41E7-42DF-B74B-4FB5437882FE}" destId="{90CB5BD4-AB50-42D6-8FE9-A1A65C098A36}" srcOrd="3" destOrd="0" presId="urn:microsoft.com/office/officeart/2005/8/layout/orgChart1"/>
    <dgm:cxn modelId="{1632B591-F3B5-4EFA-91AA-2A0B7B7FA52B}" type="presParOf" srcId="{90CB5BD4-AB50-42D6-8FE9-A1A65C098A36}" destId="{534ADA36-DCA6-471E-AB2E-C5DE3682BE7E}" srcOrd="0" destOrd="0" presId="urn:microsoft.com/office/officeart/2005/8/layout/orgChart1"/>
    <dgm:cxn modelId="{BD86EBE3-08D4-46E8-AA73-C6B49F2F1C66}" type="presParOf" srcId="{534ADA36-DCA6-471E-AB2E-C5DE3682BE7E}" destId="{8C166AC6-32EC-4367-8392-1C3D791AB701}" srcOrd="0" destOrd="0" presId="urn:microsoft.com/office/officeart/2005/8/layout/orgChart1"/>
    <dgm:cxn modelId="{3536B218-EF7A-43A9-BC5E-178EEABCBE4E}" type="presParOf" srcId="{534ADA36-DCA6-471E-AB2E-C5DE3682BE7E}" destId="{08F3612F-3D6A-49D3-80C1-237A37E62C3A}" srcOrd="1" destOrd="0" presId="urn:microsoft.com/office/officeart/2005/8/layout/orgChart1"/>
    <dgm:cxn modelId="{029E64F3-956F-458E-9F93-8AA00BAEBA90}" type="presParOf" srcId="{90CB5BD4-AB50-42D6-8FE9-A1A65C098A36}" destId="{3BBFCBFA-EB93-4C59-855B-0CC156165ED1}" srcOrd="1" destOrd="0" presId="urn:microsoft.com/office/officeart/2005/8/layout/orgChart1"/>
    <dgm:cxn modelId="{333B8C02-0DA8-4381-B483-53C8A49EEC61}" type="presParOf" srcId="{90CB5BD4-AB50-42D6-8FE9-A1A65C098A36}" destId="{73E8DFA9-8388-4589-98B6-C86413CF3DA2}" srcOrd="2" destOrd="0" presId="urn:microsoft.com/office/officeart/2005/8/layout/orgChart1"/>
    <dgm:cxn modelId="{A29E3F23-2C41-4862-A1A7-D17542115618}" type="presParOf" srcId="{BFDD9084-41E7-42DF-B74B-4FB5437882FE}" destId="{84B0E02B-A102-49C5-A1A4-5D63455866F2}" srcOrd="4" destOrd="0" presId="urn:microsoft.com/office/officeart/2005/8/layout/orgChart1"/>
    <dgm:cxn modelId="{164909A4-9A54-4C5E-A136-9F4AFE1D64D7}" type="presParOf" srcId="{BFDD9084-41E7-42DF-B74B-4FB5437882FE}" destId="{874E79EE-E552-4BEE-87E1-E3FC11C1A5A3}" srcOrd="5" destOrd="0" presId="urn:microsoft.com/office/officeart/2005/8/layout/orgChart1"/>
    <dgm:cxn modelId="{299FB090-D8D8-446A-9BA1-A3901E6F5014}" type="presParOf" srcId="{874E79EE-E552-4BEE-87E1-E3FC11C1A5A3}" destId="{FB630FC7-D597-4EBA-ADB2-B256ABE82929}" srcOrd="0" destOrd="0" presId="urn:microsoft.com/office/officeart/2005/8/layout/orgChart1"/>
    <dgm:cxn modelId="{411ECD9F-4012-4D2A-A5AB-9374B2BA454B}" type="presParOf" srcId="{FB630FC7-D597-4EBA-ADB2-B256ABE82929}" destId="{771C8AF4-5154-47D7-90DB-48D0925B4DE8}" srcOrd="0" destOrd="0" presId="urn:microsoft.com/office/officeart/2005/8/layout/orgChart1"/>
    <dgm:cxn modelId="{57A76499-3293-4F39-A3DA-8EBB75088F09}" type="presParOf" srcId="{FB630FC7-D597-4EBA-ADB2-B256ABE82929}" destId="{AE58C790-3065-4DA5-B7E0-52A4EF1F512D}" srcOrd="1" destOrd="0" presId="urn:microsoft.com/office/officeart/2005/8/layout/orgChart1"/>
    <dgm:cxn modelId="{B01F7917-09D6-45FA-B6F9-39CB59DB8C43}" type="presParOf" srcId="{874E79EE-E552-4BEE-87E1-E3FC11C1A5A3}" destId="{2241EEB5-2DC4-48F4-88DA-91B58CFFF898}" srcOrd="1" destOrd="0" presId="urn:microsoft.com/office/officeart/2005/8/layout/orgChart1"/>
    <dgm:cxn modelId="{098DF1A0-00DF-40F1-92A3-D73B240CA4C1}" type="presParOf" srcId="{2241EEB5-2DC4-48F4-88DA-91B58CFFF898}" destId="{B86A159B-4986-402C-AFA8-46A47E4D17E3}" srcOrd="0" destOrd="0" presId="urn:microsoft.com/office/officeart/2005/8/layout/orgChart1"/>
    <dgm:cxn modelId="{1F74B502-ED8C-488F-B699-74AB25136E4F}" type="presParOf" srcId="{2241EEB5-2DC4-48F4-88DA-91B58CFFF898}" destId="{266521BB-DD28-4802-9800-5EB0C625788D}" srcOrd="1" destOrd="0" presId="urn:microsoft.com/office/officeart/2005/8/layout/orgChart1"/>
    <dgm:cxn modelId="{41C501D7-4F28-44CA-970B-69AAA05FF17B}" type="presParOf" srcId="{266521BB-DD28-4802-9800-5EB0C625788D}" destId="{F64879C1-C746-4B7B-8511-0167C24C459E}" srcOrd="0" destOrd="0" presId="urn:microsoft.com/office/officeart/2005/8/layout/orgChart1"/>
    <dgm:cxn modelId="{78293542-0047-4DD0-BB00-B600ECAE31C2}" type="presParOf" srcId="{F64879C1-C746-4B7B-8511-0167C24C459E}" destId="{1A5F3D5D-F50A-47CE-A070-E60D369CC47E}" srcOrd="0" destOrd="0" presId="urn:microsoft.com/office/officeart/2005/8/layout/orgChart1"/>
    <dgm:cxn modelId="{AF78690E-8136-4C30-9781-87F78603BA32}" type="presParOf" srcId="{F64879C1-C746-4B7B-8511-0167C24C459E}" destId="{B7DD5210-F75E-4940-9A29-C3E85075DF43}" srcOrd="1" destOrd="0" presId="urn:microsoft.com/office/officeart/2005/8/layout/orgChart1"/>
    <dgm:cxn modelId="{36B66C0B-AA97-4A89-951B-F8D8633FE704}" type="presParOf" srcId="{266521BB-DD28-4802-9800-5EB0C625788D}" destId="{59CB022B-F599-4F53-A92B-5425B9C40347}" srcOrd="1" destOrd="0" presId="urn:microsoft.com/office/officeart/2005/8/layout/orgChart1"/>
    <dgm:cxn modelId="{CD1A0875-482B-450D-BB1C-6DBBD86A68A0}" type="presParOf" srcId="{266521BB-DD28-4802-9800-5EB0C625788D}" destId="{A74304A9-69A7-44C8-ACF6-8CC3B925769D}" srcOrd="2" destOrd="0" presId="urn:microsoft.com/office/officeart/2005/8/layout/orgChart1"/>
    <dgm:cxn modelId="{DE9734BD-4BC2-4D58-A2F4-4C9FFB9292FD}" type="presParOf" srcId="{2241EEB5-2DC4-48F4-88DA-91B58CFFF898}" destId="{991F6655-980F-46A2-AF29-466CD98DB158}" srcOrd="2" destOrd="0" presId="urn:microsoft.com/office/officeart/2005/8/layout/orgChart1"/>
    <dgm:cxn modelId="{991FFC13-EBD5-44DA-96B3-F1D279E1A3EB}" type="presParOf" srcId="{2241EEB5-2DC4-48F4-88DA-91B58CFFF898}" destId="{D6F8700C-2A13-49D3-9064-74C8813EE6C0}" srcOrd="3" destOrd="0" presId="urn:microsoft.com/office/officeart/2005/8/layout/orgChart1"/>
    <dgm:cxn modelId="{E5EA31CD-4B28-4808-AC67-B188A14F2FFD}" type="presParOf" srcId="{D6F8700C-2A13-49D3-9064-74C8813EE6C0}" destId="{BFB33373-5496-4E5D-ACDD-CC2150AB4977}" srcOrd="0" destOrd="0" presId="urn:microsoft.com/office/officeart/2005/8/layout/orgChart1"/>
    <dgm:cxn modelId="{B9C56C2C-0C57-4C3D-B750-6DB0EE1F50E5}" type="presParOf" srcId="{BFB33373-5496-4E5D-ACDD-CC2150AB4977}" destId="{92296032-FE25-4630-BBE8-6C3B424A96AC}" srcOrd="0" destOrd="0" presId="urn:microsoft.com/office/officeart/2005/8/layout/orgChart1"/>
    <dgm:cxn modelId="{7ECA5E1C-605A-401C-A19D-ED5332BB3D3C}" type="presParOf" srcId="{BFB33373-5496-4E5D-ACDD-CC2150AB4977}" destId="{4F5A4410-4F01-4000-9233-F61B872F6DBB}" srcOrd="1" destOrd="0" presId="urn:microsoft.com/office/officeart/2005/8/layout/orgChart1"/>
    <dgm:cxn modelId="{56CD010F-24FE-47C6-B2F4-C273FFA573E0}" type="presParOf" srcId="{D6F8700C-2A13-49D3-9064-74C8813EE6C0}" destId="{6739236E-ABF8-4E5A-834B-74CB0B1E8A3D}" srcOrd="1" destOrd="0" presId="urn:microsoft.com/office/officeart/2005/8/layout/orgChart1"/>
    <dgm:cxn modelId="{7CE63021-CFE3-4011-BC7B-754BA63B17D9}" type="presParOf" srcId="{D6F8700C-2A13-49D3-9064-74C8813EE6C0}" destId="{ED7776AB-6C67-4337-A0DA-B63486FB846F}" srcOrd="2" destOrd="0" presId="urn:microsoft.com/office/officeart/2005/8/layout/orgChart1"/>
    <dgm:cxn modelId="{C4348F72-85D0-436F-91B1-1042259D16F9}" type="presParOf" srcId="{874E79EE-E552-4BEE-87E1-E3FC11C1A5A3}" destId="{8037FDFC-35E5-4F11-AF34-9A7753A9E962}" srcOrd="2" destOrd="0" presId="urn:microsoft.com/office/officeart/2005/8/layout/orgChart1"/>
    <dgm:cxn modelId="{90044D15-99AF-44AD-B568-29E37CFA011A}" type="presParOf" srcId="{5DA07DBE-9124-445B-B223-4FABFD6A1441}" destId="{0CDF7275-3711-47D5-8517-1CF1F59FFD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3989ED-56F0-4177-BDF1-DC22E5CECA10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03B4F9F-443F-4C2E-84E1-C0365341E101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Judah</a:t>
          </a:r>
        </a:p>
      </dgm:t>
    </dgm:pt>
    <dgm:pt modelId="{B40C6732-2F24-4D97-80C2-80C7749BF274}" type="parTrans" cxnId="{07200CCB-404A-4DDD-AEA9-2A09D3A56CB1}">
      <dgm:prSet/>
      <dgm:spPr/>
      <dgm:t>
        <a:bodyPr/>
        <a:lstStyle/>
        <a:p>
          <a:endParaRPr lang="en-US"/>
        </a:p>
      </dgm:t>
    </dgm:pt>
    <dgm:pt modelId="{72560D27-4C8C-4DA2-BE8A-EA7A77229914}" type="sibTrans" cxnId="{07200CCB-404A-4DDD-AEA9-2A09D3A56CB1}">
      <dgm:prSet/>
      <dgm:spPr/>
      <dgm:t>
        <a:bodyPr/>
        <a:lstStyle/>
        <a:p>
          <a:endParaRPr lang="en-US"/>
        </a:p>
      </dgm:t>
    </dgm:pt>
    <dgm:pt modelId="{7C01D464-1328-4857-B1D3-466A76AEFAF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Er</a:t>
          </a:r>
        </a:p>
      </dgm:t>
    </dgm:pt>
    <dgm:pt modelId="{12206F54-2D9D-48B4-8607-CF30C96DD299}" type="parTrans" cxnId="{7AB16747-989A-44CD-B273-089DEAF2A352}">
      <dgm:prSet/>
      <dgm:spPr>
        <a:ln w="76200"/>
      </dgm:spPr>
      <dgm:t>
        <a:bodyPr/>
        <a:lstStyle/>
        <a:p>
          <a:endParaRPr lang="en-US"/>
        </a:p>
      </dgm:t>
    </dgm:pt>
    <dgm:pt modelId="{C6A28709-C278-47BA-85E2-D5471D776998}" type="sibTrans" cxnId="{7AB16747-989A-44CD-B273-089DEAF2A352}">
      <dgm:prSet/>
      <dgm:spPr/>
      <dgm:t>
        <a:bodyPr/>
        <a:lstStyle/>
        <a:p>
          <a:endParaRPr lang="en-US"/>
        </a:p>
      </dgm:t>
    </dgm:pt>
    <dgm:pt modelId="{56EC846E-9EBE-4FCA-8233-96A0B64A45F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n-US" sz="5100" dirty="0"/>
            <a:t>Onan</a:t>
          </a:r>
        </a:p>
      </dgm:t>
    </dgm:pt>
    <dgm:pt modelId="{42E9A9B5-007E-4C64-A014-07145A952E38}" type="parTrans" cxnId="{D644C505-D0F3-407A-9424-A0488494F155}">
      <dgm:prSet/>
      <dgm:spPr>
        <a:ln w="76200"/>
      </dgm:spPr>
      <dgm:t>
        <a:bodyPr/>
        <a:lstStyle/>
        <a:p>
          <a:endParaRPr lang="en-US"/>
        </a:p>
      </dgm:t>
    </dgm:pt>
    <dgm:pt modelId="{7B480BC7-99E0-4DBD-A12F-9EF9BC8FD392}" type="sibTrans" cxnId="{D644C505-D0F3-407A-9424-A0488494F155}">
      <dgm:prSet/>
      <dgm:spPr/>
      <dgm:t>
        <a:bodyPr/>
        <a:lstStyle/>
        <a:p>
          <a:endParaRPr lang="en-US"/>
        </a:p>
      </dgm:t>
    </dgm:pt>
    <dgm:pt modelId="{EFC3F8F3-6BA3-4830-A7D6-F9E4DEA00A78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Shelah</a:t>
          </a:r>
        </a:p>
      </dgm:t>
    </dgm:pt>
    <dgm:pt modelId="{C985D463-9AE7-4E8C-822C-DE856DE441A7}" type="parTrans" cxnId="{DEFAAC8F-74D7-4E8D-A18F-F5B28F1EAD3A}">
      <dgm:prSet/>
      <dgm:spPr>
        <a:ln w="76200"/>
      </dgm:spPr>
      <dgm:t>
        <a:bodyPr/>
        <a:lstStyle/>
        <a:p>
          <a:endParaRPr lang="en-US"/>
        </a:p>
      </dgm:t>
    </dgm:pt>
    <dgm:pt modelId="{79B55903-9693-48AB-86B1-647C67AC76C5}" type="sibTrans" cxnId="{DEFAAC8F-74D7-4E8D-A18F-F5B28F1EAD3A}">
      <dgm:prSet/>
      <dgm:spPr/>
      <dgm:t>
        <a:bodyPr/>
        <a:lstStyle/>
        <a:p>
          <a:endParaRPr lang="en-US"/>
        </a:p>
      </dgm:t>
    </dgm:pt>
    <dgm:pt modelId="{C34DDC20-DD3E-418C-A4BE-FFB993FBFA45}">
      <dgm:prSet/>
      <dgm:spPr/>
      <dgm:t>
        <a:bodyPr/>
        <a:lstStyle/>
        <a:p>
          <a:r>
            <a:rPr lang="en-US" dirty="0"/>
            <a:t>Perez</a:t>
          </a:r>
        </a:p>
      </dgm:t>
    </dgm:pt>
    <dgm:pt modelId="{16A8FA6F-B2E4-427D-BC9B-B82FF93E0DFE}" type="parTrans" cxnId="{A895BF64-7B48-4BCF-A347-7D139CE64AC6}">
      <dgm:prSet/>
      <dgm:spPr>
        <a:ln w="76200"/>
      </dgm:spPr>
      <dgm:t>
        <a:bodyPr/>
        <a:lstStyle/>
        <a:p>
          <a:endParaRPr lang="en-US"/>
        </a:p>
      </dgm:t>
    </dgm:pt>
    <dgm:pt modelId="{0C7FD704-1E26-43DE-93D4-D4BA71B5E387}" type="sibTrans" cxnId="{A895BF64-7B48-4BCF-A347-7D139CE64AC6}">
      <dgm:prSet/>
      <dgm:spPr/>
      <dgm:t>
        <a:bodyPr/>
        <a:lstStyle/>
        <a:p>
          <a:endParaRPr lang="en-US"/>
        </a:p>
      </dgm:t>
    </dgm:pt>
    <dgm:pt modelId="{3E584343-3727-43F4-ABF0-7ABEC2526F45}">
      <dgm:prSet/>
      <dgm:spPr/>
      <dgm:t>
        <a:bodyPr/>
        <a:lstStyle/>
        <a:p>
          <a:r>
            <a:rPr lang="en-US" dirty="0"/>
            <a:t>Zerah</a:t>
          </a:r>
        </a:p>
      </dgm:t>
    </dgm:pt>
    <dgm:pt modelId="{E4D9EF8F-16DE-481A-8FF8-398BF3C4C7A2}" type="parTrans" cxnId="{4C6080DB-6C30-4040-8F04-7D0193BEDC76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E0DF92D-5AA9-4EC6-B80B-5064FD8BEDDD}" type="sibTrans" cxnId="{4C6080DB-6C30-4040-8F04-7D0193BEDC76}">
      <dgm:prSet/>
      <dgm:spPr/>
      <dgm:t>
        <a:bodyPr/>
        <a:lstStyle/>
        <a:p>
          <a:endParaRPr lang="en-US"/>
        </a:p>
      </dgm:t>
    </dgm:pt>
    <dgm:pt modelId="{70586E06-5D17-44FF-ACEB-2A2A6F731EEA}">
      <dgm:prSet/>
      <dgm:spPr/>
      <dgm:t>
        <a:bodyPr/>
        <a:lstStyle/>
        <a:p>
          <a:r>
            <a:rPr lang="en-US" dirty="0"/>
            <a:t>Hezron</a:t>
          </a:r>
        </a:p>
      </dgm:t>
    </dgm:pt>
    <dgm:pt modelId="{9937B2AA-6117-47C9-B1F7-24BF2032DEE2}" type="parTrans" cxnId="{5CDAE619-65AF-49C4-B09B-A87A3C9E8BB2}">
      <dgm:prSet/>
      <dgm:spPr>
        <a:ln w="76200"/>
      </dgm:spPr>
      <dgm:t>
        <a:bodyPr/>
        <a:lstStyle/>
        <a:p>
          <a:endParaRPr lang="en-US"/>
        </a:p>
      </dgm:t>
    </dgm:pt>
    <dgm:pt modelId="{EAE35E68-F2F1-4A27-A0A6-1F84A9B26B27}" type="sibTrans" cxnId="{5CDAE619-65AF-49C4-B09B-A87A3C9E8BB2}">
      <dgm:prSet/>
      <dgm:spPr/>
      <dgm:t>
        <a:bodyPr/>
        <a:lstStyle/>
        <a:p>
          <a:endParaRPr lang="en-US"/>
        </a:p>
      </dgm:t>
    </dgm:pt>
    <dgm:pt modelId="{3D8C9279-E59F-4E31-8210-FAF7E8B9E893}">
      <dgm:prSet/>
      <dgm:spPr/>
      <dgm:t>
        <a:bodyPr/>
        <a:lstStyle/>
        <a:p>
          <a:r>
            <a:rPr lang="en-US" dirty="0"/>
            <a:t>Other</a:t>
          </a:r>
        </a:p>
      </dgm:t>
    </dgm:pt>
    <dgm:pt modelId="{05B4BE16-AA21-4050-91B7-5F38F7220861}" type="parTrans" cxnId="{60118198-C965-46EE-9EC4-BF6DFF14BA1D}">
      <dgm:prSet/>
      <dgm:spPr>
        <a:ln w="76200"/>
      </dgm:spPr>
      <dgm:t>
        <a:bodyPr/>
        <a:lstStyle/>
        <a:p>
          <a:endParaRPr lang="en-US"/>
        </a:p>
      </dgm:t>
    </dgm:pt>
    <dgm:pt modelId="{0AD62CF1-9502-4ABD-9464-D7F631D647C9}" type="sibTrans" cxnId="{60118198-C965-46EE-9EC4-BF6DFF14BA1D}">
      <dgm:prSet/>
      <dgm:spPr/>
      <dgm:t>
        <a:bodyPr/>
        <a:lstStyle/>
        <a:p>
          <a:endParaRPr lang="en-US"/>
        </a:p>
      </dgm:t>
    </dgm:pt>
    <dgm:pt modelId="{7F6B4570-62D7-4E23-BC7D-9C6624C32493}" type="pres">
      <dgm:prSet presAssocID="{0D3989ED-56F0-4177-BDF1-DC22E5CECA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A07DBE-9124-445B-B223-4FABFD6A1441}" type="pres">
      <dgm:prSet presAssocID="{503B4F9F-443F-4C2E-84E1-C0365341E101}" presName="hierRoot1" presStyleCnt="0">
        <dgm:presLayoutVars>
          <dgm:hierBranch val="init"/>
        </dgm:presLayoutVars>
      </dgm:prSet>
      <dgm:spPr/>
    </dgm:pt>
    <dgm:pt modelId="{7D5B8723-358B-4869-9CF1-5CFBFDA4F67B}" type="pres">
      <dgm:prSet presAssocID="{503B4F9F-443F-4C2E-84E1-C0365341E101}" presName="rootComposite1" presStyleCnt="0"/>
      <dgm:spPr/>
    </dgm:pt>
    <dgm:pt modelId="{9CE175C4-2F52-4895-9B41-A45DCB60BD18}" type="pres">
      <dgm:prSet presAssocID="{503B4F9F-443F-4C2E-84E1-C0365341E101}" presName="rootText1" presStyleLbl="node0" presStyleIdx="0" presStyleCnt="1">
        <dgm:presLayoutVars>
          <dgm:chPref val="3"/>
        </dgm:presLayoutVars>
      </dgm:prSet>
      <dgm:spPr/>
    </dgm:pt>
    <dgm:pt modelId="{952B007E-0D5E-489A-8E4D-B9680877E2B0}" type="pres">
      <dgm:prSet presAssocID="{503B4F9F-443F-4C2E-84E1-C0365341E101}" presName="rootConnector1" presStyleLbl="node1" presStyleIdx="0" presStyleCnt="0"/>
      <dgm:spPr/>
    </dgm:pt>
    <dgm:pt modelId="{BFDD9084-41E7-42DF-B74B-4FB5437882FE}" type="pres">
      <dgm:prSet presAssocID="{503B4F9F-443F-4C2E-84E1-C0365341E101}" presName="hierChild2" presStyleCnt="0"/>
      <dgm:spPr/>
    </dgm:pt>
    <dgm:pt modelId="{AE6D70D5-6FB5-4794-804C-1DEB415ED059}" type="pres">
      <dgm:prSet presAssocID="{12206F54-2D9D-48B4-8607-CF30C96DD299}" presName="Name37" presStyleLbl="parChTrans1D2" presStyleIdx="0" presStyleCnt="5"/>
      <dgm:spPr/>
    </dgm:pt>
    <dgm:pt modelId="{51060475-BF52-4658-9E93-5DA1148FA74B}" type="pres">
      <dgm:prSet presAssocID="{7C01D464-1328-4857-B1D3-466A76AEFAF6}" presName="hierRoot2" presStyleCnt="0">
        <dgm:presLayoutVars>
          <dgm:hierBranch val="init"/>
        </dgm:presLayoutVars>
      </dgm:prSet>
      <dgm:spPr/>
    </dgm:pt>
    <dgm:pt modelId="{E9CB5DAE-F13C-4729-A343-DA59B71B0F6E}" type="pres">
      <dgm:prSet presAssocID="{7C01D464-1328-4857-B1D3-466A76AEFAF6}" presName="rootComposite" presStyleCnt="0"/>
      <dgm:spPr/>
    </dgm:pt>
    <dgm:pt modelId="{B839EEFA-52FC-46B9-BF2A-2409533E4B2A}" type="pres">
      <dgm:prSet presAssocID="{7C01D464-1328-4857-B1D3-466A76AEFAF6}" presName="rootText" presStyleLbl="node2" presStyleIdx="0" presStyleCnt="5">
        <dgm:presLayoutVars>
          <dgm:chPref val="3"/>
        </dgm:presLayoutVars>
      </dgm:prSet>
      <dgm:spPr/>
    </dgm:pt>
    <dgm:pt modelId="{801BCBF3-A136-444C-8DAE-BB2982100BFF}" type="pres">
      <dgm:prSet presAssocID="{7C01D464-1328-4857-B1D3-466A76AEFAF6}" presName="rootConnector" presStyleLbl="node2" presStyleIdx="0" presStyleCnt="5"/>
      <dgm:spPr/>
    </dgm:pt>
    <dgm:pt modelId="{F9CEE37E-6DB1-4357-BD2D-581313C1374C}" type="pres">
      <dgm:prSet presAssocID="{7C01D464-1328-4857-B1D3-466A76AEFAF6}" presName="hierChild4" presStyleCnt="0"/>
      <dgm:spPr/>
    </dgm:pt>
    <dgm:pt modelId="{53D275BB-941A-477D-A216-562912D1C199}" type="pres">
      <dgm:prSet presAssocID="{7C01D464-1328-4857-B1D3-466A76AEFAF6}" presName="hierChild5" presStyleCnt="0"/>
      <dgm:spPr/>
    </dgm:pt>
    <dgm:pt modelId="{408E5384-4829-486A-8866-3E12D9864EA2}" type="pres">
      <dgm:prSet presAssocID="{42E9A9B5-007E-4C64-A014-07145A952E38}" presName="Name37" presStyleLbl="parChTrans1D2" presStyleIdx="1" presStyleCnt="5"/>
      <dgm:spPr/>
    </dgm:pt>
    <dgm:pt modelId="{90CB5BD4-AB50-42D6-8FE9-A1A65C098A36}" type="pres">
      <dgm:prSet presAssocID="{56EC846E-9EBE-4FCA-8233-96A0B64A45FD}" presName="hierRoot2" presStyleCnt="0">
        <dgm:presLayoutVars>
          <dgm:hierBranch val="init"/>
        </dgm:presLayoutVars>
      </dgm:prSet>
      <dgm:spPr/>
    </dgm:pt>
    <dgm:pt modelId="{534ADA36-DCA6-471E-AB2E-C5DE3682BE7E}" type="pres">
      <dgm:prSet presAssocID="{56EC846E-9EBE-4FCA-8233-96A0B64A45FD}" presName="rootComposite" presStyleCnt="0"/>
      <dgm:spPr/>
    </dgm:pt>
    <dgm:pt modelId="{8C166AC6-32EC-4367-8392-1C3D791AB701}" type="pres">
      <dgm:prSet presAssocID="{56EC846E-9EBE-4FCA-8233-96A0B64A45FD}" presName="rootText" presStyleLbl="node2" presStyleIdx="1" presStyleCnt="5">
        <dgm:presLayoutVars>
          <dgm:chPref val="3"/>
        </dgm:presLayoutVars>
      </dgm:prSet>
      <dgm:spPr/>
    </dgm:pt>
    <dgm:pt modelId="{08F3612F-3D6A-49D3-80C1-237A37E62C3A}" type="pres">
      <dgm:prSet presAssocID="{56EC846E-9EBE-4FCA-8233-96A0B64A45FD}" presName="rootConnector" presStyleLbl="node2" presStyleIdx="1" presStyleCnt="5"/>
      <dgm:spPr/>
    </dgm:pt>
    <dgm:pt modelId="{3BBFCBFA-EB93-4C59-855B-0CC156165ED1}" type="pres">
      <dgm:prSet presAssocID="{56EC846E-9EBE-4FCA-8233-96A0B64A45FD}" presName="hierChild4" presStyleCnt="0"/>
      <dgm:spPr/>
    </dgm:pt>
    <dgm:pt modelId="{73E8DFA9-8388-4589-98B6-C86413CF3DA2}" type="pres">
      <dgm:prSet presAssocID="{56EC846E-9EBE-4FCA-8233-96A0B64A45FD}" presName="hierChild5" presStyleCnt="0"/>
      <dgm:spPr/>
    </dgm:pt>
    <dgm:pt modelId="{84B0E02B-A102-49C5-A1A4-5D63455866F2}" type="pres">
      <dgm:prSet presAssocID="{C985D463-9AE7-4E8C-822C-DE856DE441A7}" presName="Name37" presStyleLbl="parChTrans1D2" presStyleIdx="2" presStyleCnt="5"/>
      <dgm:spPr/>
    </dgm:pt>
    <dgm:pt modelId="{874E79EE-E552-4BEE-87E1-E3FC11C1A5A3}" type="pres">
      <dgm:prSet presAssocID="{EFC3F8F3-6BA3-4830-A7D6-F9E4DEA00A78}" presName="hierRoot2" presStyleCnt="0">
        <dgm:presLayoutVars>
          <dgm:hierBranch/>
        </dgm:presLayoutVars>
      </dgm:prSet>
      <dgm:spPr/>
    </dgm:pt>
    <dgm:pt modelId="{FB630FC7-D597-4EBA-ADB2-B256ABE82929}" type="pres">
      <dgm:prSet presAssocID="{EFC3F8F3-6BA3-4830-A7D6-F9E4DEA00A78}" presName="rootComposite" presStyleCnt="0"/>
      <dgm:spPr/>
    </dgm:pt>
    <dgm:pt modelId="{771C8AF4-5154-47D7-90DB-48D0925B4DE8}" type="pres">
      <dgm:prSet presAssocID="{EFC3F8F3-6BA3-4830-A7D6-F9E4DEA00A78}" presName="rootText" presStyleLbl="node2" presStyleIdx="2" presStyleCnt="5">
        <dgm:presLayoutVars>
          <dgm:chPref val="3"/>
        </dgm:presLayoutVars>
      </dgm:prSet>
      <dgm:spPr/>
    </dgm:pt>
    <dgm:pt modelId="{AE58C790-3065-4DA5-B7E0-52A4EF1F512D}" type="pres">
      <dgm:prSet presAssocID="{EFC3F8F3-6BA3-4830-A7D6-F9E4DEA00A78}" presName="rootConnector" presStyleLbl="node2" presStyleIdx="2" presStyleCnt="5"/>
      <dgm:spPr/>
    </dgm:pt>
    <dgm:pt modelId="{2241EEB5-2DC4-48F4-88DA-91B58CFFF898}" type="pres">
      <dgm:prSet presAssocID="{EFC3F8F3-6BA3-4830-A7D6-F9E4DEA00A78}" presName="hierChild4" presStyleCnt="0"/>
      <dgm:spPr/>
    </dgm:pt>
    <dgm:pt modelId="{8037FDFC-35E5-4F11-AF34-9A7753A9E962}" type="pres">
      <dgm:prSet presAssocID="{EFC3F8F3-6BA3-4830-A7D6-F9E4DEA00A78}" presName="hierChild5" presStyleCnt="0"/>
      <dgm:spPr/>
    </dgm:pt>
    <dgm:pt modelId="{57D22E4C-D999-4E22-9B48-3A53B96AB2A9}" type="pres">
      <dgm:prSet presAssocID="{16A8FA6F-B2E4-427D-BC9B-B82FF93E0DFE}" presName="Name37" presStyleLbl="parChTrans1D2" presStyleIdx="3" presStyleCnt="5"/>
      <dgm:spPr/>
    </dgm:pt>
    <dgm:pt modelId="{3EC206E6-0DF4-4091-A1F2-4365447563BD}" type="pres">
      <dgm:prSet presAssocID="{C34DDC20-DD3E-418C-A4BE-FFB993FBFA45}" presName="hierRoot2" presStyleCnt="0">
        <dgm:presLayoutVars>
          <dgm:hierBranch/>
        </dgm:presLayoutVars>
      </dgm:prSet>
      <dgm:spPr/>
    </dgm:pt>
    <dgm:pt modelId="{59EEB36F-BDFD-4DC0-A85C-587B0AF540AA}" type="pres">
      <dgm:prSet presAssocID="{C34DDC20-DD3E-418C-A4BE-FFB993FBFA45}" presName="rootComposite" presStyleCnt="0"/>
      <dgm:spPr/>
    </dgm:pt>
    <dgm:pt modelId="{2AD1E2E1-0A4C-47DD-A8FD-47FB27264485}" type="pres">
      <dgm:prSet presAssocID="{C34DDC20-DD3E-418C-A4BE-FFB993FBFA45}" presName="rootText" presStyleLbl="node2" presStyleIdx="3" presStyleCnt="5">
        <dgm:presLayoutVars>
          <dgm:chPref val="3"/>
        </dgm:presLayoutVars>
      </dgm:prSet>
      <dgm:spPr/>
    </dgm:pt>
    <dgm:pt modelId="{2C597A96-FC0B-43E7-88E6-7A0ECCB77575}" type="pres">
      <dgm:prSet presAssocID="{C34DDC20-DD3E-418C-A4BE-FFB993FBFA45}" presName="rootConnector" presStyleLbl="node2" presStyleIdx="3" presStyleCnt="5"/>
      <dgm:spPr/>
    </dgm:pt>
    <dgm:pt modelId="{73307110-D4F7-457C-A6F9-C00287FEC4F2}" type="pres">
      <dgm:prSet presAssocID="{C34DDC20-DD3E-418C-A4BE-FFB993FBFA45}" presName="hierChild4" presStyleCnt="0"/>
      <dgm:spPr/>
    </dgm:pt>
    <dgm:pt modelId="{3FCE0503-6833-476D-92D2-BEEF3998054F}" type="pres">
      <dgm:prSet presAssocID="{9937B2AA-6117-47C9-B1F7-24BF2032DEE2}" presName="Name35" presStyleLbl="parChTrans1D3" presStyleIdx="0" presStyleCnt="2"/>
      <dgm:spPr/>
    </dgm:pt>
    <dgm:pt modelId="{A5840B7F-D1FA-4832-82C8-1301E8016FFA}" type="pres">
      <dgm:prSet presAssocID="{70586E06-5D17-44FF-ACEB-2A2A6F731EEA}" presName="hierRoot2" presStyleCnt="0">
        <dgm:presLayoutVars>
          <dgm:hierBranch/>
        </dgm:presLayoutVars>
      </dgm:prSet>
      <dgm:spPr/>
    </dgm:pt>
    <dgm:pt modelId="{40885AA6-8A82-4188-B0F0-53D2561AA8FC}" type="pres">
      <dgm:prSet presAssocID="{70586E06-5D17-44FF-ACEB-2A2A6F731EEA}" presName="rootComposite" presStyleCnt="0"/>
      <dgm:spPr/>
    </dgm:pt>
    <dgm:pt modelId="{19405169-01FD-4345-BA7B-4B0149BE3361}" type="pres">
      <dgm:prSet presAssocID="{70586E06-5D17-44FF-ACEB-2A2A6F731EEA}" presName="rootText" presStyleLbl="node3" presStyleIdx="0" presStyleCnt="2">
        <dgm:presLayoutVars>
          <dgm:chPref val="3"/>
        </dgm:presLayoutVars>
      </dgm:prSet>
      <dgm:spPr/>
    </dgm:pt>
    <dgm:pt modelId="{061EB9E4-8083-41D8-9E67-F74E7C5B5522}" type="pres">
      <dgm:prSet presAssocID="{70586E06-5D17-44FF-ACEB-2A2A6F731EEA}" presName="rootConnector" presStyleLbl="node3" presStyleIdx="0" presStyleCnt="2"/>
      <dgm:spPr/>
    </dgm:pt>
    <dgm:pt modelId="{2FD28827-5736-43D3-9819-99049BF89959}" type="pres">
      <dgm:prSet presAssocID="{70586E06-5D17-44FF-ACEB-2A2A6F731EEA}" presName="hierChild4" presStyleCnt="0"/>
      <dgm:spPr/>
    </dgm:pt>
    <dgm:pt modelId="{308B0ED8-10F5-4562-8737-B8F76355628C}" type="pres">
      <dgm:prSet presAssocID="{70586E06-5D17-44FF-ACEB-2A2A6F731EEA}" presName="hierChild5" presStyleCnt="0"/>
      <dgm:spPr/>
    </dgm:pt>
    <dgm:pt modelId="{A5B38C7D-7A0B-4BA0-9502-86274C8B84A0}" type="pres">
      <dgm:prSet presAssocID="{05B4BE16-AA21-4050-91B7-5F38F7220861}" presName="Name35" presStyleLbl="parChTrans1D3" presStyleIdx="1" presStyleCnt="2"/>
      <dgm:spPr/>
    </dgm:pt>
    <dgm:pt modelId="{FC4EB333-395B-439B-820E-FC0959019133}" type="pres">
      <dgm:prSet presAssocID="{3D8C9279-E59F-4E31-8210-FAF7E8B9E893}" presName="hierRoot2" presStyleCnt="0">
        <dgm:presLayoutVars>
          <dgm:hierBranch val="init"/>
        </dgm:presLayoutVars>
      </dgm:prSet>
      <dgm:spPr/>
    </dgm:pt>
    <dgm:pt modelId="{1EEAFF58-6BD9-4B99-8FD1-B064421B4350}" type="pres">
      <dgm:prSet presAssocID="{3D8C9279-E59F-4E31-8210-FAF7E8B9E893}" presName="rootComposite" presStyleCnt="0"/>
      <dgm:spPr/>
    </dgm:pt>
    <dgm:pt modelId="{7A0D4822-F78D-4F60-92B8-99DDA57AD15B}" type="pres">
      <dgm:prSet presAssocID="{3D8C9279-E59F-4E31-8210-FAF7E8B9E893}" presName="rootText" presStyleLbl="node3" presStyleIdx="1" presStyleCnt="2">
        <dgm:presLayoutVars>
          <dgm:chPref val="3"/>
        </dgm:presLayoutVars>
      </dgm:prSet>
      <dgm:spPr/>
    </dgm:pt>
    <dgm:pt modelId="{3429E6B6-70DB-4C37-9248-5D74E71EB63F}" type="pres">
      <dgm:prSet presAssocID="{3D8C9279-E59F-4E31-8210-FAF7E8B9E893}" presName="rootConnector" presStyleLbl="node3" presStyleIdx="1" presStyleCnt="2"/>
      <dgm:spPr/>
    </dgm:pt>
    <dgm:pt modelId="{4FE21737-CA88-4190-AA72-5B5C47581CCE}" type="pres">
      <dgm:prSet presAssocID="{3D8C9279-E59F-4E31-8210-FAF7E8B9E893}" presName="hierChild4" presStyleCnt="0"/>
      <dgm:spPr/>
    </dgm:pt>
    <dgm:pt modelId="{6E05AF73-8C81-4CE7-9E0E-5A5BDCC2A620}" type="pres">
      <dgm:prSet presAssocID="{3D8C9279-E59F-4E31-8210-FAF7E8B9E893}" presName="hierChild5" presStyleCnt="0"/>
      <dgm:spPr/>
    </dgm:pt>
    <dgm:pt modelId="{16968EE8-46AD-4FCD-AC63-CC77166859A0}" type="pres">
      <dgm:prSet presAssocID="{C34DDC20-DD3E-418C-A4BE-FFB993FBFA45}" presName="hierChild5" presStyleCnt="0"/>
      <dgm:spPr/>
    </dgm:pt>
    <dgm:pt modelId="{4A7869DD-C4F4-4C3D-9BF7-64E39FCD1FDF}" type="pres">
      <dgm:prSet presAssocID="{E4D9EF8F-16DE-481A-8FF8-398BF3C4C7A2}" presName="Name37" presStyleLbl="parChTrans1D2" presStyleIdx="4" presStyleCnt="5"/>
      <dgm:spPr/>
    </dgm:pt>
    <dgm:pt modelId="{0A80F0AD-F44B-4EA5-8F90-CF24E0BB68EC}" type="pres">
      <dgm:prSet presAssocID="{3E584343-3727-43F4-ABF0-7ABEC2526F45}" presName="hierRoot2" presStyleCnt="0">
        <dgm:presLayoutVars>
          <dgm:hierBranch val="init"/>
        </dgm:presLayoutVars>
      </dgm:prSet>
      <dgm:spPr/>
    </dgm:pt>
    <dgm:pt modelId="{B281AF4B-06A0-4B6F-B775-9E1CF680B886}" type="pres">
      <dgm:prSet presAssocID="{3E584343-3727-43F4-ABF0-7ABEC2526F45}" presName="rootComposite" presStyleCnt="0"/>
      <dgm:spPr/>
    </dgm:pt>
    <dgm:pt modelId="{77584002-C2AB-46D2-8442-305AE4D86496}" type="pres">
      <dgm:prSet presAssocID="{3E584343-3727-43F4-ABF0-7ABEC2526F45}" presName="rootText" presStyleLbl="node2" presStyleIdx="4" presStyleCnt="5">
        <dgm:presLayoutVars>
          <dgm:chPref val="3"/>
        </dgm:presLayoutVars>
      </dgm:prSet>
      <dgm:spPr/>
    </dgm:pt>
    <dgm:pt modelId="{A4E1CE32-6B8A-48DE-86EB-742757C0CB57}" type="pres">
      <dgm:prSet presAssocID="{3E584343-3727-43F4-ABF0-7ABEC2526F45}" presName="rootConnector" presStyleLbl="node2" presStyleIdx="4" presStyleCnt="5"/>
      <dgm:spPr/>
    </dgm:pt>
    <dgm:pt modelId="{1B50DD82-6EB7-43C8-9125-7A3242882449}" type="pres">
      <dgm:prSet presAssocID="{3E584343-3727-43F4-ABF0-7ABEC2526F45}" presName="hierChild4" presStyleCnt="0"/>
      <dgm:spPr/>
    </dgm:pt>
    <dgm:pt modelId="{6434C828-7907-4AE6-848C-3BD2606BD62C}" type="pres">
      <dgm:prSet presAssocID="{3E584343-3727-43F4-ABF0-7ABEC2526F45}" presName="hierChild5" presStyleCnt="0"/>
      <dgm:spPr/>
    </dgm:pt>
    <dgm:pt modelId="{0CDF7275-3711-47D5-8517-1CF1F59FFD1F}" type="pres">
      <dgm:prSet presAssocID="{503B4F9F-443F-4C2E-84E1-C0365341E101}" presName="hierChild3" presStyleCnt="0"/>
      <dgm:spPr/>
    </dgm:pt>
  </dgm:ptLst>
  <dgm:cxnLst>
    <dgm:cxn modelId="{507D7E04-633B-41A3-B23F-AE0A7EB2CB4B}" type="presOf" srcId="{70586E06-5D17-44FF-ACEB-2A2A6F731EEA}" destId="{19405169-01FD-4345-BA7B-4B0149BE3361}" srcOrd="0" destOrd="0" presId="urn:microsoft.com/office/officeart/2005/8/layout/orgChart1"/>
    <dgm:cxn modelId="{D644C505-D0F3-407A-9424-A0488494F155}" srcId="{503B4F9F-443F-4C2E-84E1-C0365341E101}" destId="{56EC846E-9EBE-4FCA-8233-96A0B64A45FD}" srcOrd="1" destOrd="0" parTransId="{42E9A9B5-007E-4C64-A014-07145A952E38}" sibTransId="{7B480BC7-99E0-4DBD-A12F-9EF9BC8FD392}"/>
    <dgm:cxn modelId="{12FB6307-E295-4ACB-8CFD-E50862AF6941}" type="presOf" srcId="{C34DDC20-DD3E-418C-A4BE-FFB993FBFA45}" destId="{2C597A96-FC0B-43E7-88E6-7A0ECCB77575}" srcOrd="1" destOrd="0" presId="urn:microsoft.com/office/officeart/2005/8/layout/orgChart1"/>
    <dgm:cxn modelId="{73094310-974F-46C7-B007-E34EF2441DFA}" type="presOf" srcId="{3D8C9279-E59F-4E31-8210-FAF7E8B9E893}" destId="{7A0D4822-F78D-4F60-92B8-99DDA57AD15B}" srcOrd="0" destOrd="0" presId="urn:microsoft.com/office/officeart/2005/8/layout/orgChart1"/>
    <dgm:cxn modelId="{5CDAE619-65AF-49C4-B09B-A87A3C9E8BB2}" srcId="{C34DDC20-DD3E-418C-A4BE-FFB993FBFA45}" destId="{70586E06-5D17-44FF-ACEB-2A2A6F731EEA}" srcOrd="0" destOrd="0" parTransId="{9937B2AA-6117-47C9-B1F7-24BF2032DEE2}" sibTransId="{EAE35E68-F2F1-4A27-A0A6-1F84A9B26B27}"/>
    <dgm:cxn modelId="{B7590623-84AE-4583-9E39-EBDD2C8D011A}" type="presOf" srcId="{E4D9EF8F-16DE-481A-8FF8-398BF3C4C7A2}" destId="{4A7869DD-C4F4-4C3D-9BF7-64E39FCD1FDF}" srcOrd="0" destOrd="0" presId="urn:microsoft.com/office/officeart/2005/8/layout/orgChart1"/>
    <dgm:cxn modelId="{C6D5A535-A5D8-43B2-93BE-E19956A0B66A}" type="presOf" srcId="{7C01D464-1328-4857-B1D3-466A76AEFAF6}" destId="{B839EEFA-52FC-46B9-BF2A-2409533E4B2A}" srcOrd="0" destOrd="0" presId="urn:microsoft.com/office/officeart/2005/8/layout/orgChart1"/>
    <dgm:cxn modelId="{A895BF64-7B48-4BCF-A347-7D139CE64AC6}" srcId="{503B4F9F-443F-4C2E-84E1-C0365341E101}" destId="{C34DDC20-DD3E-418C-A4BE-FFB993FBFA45}" srcOrd="3" destOrd="0" parTransId="{16A8FA6F-B2E4-427D-BC9B-B82FF93E0DFE}" sibTransId="{0C7FD704-1E26-43DE-93D4-D4BA71B5E387}"/>
    <dgm:cxn modelId="{7AB16747-989A-44CD-B273-089DEAF2A352}" srcId="{503B4F9F-443F-4C2E-84E1-C0365341E101}" destId="{7C01D464-1328-4857-B1D3-466A76AEFAF6}" srcOrd="0" destOrd="0" parTransId="{12206F54-2D9D-48B4-8607-CF30C96DD299}" sibTransId="{C6A28709-C278-47BA-85E2-D5471D776998}"/>
    <dgm:cxn modelId="{57872C48-12D2-437C-992D-1349E522E929}" type="presOf" srcId="{70586E06-5D17-44FF-ACEB-2A2A6F731EEA}" destId="{061EB9E4-8083-41D8-9E67-F74E7C5B5522}" srcOrd="1" destOrd="0" presId="urn:microsoft.com/office/officeart/2005/8/layout/orgChart1"/>
    <dgm:cxn modelId="{B2B1406C-B7B8-409A-8096-15B60522252C}" type="presOf" srcId="{C985D463-9AE7-4E8C-822C-DE856DE441A7}" destId="{84B0E02B-A102-49C5-A1A4-5D63455866F2}" srcOrd="0" destOrd="0" presId="urn:microsoft.com/office/officeart/2005/8/layout/orgChart1"/>
    <dgm:cxn modelId="{6DF29B55-B0A3-41DD-88C5-F78C9B0BEB7B}" type="presOf" srcId="{EFC3F8F3-6BA3-4830-A7D6-F9E4DEA00A78}" destId="{771C8AF4-5154-47D7-90DB-48D0925B4DE8}" srcOrd="0" destOrd="0" presId="urn:microsoft.com/office/officeart/2005/8/layout/orgChart1"/>
    <dgm:cxn modelId="{70858F79-A779-45EE-8649-1B8AFBC89BF4}" type="presOf" srcId="{16A8FA6F-B2E4-427D-BC9B-B82FF93E0DFE}" destId="{57D22E4C-D999-4E22-9B48-3A53B96AB2A9}" srcOrd="0" destOrd="0" presId="urn:microsoft.com/office/officeart/2005/8/layout/orgChart1"/>
    <dgm:cxn modelId="{22D4817A-BA05-4F8E-8BFC-254C3AFF7B43}" type="presOf" srcId="{9937B2AA-6117-47C9-B1F7-24BF2032DEE2}" destId="{3FCE0503-6833-476D-92D2-BEEF3998054F}" srcOrd="0" destOrd="0" presId="urn:microsoft.com/office/officeart/2005/8/layout/orgChart1"/>
    <dgm:cxn modelId="{23B0C683-9544-4703-9D93-13C972D52657}" type="presOf" srcId="{3E584343-3727-43F4-ABF0-7ABEC2526F45}" destId="{77584002-C2AB-46D2-8442-305AE4D86496}" srcOrd="0" destOrd="0" presId="urn:microsoft.com/office/officeart/2005/8/layout/orgChart1"/>
    <dgm:cxn modelId="{E0A0E986-E40D-4295-A8F4-0E6842569E5B}" type="presOf" srcId="{3D8C9279-E59F-4E31-8210-FAF7E8B9E893}" destId="{3429E6B6-70DB-4C37-9248-5D74E71EB63F}" srcOrd="1" destOrd="0" presId="urn:microsoft.com/office/officeart/2005/8/layout/orgChart1"/>
    <dgm:cxn modelId="{96BF698B-312F-42E7-9852-8922EA041DD4}" type="presOf" srcId="{7C01D464-1328-4857-B1D3-466A76AEFAF6}" destId="{801BCBF3-A136-444C-8DAE-BB2982100BFF}" srcOrd="1" destOrd="0" presId="urn:microsoft.com/office/officeart/2005/8/layout/orgChart1"/>
    <dgm:cxn modelId="{DEFAAC8F-74D7-4E8D-A18F-F5B28F1EAD3A}" srcId="{503B4F9F-443F-4C2E-84E1-C0365341E101}" destId="{EFC3F8F3-6BA3-4830-A7D6-F9E4DEA00A78}" srcOrd="2" destOrd="0" parTransId="{C985D463-9AE7-4E8C-822C-DE856DE441A7}" sibTransId="{79B55903-9693-48AB-86B1-647C67AC76C5}"/>
    <dgm:cxn modelId="{60118198-C965-46EE-9EC4-BF6DFF14BA1D}" srcId="{C34DDC20-DD3E-418C-A4BE-FFB993FBFA45}" destId="{3D8C9279-E59F-4E31-8210-FAF7E8B9E893}" srcOrd="1" destOrd="0" parTransId="{05B4BE16-AA21-4050-91B7-5F38F7220861}" sibTransId="{0AD62CF1-9502-4ABD-9464-D7F631D647C9}"/>
    <dgm:cxn modelId="{92AAC1A3-CF05-41C6-A5B5-90D04DFF608A}" type="presOf" srcId="{C34DDC20-DD3E-418C-A4BE-FFB993FBFA45}" destId="{2AD1E2E1-0A4C-47DD-A8FD-47FB27264485}" srcOrd="0" destOrd="0" presId="urn:microsoft.com/office/officeart/2005/8/layout/orgChart1"/>
    <dgm:cxn modelId="{1ADF30B4-714A-4D8D-9D26-78D4118D05C2}" type="presOf" srcId="{56EC846E-9EBE-4FCA-8233-96A0B64A45FD}" destId="{8C166AC6-32EC-4367-8392-1C3D791AB701}" srcOrd="0" destOrd="0" presId="urn:microsoft.com/office/officeart/2005/8/layout/orgChart1"/>
    <dgm:cxn modelId="{AD962CBC-3BBC-4BEF-A224-88B0A44E2A9B}" type="presOf" srcId="{503B4F9F-443F-4C2E-84E1-C0365341E101}" destId="{9CE175C4-2F52-4895-9B41-A45DCB60BD18}" srcOrd="0" destOrd="0" presId="urn:microsoft.com/office/officeart/2005/8/layout/orgChart1"/>
    <dgm:cxn modelId="{3A5C6EBE-0F94-45CE-A95D-193B89895BD2}" type="presOf" srcId="{42E9A9B5-007E-4C64-A014-07145A952E38}" destId="{408E5384-4829-486A-8866-3E12D9864EA2}" srcOrd="0" destOrd="0" presId="urn:microsoft.com/office/officeart/2005/8/layout/orgChart1"/>
    <dgm:cxn modelId="{8B3B84C8-2C9A-43CC-A224-D8DA49F97F5B}" type="presOf" srcId="{0D3989ED-56F0-4177-BDF1-DC22E5CECA10}" destId="{7F6B4570-62D7-4E23-BC7D-9C6624C32493}" srcOrd="0" destOrd="0" presId="urn:microsoft.com/office/officeart/2005/8/layout/orgChart1"/>
    <dgm:cxn modelId="{0378A2CA-B539-4212-A307-04A2EE6DE5B8}" type="presOf" srcId="{05B4BE16-AA21-4050-91B7-5F38F7220861}" destId="{A5B38C7D-7A0B-4BA0-9502-86274C8B84A0}" srcOrd="0" destOrd="0" presId="urn:microsoft.com/office/officeart/2005/8/layout/orgChart1"/>
    <dgm:cxn modelId="{07200CCB-404A-4DDD-AEA9-2A09D3A56CB1}" srcId="{0D3989ED-56F0-4177-BDF1-DC22E5CECA10}" destId="{503B4F9F-443F-4C2E-84E1-C0365341E101}" srcOrd="0" destOrd="0" parTransId="{B40C6732-2F24-4D97-80C2-80C7749BF274}" sibTransId="{72560D27-4C8C-4DA2-BE8A-EA7A77229914}"/>
    <dgm:cxn modelId="{6E2621CF-F453-4EFD-A269-9D0F7C2421C3}" type="presOf" srcId="{3E584343-3727-43F4-ABF0-7ABEC2526F45}" destId="{A4E1CE32-6B8A-48DE-86EB-742757C0CB57}" srcOrd="1" destOrd="0" presId="urn:microsoft.com/office/officeart/2005/8/layout/orgChart1"/>
    <dgm:cxn modelId="{4C6080DB-6C30-4040-8F04-7D0193BEDC76}" srcId="{503B4F9F-443F-4C2E-84E1-C0365341E101}" destId="{3E584343-3727-43F4-ABF0-7ABEC2526F45}" srcOrd="4" destOrd="0" parTransId="{E4D9EF8F-16DE-481A-8FF8-398BF3C4C7A2}" sibTransId="{8E0DF92D-5AA9-4EC6-B80B-5064FD8BEDDD}"/>
    <dgm:cxn modelId="{48D506ED-BE6E-47F1-B2D2-BC8BDF00FE57}" type="presOf" srcId="{56EC846E-9EBE-4FCA-8233-96A0B64A45FD}" destId="{08F3612F-3D6A-49D3-80C1-237A37E62C3A}" srcOrd="1" destOrd="0" presId="urn:microsoft.com/office/officeart/2005/8/layout/orgChart1"/>
    <dgm:cxn modelId="{993018EE-E49C-485C-947F-63283BEC0DA5}" type="presOf" srcId="{12206F54-2D9D-48B4-8607-CF30C96DD299}" destId="{AE6D70D5-6FB5-4794-804C-1DEB415ED059}" srcOrd="0" destOrd="0" presId="urn:microsoft.com/office/officeart/2005/8/layout/orgChart1"/>
    <dgm:cxn modelId="{F70A26F7-8D67-43D4-B803-6E106523D2C4}" type="presOf" srcId="{503B4F9F-443F-4C2E-84E1-C0365341E101}" destId="{952B007E-0D5E-489A-8E4D-B9680877E2B0}" srcOrd="1" destOrd="0" presId="urn:microsoft.com/office/officeart/2005/8/layout/orgChart1"/>
    <dgm:cxn modelId="{416B0CFE-D912-4D92-95AA-345CCBD1810C}" type="presOf" srcId="{EFC3F8F3-6BA3-4830-A7D6-F9E4DEA00A78}" destId="{AE58C790-3065-4DA5-B7E0-52A4EF1F512D}" srcOrd="1" destOrd="0" presId="urn:microsoft.com/office/officeart/2005/8/layout/orgChart1"/>
    <dgm:cxn modelId="{0325166E-4A10-440F-B36D-1378A23135BE}" type="presParOf" srcId="{7F6B4570-62D7-4E23-BC7D-9C6624C32493}" destId="{5DA07DBE-9124-445B-B223-4FABFD6A1441}" srcOrd="0" destOrd="0" presId="urn:microsoft.com/office/officeart/2005/8/layout/orgChart1"/>
    <dgm:cxn modelId="{7B341E1D-6335-4694-A826-B54000A5F65E}" type="presParOf" srcId="{5DA07DBE-9124-445B-B223-4FABFD6A1441}" destId="{7D5B8723-358B-4869-9CF1-5CFBFDA4F67B}" srcOrd="0" destOrd="0" presId="urn:microsoft.com/office/officeart/2005/8/layout/orgChart1"/>
    <dgm:cxn modelId="{FCE95BD2-5149-4D43-9FA8-B32A14790AB5}" type="presParOf" srcId="{7D5B8723-358B-4869-9CF1-5CFBFDA4F67B}" destId="{9CE175C4-2F52-4895-9B41-A45DCB60BD18}" srcOrd="0" destOrd="0" presId="urn:microsoft.com/office/officeart/2005/8/layout/orgChart1"/>
    <dgm:cxn modelId="{718EE7BF-D334-4965-A925-472345FA1DE2}" type="presParOf" srcId="{7D5B8723-358B-4869-9CF1-5CFBFDA4F67B}" destId="{952B007E-0D5E-489A-8E4D-B9680877E2B0}" srcOrd="1" destOrd="0" presId="urn:microsoft.com/office/officeart/2005/8/layout/orgChart1"/>
    <dgm:cxn modelId="{E7C59851-81A0-40C3-89D4-5E4A60B48CA7}" type="presParOf" srcId="{5DA07DBE-9124-445B-B223-4FABFD6A1441}" destId="{BFDD9084-41E7-42DF-B74B-4FB5437882FE}" srcOrd="1" destOrd="0" presId="urn:microsoft.com/office/officeart/2005/8/layout/orgChart1"/>
    <dgm:cxn modelId="{86081857-D8BE-4C8A-9B62-2ADF2BA87F27}" type="presParOf" srcId="{BFDD9084-41E7-42DF-B74B-4FB5437882FE}" destId="{AE6D70D5-6FB5-4794-804C-1DEB415ED059}" srcOrd="0" destOrd="0" presId="urn:microsoft.com/office/officeart/2005/8/layout/orgChart1"/>
    <dgm:cxn modelId="{22B36FBA-B0D6-4D9E-AEE3-142F1DABA5F8}" type="presParOf" srcId="{BFDD9084-41E7-42DF-B74B-4FB5437882FE}" destId="{51060475-BF52-4658-9E93-5DA1148FA74B}" srcOrd="1" destOrd="0" presId="urn:microsoft.com/office/officeart/2005/8/layout/orgChart1"/>
    <dgm:cxn modelId="{85F5310A-04D0-45AD-8A81-CE166C844588}" type="presParOf" srcId="{51060475-BF52-4658-9E93-5DA1148FA74B}" destId="{E9CB5DAE-F13C-4729-A343-DA59B71B0F6E}" srcOrd="0" destOrd="0" presId="urn:microsoft.com/office/officeart/2005/8/layout/orgChart1"/>
    <dgm:cxn modelId="{011DE634-3A44-42F6-98CF-C3655D256F1B}" type="presParOf" srcId="{E9CB5DAE-F13C-4729-A343-DA59B71B0F6E}" destId="{B839EEFA-52FC-46B9-BF2A-2409533E4B2A}" srcOrd="0" destOrd="0" presId="urn:microsoft.com/office/officeart/2005/8/layout/orgChart1"/>
    <dgm:cxn modelId="{6ED1D74B-4883-41EB-B21A-1A3CC43C5868}" type="presParOf" srcId="{E9CB5DAE-F13C-4729-A343-DA59B71B0F6E}" destId="{801BCBF3-A136-444C-8DAE-BB2982100BFF}" srcOrd="1" destOrd="0" presId="urn:microsoft.com/office/officeart/2005/8/layout/orgChart1"/>
    <dgm:cxn modelId="{B47A6A63-D3C1-4B7E-ACA3-7270731F6B80}" type="presParOf" srcId="{51060475-BF52-4658-9E93-5DA1148FA74B}" destId="{F9CEE37E-6DB1-4357-BD2D-581313C1374C}" srcOrd="1" destOrd="0" presId="urn:microsoft.com/office/officeart/2005/8/layout/orgChart1"/>
    <dgm:cxn modelId="{E89912A9-2B00-425C-A8DE-0DDEA754F000}" type="presParOf" srcId="{51060475-BF52-4658-9E93-5DA1148FA74B}" destId="{53D275BB-941A-477D-A216-562912D1C199}" srcOrd="2" destOrd="0" presId="urn:microsoft.com/office/officeart/2005/8/layout/orgChart1"/>
    <dgm:cxn modelId="{3F2DA24E-9B78-419C-9051-8B5F5BED54F4}" type="presParOf" srcId="{BFDD9084-41E7-42DF-B74B-4FB5437882FE}" destId="{408E5384-4829-486A-8866-3E12D9864EA2}" srcOrd="2" destOrd="0" presId="urn:microsoft.com/office/officeart/2005/8/layout/orgChart1"/>
    <dgm:cxn modelId="{DE401DCB-DF26-4BF9-92CD-FEBAF5709AA1}" type="presParOf" srcId="{BFDD9084-41E7-42DF-B74B-4FB5437882FE}" destId="{90CB5BD4-AB50-42D6-8FE9-A1A65C098A36}" srcOrd="3" destOrd="0" presId="urn:microsoft.com/office/officeart/2005/8/layout/orgChart1"/>
    <dgm:cxn modelId="{1632B591-F3B5-4EFA-91AA-2A0B7B7FA52B}" type="presParOf" srcId="{90CB5BD4-AB50-42D6-8FE9-A1A65C098A36}" destId="{534ADA36-DCA6-471E-AB2E-C5DE3682BE7E}" srcOrd="0" destOrd="0" presId="urn:microsoft.com/office/officeart/2005/8/layout/orgChart1"/>
    <dgm:cxn modelId="{BD86EBE3-08D4-46E8-AA73-C6B49F2F1C66}" type="presParOf" srcId="{534ADA36-DCA6-471E-AB2E-C5DE3682BE7E}" destId="{8C166AC6-32EC-4367-8392-1C3D791AB701}" srcOrd="0" destOrd="0" presId="urn:microsoft.com/office/officeart/2005/8/layout/orgChart1"/>
    <dgm:cxn modelId="{3536B218-EF7A-43A9-BC5E-178EEABCBE4E}" type="presParOf" srcId="{534ADA36-DCA6-471E-AB2E-C5DE3682BE7E}" destId="{08F3612F-3D6A-49D3-80C1-237A37E62C3A}" srcOrd="1" destOrd="0" presId="urn:microsoft.com/office/officeart/2005/8/layout/orgChart1"/>
    <dgm:cxn modelId="{029E64F3-956F-458E-9F93-8AA00BAEBA90}" type="presParOf" srcId="{90CB5BD4-AB50-42D6-8FE9-A1A65C098A36}" destId="{3BBFCBFA-EB93-4C59-855B-0CC156165ED1}" srcOrd="1" destOrd="0" presId="urn:microsoft.com/office/officeart/2005/8/layout/orgChart1"/>
    <dgm:cxn modelId="{333B8C02-0DA8-4381-B483-53C8A49EEC61}" type="presParOf" srcId="{90CB5BD4-AB50-42D6-8FE9-A1A65C098A36}" destId="{73E8DFA9-8388-4589-98B6-C86413CF3DA2}" srcOrd="2" destOrd="0" presId="urn:microsoft.com/office/officeart/2005/8/layout/orgChart1"/>
    <dgm:cxn modelId="{A29E3F23-2C41-4862-A1A7-D17542115618}" type="presParOf" srcId="{BFDD9084-41E7-42DF-B74B-4FB5437882FE}" destId="{84B0E02B-A102-49C5-A1A4-5D63455866F2}" srcOrd="4" destOrd="0" presId="urn:microsoft.com/office/officeart/2005/8/layout/orgChart1"/>
    <dgm:cxn modelId="{164909A4-9A54-4C5E-A136-9F4AFE1D64D7}" type="presParOf" srcId="{BFDD9084-41E7-42DF-B74B-4FB5437882FE}" destId="{874E79EE-E552-4BEE-87E1-E3FC11C1A5A3}" srcOrd="5" destOrd="0" presId="urn:microsoft.com/office/officeart/2005/8/layout/orgChart1"/>
    <dgm:cxn modelId="{299FB090-D8D8-446A-9BA1-A3901E6F5014}" type="presParOf" srcId="{874E79EE-E552-4BEE-87E1-E3FC11C1A5A3}" destId="{FB630FC7-D597-4EBA-ADB2-B256ABE82929}" srcOrd="0" destOrd="0" presId="urn:microsoft.com/office/officeart/2005/8/layout/orgChart1"/>
    <dgm:cxn modelId="{411ECD9F-4012-4D2A-A5AB-9374B2BA454B}" type="presParOf" srcId="{FB630FC7-D597-4EBA-ADB2-B256ABE82929}" destId="{771C8AF4-5154-47D7-90DB-48D0925B4DE8}" srcOrd="0" destOrd="0" presId="urn:microsoft.com/office/officeart/2005/8/layout/orgChart1"/>
    <dgm:cxn modelId="{57A76499-3293-4F39-A3DA-8EBB75088F09}" type="presParOf" srcId="{FB630FC7-D597-4EBA-ADB2-B256ABE82929}" destId="{AE58C790-3065-4DA5-B7E0-52A4EF1F512D}" srcOrd="1" destOrd="0" presId="urn:microsoft.com/office/officeart/2005/8/layout/orgChart1"/>
    <dgm:cxn modelId="{B01F7917-09D6-45FA-B6F9-39CB59DB8C43}" type="presParOf" srcId="{874E79EE-E552-4BEE-87E1-E3FC11C1A5A3}" destId="{2241EEB5-2DC4-48F4-88DA-91B58CFFF898}" srcOrd="1" destOrd="0" presId="urn:microsoft.com/office/officeart/2005/8/layout/orgChart1"/>
    <dgm:cxn modelId="{C4348F72-85D0-436F-91B1-1042259D16F9}" type="presParOf" srcId="{874E79EE-E552-4BEE-87E1-E3FC11C1A5A3}" destId="{8037FDFC-35E5-4F11-AF34-9A7753A9E962}" srcOrd="2" destOrd="0" presId="urn:microsoft.com/office/officeart/2005/8/layout/orgChart1"/>
    <dgm:cxn modelId="{1E9EEDFF-E177-4945-AFC2-D5F150F09574}" type="presParOf" srcId="{BFDD9084-41E7-42DF-B74B-4FB5437882FE}" destId="{57D22E4C-D999-4E22-9B48-3A53B96AB2A9}" srcOrd="6" destOrd="0" presId="urn:microsoft.com/office/officeart/2005/8/layout/orgChart1"/>
    <dgm:cxn modelId="{56B57197-6575-4A65-9912-F2B2A17ED8B6}" type="presParOf" srcId="{BFDD9084-41E7-42DF-B74B-4FB5437882FE}" destId="{3EC206E6-0DF4-4091-A1F2-4365447563BD}" srcOrd="7" destOrd="0" presId="urn:microsoft.com/office/officeart/2005/8/layout/orgChart1"/>
    <dgm:cxn modelId="{7BF5C1FE-CE24-4726-AB03-013CB45008AF}" type="presParOf" srcId="{3EC206E6-0DF4-4091-A1F2-4365447563BD}" destId="{59EEB36F-BDFD-4DC0-A85C-587B0AF540AA}" srcOrd="0" destOrd="0" presId="urn:microsoft.com/office/officeart/2005/8/layout/orgChart1"/>
    <dgm:cxn modelId="{8F1EC085-7097-4268-873B-26F63A516112}" type="presParOf" srcId="{59EEB36F-BDFD-4DC0-A85C-587B0AF540AA}" destId="{2AD1E2E1-0A4C-47DD-A8FD-47FB27264485}" srcOrd="0" destOrd="0" presId="urn:microsoft.com/office/officeart/2005/8/layout/orgChart1"/>
    <dgm:cxn modelId="{6AA51F46-8BC7-46DF-9919-3FC00BD576AA}" type="presParOf" srcId="{59EEB36F-BDFD-4DC0-A85C-587B0AF540AA}" destId="{2C597A96-FC0B-43E7-88E6-7A0ECCB77575}" srcOrd="1" destOrd="0" presId="urn:microsoft.com/office/officeart/2005/8/layout/orgChart1"/>
    <dgm:cxn modelId="{A1AE241D-ACF5-4269-B63C-361CD515142A}" type="presParOf" srcId="{3EC206E6-0DF4-4091-A1F2-4365447563BD}" destId="{73307110-D4F7-457C-A6F9-C00287FEC4F2}" srcOrd="1" destOrd="0" presId="urn:microsoft.com/office/officeart/2005/8/layout/orgChart1"/>
    <dgm:cxn modelId="{506707D4-DFA8-4D84-8ECD-2D152204D905}" type="presParOf" srcId="{73307110-D4F7-457C-A6F9-C00287FEC4F2}" destId="{3FCE0503-6833-476D-92D2-BEEF3998054F}" srcOrd="0" destOrd="0" presId="urn:microsoft.com/office/officeart/2005/8/layout/orgChart1"/>
    <dgm:cxn modelId="{A680F6EA-314B-4C4A-AEBA-CA91298F7707}" type="presParOf" srcId="{73307110-D4F7-457C-A6F9-C00287FEC4F2}" destId="{A5840B7F-D1FA-4832-82C8-1301E8016FFA}" srcOrd="1" destOrd="0" presId="urn:microsoft.com/office/officeart/2005/8/layout/orgChart1"/>
    <dgm:cxn modelId="{75D29380-E0F9-4A9A-B767-C0F74BB5A22A}" type="presParOf" srcId="{A5840B7F-D1FA-4832-82C8-1301E8016FFA}" destId="{40885AA6-8A82-4188-B0F0-53D2561AA8FC}" srcOrd="0" destOrd="0" presId="urn:microsoft.com/office/officeart/2005/8/layout/orgChart1"/>
    <dgm:cxn modelId="{719B2903-BC78-4D17-ADD6-8D67EBFA9F24}" type="presParOf" srcId="{40885AA6-8A82-4188-B0F0-53D2561AA8FC}" destId="{19405169-01FD-4345-BA7B-4B0149BE3361}" srcOrd="0" destOrd="0" presId="urn:microsoft.com/office/officeart/2005/8/layout/orgChart1"/>
    <dgm:cxn modelId="{2AEC43E1-B2FD-4584-81DF-B8B43206E43E}" type="presParOf" srcId="{40885AA6-8A82-4188-B0F0-53D2561AA8FC}" destId="{061EB9E4-8083-41D8-9E67-F74E7C5B5522}" srcOrd="1" destOrd="0" presId="urn:microsoft.com/office/officeart/2005/8/layout/orgChart1"/>
    <dgm:cxn modelId="{3E01670A-AC1D-47C0-9C21-ECA6972A769B}" type="presParOf" srcId="{A5840B7F-D1FA-4832-82C8-1301E8016FFA}" destId="{2FD28827-5736-43D3-9819-99049BF89959}" srcOrd="1" destOrd="0" presId="urn:microsoft.com/office/officeart/2005/8/layout/orgChart1"/>
    <dgm:cxn modelId="{1C393A03-0EEF-4B50-BD5D-F87CDDD896C1}" type="presParOf" srcId="{A5840B7F-D1FA-4832-82C8-1301E8016FFA}" destId="{308B0ED8-10F5-4562-8737-B8F76355628C}" srcOrd="2" destOrd="0" presId="urn:microsoft.com/office/officeart/2005/8/layout/orgChart1"/>
    <dgm:cxn modelId="{C98176F6-97A8-4B0C-8808-961126109E18}" type="presParOf" srcId="{73307110-D4F7-457C-A6F9-C00287FEC4F2}" destId="{A5B38C7D-7A0B-4BA0-9502-86274C8B84A0}" srcOrd="2" destOrd="0" presId="urn:microsoft.com/office/officeart/2005/8/layout/orgChart1"/>
    <dgm:cxn modelId="{E8788A89-6FCF-4272-8772-B7EF78B1C355}" type="presParOf" srcId="{73307110-D4F7-457C-A6F9-C00287FEC4F2}" destId="{FC4EB333-395B-439B-820E-FC0959019133}" srcOrd="3" destOrd="0" presId="urn:microsoft.com/office/officeart/2005/8/layout/orgChart1"/>
    <dgm:cxn modelId="{45CD7B50-3235-4C2F-BB52-7A23CCA8974C}" type="presParOf" srcId="{FC4EB333-395B-439B-820E-FC0959019133}" destId="{1EEAFF58-6BD9-4B99-8FD1-B064421B4350}" srcOrd="0" destOrd="0" presId="urn:microsoft.com/office/officeart/2005/8/layout/orgChart1"/>
    <dgm:cxn modelId="{63D75C9D-7D65-42E0-9011-47753F88CFB1}" type="presParOf" srcId="{1EEAFF58-6BD9-4B99-8FD1-B064421B4350}" destId="{7A0D4822-F78D-4F60-92B8-99DDA57AD15B}" srcOrd="0" destOrd="0" presId="urn:microsoft.com/office/officeart/2005/8/layout/orgChart1"/>
    <dgm:cxn modelId="{D44A044C-AF5D-4C16-879D-165C534C1FEB}" type="presParOf" srcId="{1EEAFF58-6BD9-4B99-8FD1-B064421B4350}" destId="{3429E6B6-70DB-4C37-9248-5D74E71EB63F}" srcOrd="1" destOrd="0" presId="urn:microsoft.com/office/officeart/2005/8/layout/orgChart1"/>
    <dgm:cxn modelId="{59D367FF-3AF3-43A5-A5AA-970F4AABD43A}" type="presParOf" srcId="{FC4EB333-395B-439B-820E-FC0959019133}" destId="{4FE21737-CA88-4190-AA72-5B5C47581CCE}" srcOrd="1" destOrd="0" presId="urn:microsoft.com/office/officeart/2005/8/layout/orgChart1"/>
    <dgm:cxn modelId="{B8C93C8D-708C-4BE4-9D91-FB99E4A69690}" type="presParOf" srcId="{FC4EB333-395B-439B-820E-FC0959019133}" destId="{6E05AF73-8C81-4CE7-9E0E-5A5BDCC2A620}" srcOrd="2" destOrd="0" presId="urn:microsoft.com/office/officeart/2005/8/layout/orgChart1"/>
    <dgm:cxn modelId="{223E0FEB-87DA-4A1F-97D3-BCB66082C11E}" type="presParOf" srcId="{3EC206E6-0DF4-4091-A1F2-4365447563BD}" destId="{16968EE8-46AD-4FCD-AC63-CC77166859A0}" srcOrd="2" destOrd="0" presId="urn:microsoft.com/office/officeart/2005/8/layout/orgChart1"/>
    <dgm:cxn modelId="{9AA4BA5E-3111-4C3B-896C-AC46609136CD}" type="presParOf" srcId="{BFDD9084-41E7-42DF-B74B-4FB5437882FE}" destId="{4A7869DD-C4F4-4C3D-9BF7-64E39FCD1FDF}" srcOrd="8" destOrd="0" presId="urn:microsoft.com/office/officeart/2005/8/layout/orgChart1"/>
    <dgm:cxn modelId="{CC333364-E6FB-4709-B4B6-B10B291AC7D6}" type="presParOf" srcId="{BFDD9084-41E7-42DF-B74B-4FB5437882FE}" destId="{0A80F0AD-F44B-4EA5-8F90-CF24E0BB68EC}" srcOrd="9" destOrd="0" presId="urn:microsoft.com/office/officeart/2005/8/layout/orgChart1"/>
    <dgm:cxn modelId="{40E5A432-62D2-4240-91B9-47FB78776199}" type="presParOf" srcId="{0A80F0AD-F44B-4EA5-8F90-CF24E0BB68EC}" destId="{B281AF4B-06A0-4B6F-B775-9E1CF680B886}" srcOrd="0" destOrd="0" presId="urn:microsoft.com/office/officeart/2005/8/layout/orgChart1"/>
    <dgm:cxn modelId="{C32F7313-C9B7-407C-BE4A-2E36FA11A2C0}" type="presParOf" srcId="{B281AF4B-06A0-4B6F-B775-9E1CF680B886}" destId="{77584002-C2AB-46D2-8442-305AE4D86496}" srcOrd="0" destOrd="0" presId="urn:microsoft.com/office/officeart/2005/8/layout/orgChart1"/>
    <dgm:cxn modelId="{29034B7D-B529-4E5E-810E-8DF23D044839}" type="presParOf" srcId="{B281AF4B-06A0-4B6F-B775-9E1CF680B886}" destId="{A4E1CE32-6B8A-48DE-86EB-742757C0CB57}" srcOrd="1" destOrd="0" presId="urn:microsoft.com/office/officeart/2005/8/layout/orgChart1"/>
    <dgm:cxn modelId="{206654B9-666A-493C-9820-3D39ABF3CB25}" type="presParOf" srcId="{0A80F0AD-F44B-4EA5-8F90-CF24E0BB68EC}" destId="{1B50DD82-6EB7-43C8-9125-7A3242882449}" srcOrd="1" destOrd="0" presId="urn:microsoft.com/office/officeart/2005/8/layout/orgChart1"/>
    <dgm:cxn modelId="{911904E6-AA07-414B-8F19-9D4426037CC3}" type="presParOf" srcId="{0A80F0AD-F44B-4EA5-8F90-CF24E0BB68EC}" destId="{6434C828-7907-4AE6-848C-3BD2606BD62C}" srcOrd="2" destOrd="0" presId="urn:microsoft.com/office/officeart/2005/8/layout/orgChart1"/>
    <dgm:cxn modelId="{90044D15-99AF-44AD-B568-29E37CFA011A}" type="presParOf" srcId="{5DA07DBE-9124-445B-B223-4FABFD6A1441}" destId="{0CDF7275-3711-47D5-8517-1CF1F59FFD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3989ED-56F0-4177-BDF1-DC22E5CECA10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03B4F9F-443F-4C2E-84E1-C0365341E101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Hezron</a:t>
          </a:r>
        </a:p>
      </dgm:t>
    </dgm:pt>
    <dgm:pt modelId="{B40C6732-2F24-4D97-80C2-80C7749BF274}" type="parTrans" cxnId="{07200CCB-404A-4DDD-AEA9-2A09D3A56CB1}">
      <dgm:prSet/>
      <dgm:spPr/>
      <dgm:t>
        <a:bodyPr/>
        <a:lstStyle/>
        <a:p>
          <a:endParaRPr lang="en-US"/>
        </a:p>
      </dgm:t>
    </dgm:pt>
    <dgm:pt modelId="{72560D27-4C8C-4DA2-BE8A-EA7A77229914}" type="sibTrans" cxnId="{07200CCB-404A-4DDD-AEA9-2A09D3A56CB1}">
      <dgm:prSet/>
      <dgm:spPr/>
      <dgm:t>
        <a:bodyPr/>
        <a:lstStyle/>
        <a:p>
          <a:endParaRPr lang="en-US"/>
        </a:p>
      </dgm:t>
    </dgm:pt>
    <dgm:pt modelId="{7C01D464-1328-4857-B1D3-466A76AEFAF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Ram</a:t>
          </a:r>
        </a:p>
      </dgm:t>
    </dgm:pt>
    <dgm:pt modelId="{12206F54-2D9D-48B4-8607-CF30C96DD299}" type="parTrans" cxnId="{7AB16747-989A-44CD-B273-089DEAF2A352}">
      <dgm:prSet/>
      <dgm:spPr>
        <a:ln w="76200"/>
      </dgm:spPr>
      <dgm:t>
        <a:bodyPr/>
        <a:lstStyle/>
        <a:p>
          <a:endParaRPr lang="en-US"/>
        </a:p>
      </dgm:t>
    </dgm:pt>
    <dgm:pt modelId="{C6A28709-C278-47BA-85E2-D5471D776998}" type="sibTrans" cxnId="{7AB16747-989A-44CD-B273-089DEAF2A352}">
      <dgm:prSet/>
      <dgm:spPr/>
      <dgm:t>
        <a:bodyPr/>
        <a:lstStyle/>
        <a:p>
          <a:endParaRPr lang="en-US"/>
        </a:p>
      </dgm:t>
    </dgm:pt>
    <dgm:pt modelId="{56EC846E-9EBE-4FCA-8233-96A0B64A45F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n-US" sz="3600" dirty="0"/>
            <a:t>Caleb</a:t>
          </a:r>
        </a:p>
      </dgm:t>
    </dgm:pt>
    <dgm:pt modelId="{42E9A9B5-007E-4C64-A014-07145A952E38}" type="parTrans" cxnId="{D644C505-D0F3-407A-9424-A0488494F155}">
      <dgm:prSet/>
      <dgm:spPr>
        <a:ln w="76200"/>
      </dgm:spPr>
      <dgm:t>
        <a:bodyPr/>
        <a:lstStyle/>
        <a:p>
          <a:endParaRPr lang="en-US"/>
        </a:p>
      </dgm:t>
    </dgm:pt>
    <dgm:pt modelId="{7B480BC7-99E0-4DBD-A12F-9EF9BC8FD392}" type="sibTrans" cxnId="{D644C505-D0F3-407A-9424-A0488494F155}">
      <dgm:prSet/>
      <dgm:spPr/>
      <dgm:t>
        <a:bodyPr/>
        <a:lstStyle/>
        <a:p>
          <a:endParaRPr lang="en-US"/>
        </a:p>
      </dgm:t>
    </dgm:pt>
    <dgm:pt modelId="{C34DDC20-DD3E-418C-A4BE-FFB993FBFA45}">
      <dgm:prSet/>
      <dgm:spPr/>
      <dgm:t>
        <a:bodyPr/>
        <a:lstStyle/>
        <a:p>
          <a:r>
            <a:rPr lang="en-US" dirty="0"/>
            <a:t>Jerahmeel</a:t>
          </a:r>
        </a:p>
      </dgm:t>
    </dgm:pt>
    <dgm:pt modelId="{16A8FA6F-B2E4-427D-BC9B-B82FF93E0DFE}" type="parTrans" cxnId="{A895BF64-7B48-4BCF-A347-7D139CE64AC6}">
      <dgm:prSet/>
      <dgm:spPr>
        <a:ln w="76200"/>
      </dgm:spPr>
      <dgm:t>
        <a:bodyPr/>
        <a:lstStyle/>
        <a:p>
          <a:endParaRPr lang="en-US"/>
        </a:p>
      </dgm:t>
    </dgm:pt>
    <dgm:pt modelId="{0C7FD704-1E26-43DE-93D4-D4BA71B5E387}" type="sibTrans" cxnId="{A895BF64-7B48-4BCF-A347-7D139CE64AC6}">
      <dgm:prSet/>
      <dgm:spPr/>
      <dgm:t>
        <a:bodyPr/>
        <a:lstStyle/>
        <a:p>
          <a:endParaRPr lang="en-US"/>
        </a:p>
      </dgm:t>
    </dgm:pt>
    <dgm:pt modelId="{1898385B-BDF5-496C-9F9F-041F8C4EA488}">
      <dgm:prSet/>
      <dgm:spPr/>
      <dgm:t>
        <a:bodyPr/>
        <a:lstStyle/>
        <a:p>
          <a:r>
            <a:rPr lang="en-US" dirty="0"/>
            <a:t>David</a:t>
          </a:r>
        </a:p>
      </dgm:t>
    </dgm:pt>
    <dgm:pt modelId="{8C9317C3-D08B-43BF-9F0F-EC8973D48326}" type="parTrans" cxnId="{F870D9F8-852D-4A1F-8038-EA6C9FD30203}">
      <dgm:prSet/>
      <dgm:spPr>
        <a:ln w="76200"/>
      </dgm:spPr>
      <dgm:t>
        <a:bodyPr/>
        <a:lstStyle/>
        <a:p>
          <a:endParaRPr lang="en-US"/>
        </a:p>
      </dgm:t>
    </dgm:pt>
    <dgm:pt modelId="{B2FCC779-1428-4C35-956E-269C037B90DA}" type="sibTrans" cxnId="{F870D9F8-852D-4A1F-8038-EA6C9FD30203}">
      <dgm:prSet/>
      <dgm:spPr/>
      <dgm:t>
        <a:bodyPr/>
        <a:lstStyle/>
        <a:p>
          <a:endParaRPr lang="en-US"/>
        </a:p>
      </dgm:t>
    </dgm:pt>
    <dgm:pt modelId="{7F6B4570-62D7-4E23-BC7D-9C6624C32493}" type="pres">
      <dgm:prSet presAssocID="{0D3989ED-56F0-4177-BDF1-DC22E5CECA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A07DBE-9124-445B-B223-4FABFD6A1441}" type="pres">
      <dgm:prSet presAssocID="{503B4F9F-443F-4C2E-84E1-C0365341E101}" presName="hierRoot1" presStyleCnt="0">
        <dgm:presLayoutVars>
          <dgm:hierBranch val="init"/>
        </dgm:presLayoutVars>
      </dgm:prSet>
      <dgm:spPr/>
    </dgm:pt>
    <dgm:pt modelId="{7D5B8723-358B-4869-9CF1-5CFBFDA4F67B}" type="pres">
      <dgm:prSet presAssocID="{503B4F9F-443F-4C2E-84E1-C0365341E101}" presName="rootComposite1" presStyleCnt="0"/>
      <dgm:spPr/>
    </dgm:pt>
    <dgm:pt modelId="{9CE175C4-2F52-4895-9B41-A45DCB60BD18}" type="pres">
      <dgm:prSet presAssocID="{503B4F9F-443F-4C2E-84E1-C0365341E101}" presName="rootText1" presStyleLbl="node0" presStyleIdx="0" presStyleCnt="1">
        <dgm:presLayoutVars>
          <dgm:chPref val="3"/>
        </dgm:presLayoutVars>
      </dgm:prSet>
      <dgm:spPr/>
    </dgm:pt>
    <dgm:pt modelId="{952B007E-0D5E-489A-8E4D-B9680877E2B0}" type="pres">
      <dgm:prSet presAssocID="{503B4F9F-443F-4C2E-84E1-C0365341E101}" presName="rootConnector1" presStyleLbl="node1" presStyleIdx="0" presStyleCnt="0"/>
      <dgm:spPr/>
    </dgm:pt>
    <dgm:pt modelId="{BFDD9084-41E7-42DF-B74B-4FB5437882FE}" type="pres">
      <dgm:prSet presAssocID="{503B4F9F-443F-4C2E-84E1-C0365341E101}" presName="hierChild2" presStyleCnt="0"/>
      <dgm:spPr/>
    </dgm:pt>
    <dgm:pt modelId="{AE6D70D5-6FB5-4794-804C-1DEB415ED059}" type="pres">
      <dgm:prSet presAssocID="{12206F54-2D9D-48B4-8607-CF30C96DD299}" presName="Name37" presStyleLbl="parChTrans1D2" presStyleIdx="0" presStyleCnt="3"/>
      <dgm:spPr/>
    </dgm:pt>
    <dgm:pt modelId="{51060475-BF52-4658-9E93-5DA1148FA74B}" type="pres">
      <dgm:prSet presAssocID="{7C01D464-1328-4857-B1D3-466A76AEFAF6}" presName="hierRoot2" presStyleCnt="0">
        <dgm:presLayoutVars>
          <dgm:hierBranch/>
        </dgm:presLayoutVars>
      </dgm:prSet>
      <dgm:spPr/>
    </dgm:pt>
    <dgm:pt modelId="{E9CB5DAE-F13C-4729-A343-DA59B71B0F6E}" type="pres">
      <dgm:prSet presAssocID="{7C01D464-1328-4857-B1D3-466A76AEFAF6}" presName="rootComposite" presStyleCnt="0"/>
      <dgm:spPr/>
    </dgm:pt>
    <dgm:pt modelId="{B839EEFA-52FC-46B9-BF2A-2409533E4B2A}" type="pres">
      <dgm:prSet presAssocID="{7C01D464-1328-4857-B1D3-466A76AEFAF6}" presName="rootText" presStyleLbl="node2" presStyleIdx="0" presStyleCnt="3">
        <dgm:presLayoutVars>
          <dgm:chPref val="3"/>
        </dgm:presLayoutVars>
      </dgm:prSet>
      <dgm:spPr/>
    </dgm:pt>
    <dgm:pt modelId="{801BCBF3-A136-444C-8DAE-BB2982100BFF}" type="pres">
      <dgm:prSet presAssocID="{7C01D464-1328-4857-B1D3-466A76AEFAF6}" presName="rootConnector" presStyleLbl="node2" presStyleIdx="0" presStyleCnt="3"/>
      <dgm:spPr/>
    </dgm:pt>
    <dgm:pt modelId="{F9CEE37E-6DB1-4357-BD2D-581313C1374C}" type="pres">
      <dgm:prSet presAssocID="{7C01D464-1328-4857-B1D3-466A76AEFAF6}" presName="hierChild4" presStyleCnt="0"/>
      <dgm:spPr/>
    </dgm:pt>
    <dgm:pt modelId="{6826C8E9-4B8E-43B3-9D32-535C208ACCC8}" type="pres">
      <dgm:prSet presAssocID="{8C9317C3-D08B-43BF-9F0F-EC8973D48326}" presName="Name35" presStyleLbl="parChTrans1D3" presStyleIdx="0" presStyleCnt="1"/>
      <dgm:spPr/>
    </dgm:pt>
    <dgm:pt modelId="{6A32A839-4784-40D6-BBAC-77C9649AF0EB}" type="pres">
      <dgm:prSet presAssocID="{1898385B-BDF5-496C-9F9F-041F8C4EA488}" presName="hierRoot2" presStyleCnt="0">
        <dgm:presLayoutVars>
          <dgm:hierBranch/>
        </dgm:presLayoutVars>
      </dgm:prSet>
      <dgm:spPr/>
    </dgm:pt>
    <dgm:pt modelId="{718169D9-E5F4-4D63-9A0B-568C988162EF}" type="pres">
      <dgm:prSet presAssocID="{1898385B-BDF5-496C-9F9F-041F8C4EA488}" presName="rootComposite" presStyleCnt="0"/>
      <dgm:spPr/>
    </dgm:pt>
    <dgm:pt modelId="{E872F912-EC3D-494F-B516-A7043584C7FE}" type="pres">
      <dgm:prSet presAssocID="{1898385B-BDF5-496C-9F9F-041F8C4EA488}" presName="rootText" presStyleLbl="node3" presStyleIdx="0" presStyleCnt="1">
        <dgm:presLayoutVars>
          <dgm:chPref val="3"/>
        </dgm:presLayoutVars>
      </dgm:prSet>
      <dgm:spPr/>
    </dgm:pt>
    <dgm:pt modelId="{3C01F44B-41F3-4E6A-8025-93EF19C2D489}" type="pres">
      <dgm:prSet presAssocID="{1898385B-BDF5-496C-9F9F-041F8C4EA488}" presName="rootConnector" presStyleLbl="node3" presStyleIdx="0" presStyleCnt="1"/>
      <dgm:spPr/>
    </dgm:pt>
    <dgm:pt modelId="{36A66D9D-4EB5-4567-A4B4-9C337C082140}" type="pres">
      <dgm:prSet presAssocID="{1898385B-BDF5-496C-9F9F-041F8C4EA488}" presName="hierChild4" presStyleCnt="0"/>
      <dgm:spPr/>
    </dgm:pt>
    <dgm:pt modelId="{FAD7988A-30B3-4A64-8937-D04D6C40943B}" type="pres">
      <dgm:prSet presAssocID="{1898385B-BDF5-496C-9F9F-041F8C4EA488}" presName="hierChild5" presStyleCnt="0"/>
      <dgm:spPr/>
    </dgm:pt>
    <dgm:pt modelId="{53D275BB-941A-477D-A216-562912D1C199}" type="pres">
      <dgm:prSet presAssocID="{7C01D464-1328-4857-B1D3-466A76AEFAF6}" presName="hierChild5" presStyleCnt="0"/>
      <dgm:spPr/>
    </dgm:pt>
    <dgm:pt modelId="{408E5384-4829-486A-8866-3E12D9864EA2}" type="pres">
      <dgm:prSet presAssocID="{42E9A9B5-007E-4C64-A014-07145A952E38}" presName="Name37" presStyleLbl="parChTrans1D2" presStyleIdx="1" presStyleCnt="3"/>
      <dgm:spPr/>
    </dgm:pt>
    <dgm:pt modelId="{90CB5BD4-AB50-42D6-8FE9-A1A65C098A36}" type="pres">
      <dgm:prSet presAssocID="{56EC846E-9EBE-4FCA-8233-96A0B64A45FD}" presName="hierRoot2" presStyleCnt="0">
        <dgm:presLayoutVars>
          <dgm:hierBranch val="init"/>
        </dgm:presLayoutVars>
      </dgm:prSet>
      <dgm:spPr/>
    </dgm:pt>
    <dgm:pt modelId="{534ADA36-DCA6-471E-AB2E-C5DE3682BE7E}" type="pres">
      <dgm:prSet presAssocID="{56EC846E-9EBE-4FCA-8233-96A0B64A45FD}" presName="rootComposite" presStyleCnt="0"/>
      <dgm:spPr/>
    </dgm:pt>
    <dgm:pt modelId="{8C166AC6-32EC-4367-8392-1C3D791AB701}" type="pres">
      <dgm:prSet presAssocID="{56EC846E-9EBE-4FCA-8233-96A0B64A45FD}" presName="rootText" presStyleLbl="node2" presStyleIdx="1" presStyleCnt="3">
        <dgm:presLayoutVars>
          <dgm:chPref val="3"/>
        </dgm:presLayoutVars>
      </dgm:prSet>
      <dgm:spPr/>
    </dgm:pt>
    <dgm:pt modelId="{08F3612F-3D6A-49D3-80C1-237A37E62C3A}" type="pres">
      <dgm:prSet presAssocID="{56EC846E-9EBE-4FCA-8233-96A0B64A45FD}" presName="rootConnector" presStyleLbl="node2" presStyleIdx="1" presStyleCnt="3"/>
      <dgm:spPr/>
    </dgm:pt>
    <dgm:pt modelId="{3BBFCBFA-EB93-4C59-855B-0CC156165ED1}" type="pres">
      <dgm:prSet presAssocID="{56EC846E-9EBE-4FCA-8233-96A0B64A45FD}" presName="hierChild4" presStyleCnt="0"/>
      <dgm:spPr/>
    </dgm:pt>
    <dgm:pt modelId="{73E8DFA9-8388-4589-98B6-C86413CF3DA2}" type="pres">
      <dgm:prSet presAssocID="{56EC846E-9EBE-4FCA-8233-96A0B64A45FD}" presName="hierChild5" presStyleCnt="0"/>
      <dgm:spPr/>
    </dgm:pt>
    <dgm:pt modelId="{57D22E4C-D999-4E22-9B48-3A53B96AB2A9}" type="pres">
      <dgm:prSet presAssocID="{16A8FA6F-B2E4-427D-BC9B-B82FF93E0DFE}" presName="Name37" presStyleLbl="parChTrans1D2" presStyleIdx="2" presStyleCnt="3"/>
      <dgm:spPr/>
    </dgm:pt>
    <dgm:pt modelId="{3EC206E6-0DF4-4091-A1F2-4365447563BD}" type="pres">
      <dgm:prSet presAssocID="{C34DDC20-DD3E-418C-A4BE-FFB993FBFA45}" presName="hierRoot2" presStyleCnt="0">
        <dgm:presLayoutVars>
          <dgm:hierBranch/>
        </dgm:presLayoutVars>
      </dgm:prSet>
      <dgm:spPr/>
    </dgm:pt>
    <dgm:pt modelId="{59EEB36F-BDFD-4DC0-A85C-587B0AF540AA}" type="pres">
      <dgm:prSet presAssocID="{C34DDC20-DD3E-418C-A4BE-FFB993FBFA45}" presName="rootComposite" presStyleCnt="0"/>
      <dgm:spPr/>
    </dgm:pt>
    <dgm:pt modelId="{2AD1E2E1-0A4C-47DD-A8FD-47FB27264485}" type="pres">
      <dgm:prSet presAssocID="{C34DDC20-DD3E-418C-A4BE-FFB993FBFA45}" presName="rootText" presStyleLbl="node2" presStyleIdx="2" presStyleCnt="3">
        <dgm:presLayoutVars>
          <dgm:chPref val="3"/>
        </dgm:presLayoutVars>
      </dgm:prSet>
      <dgm:spPr/>
    </dgm:pt>
    <dgm:pt modelId="{2C597A96-FC0B-43E7-88E6-7A0ECCB77575}" type="pres">
      <dgm:prSet presAssocID="{C34DDC20-DD3E-418C-A4BE-FFB993FBFA45}" presName="rootConnector" presStyleLbl="node2" presStyleIdx="2" presStyleCnt="3"/>
      <dgm:spPr/>
    </dgm:pt>
    <dgm:pt modelId="{73307110-D4F7-457C-A6F9-C00287FEC4F2}" type="pres">
      <dgm:prSet presAssocID="{C34DDC20-DD3E-418C-A4BE-FFB993FBFA45}" presName="hierChild4" presStyleCnt="0"/>
      <dgm:spPr/>
    </dgm:pt>
    <dgm:pt modelId="{16968EE8-46AD-4FCD-AC63-CC77166859A0}" type="pres">
      <dgm:prSet presAssocID="{C34DDC20-DD3E-418C-A4BE-FFB993FBFA45}" presName="hierChild5" presStyleCnt="0"/>
      <dgm:spPr/>
    </dgm:pt>
    <dgm:pt modelId="{0CDF7275-3711-47D5-8517-1CF1F59FFD1F}" type="pres">
      <dgm:prSet presAssocID="{503B4F9F-443F-4C2E-84E1-C0365341E101}" presName="hierChild3" presStyleCnt="0"/>
      <dgm:spPr/>
    </dgm:pt>
  </dgm:ptLst>
  <dgm:cxnLst>
    <dgm:cxn modelId="{19ABE601-A24E-4036-892D-BC52F4E8BF2F}" type="presOf" srcId="{1898385B-BDF5-496C-9F9F-041F8C4EA488}" destId="{E872F912-EC3D-494F-B516-A7043584C7FE}" srcOrd="0" destOrd="0" presId="urn:microsoft.com/office/officeart/2005/8/layout/orgChart1"/>
    <dgm:cxn modelId="{D644C505-D0F3-407A-9424-A0488494F155}" srcId="{503B4F9F-443F-4C2E-84E1-C0365341E101}" destId="{56EC846E-9EBE-4FCA-8233-96A0B64A45FD}" srcOrd="1" destOrd="0" parTransId="{42E9A9B5-007E-4C64-A014-07145A952E38}" sibTransId="{7B480BC7-99E0-4DBD-A12F-9EF9BC8FD392}"/>
    <dgm:cxn modelId="{12FB6307-E295-4ACB-8CFD-E50862AF6941}" type="presOf" srcId="{C34DDC20-DD3E-418C-A4BE-FFB993FBFA45}" destId="{2C597A96-FC0B-43E7-88E6-7A0ECCB77575}" srcOrd="1" destOrd="0" presId="urn:microsoft.com/office/officeart/2005/8/layout/orgChart1"/>
    <dgm:cxn modelId="{1AB0CE0F-D301-4AD2-B175-CFE778133BB5}" type="presOf" srcId="{1898385B-BDF5-496C-9F9F-041F8C4EA488}" destId="{3C01F44B-41F3-4E6A-8025-93EF19C2D489}" srcOrd="1" destOrd="0" presId="urn:microsoft.com/office/officeart/2005/8/layout/orgChart1"/>
    <dgm:cxn modelId="{C6D5A535-A5D8-43B2-93BE-E19956A0B66A}" type="presOf" srcId="{7C01D464-1328-4857-B1D3-466A76AEFAF6}" destId="{B839EEFA-52FC-46B9-BF2A-2409533E4B2A}" srcOrd="0" destOrd="0" presId="urn:microsoft.com/office/officeart/2005/8/layout/orgChart1"/>
    <dgm:cxn modelId="{A895BF64-7B48-4BCF-A347-7D139CE64AC6}" srcId="{503B4F9F-443F-4C2E-84E1-C0365341E101}" destId="{C34DDC20-DD3E-418C-A4BE-FFB993FBFA45}" srcOrd="2" destOrd="0" parTransId="{16A8FA6F-B2E4-427D-BC9B-B82FF93E0DFE}" sibTransId="{0C7FD704-1E26-43DE-93D4-D4BA71B5E387}"/>
    <dgm:cxn modelId="{7AB16747-989A-44CD-B273-089DEAF2A352}" srcId="{503B4F9F-443F-4C2E-84E1-C0365341E101}" destId="{7C01D464-1328-4857-B1D3-466A76AEFAF6}" srcOrd="0" destOrd="0" parTransId="{12206F54-2D9D-48B4-8607-CF30C96DD299}" sibTransId="{C6A28709-C278-47BA-85E2-D5471D776998}"/>
    <dgm:cxn modelId="{E34BF775-297E-4C82-B727-3418E28B8510}" type="presOf" srcId="{8C9317C3-D08B-43BF-9F0F-EC8973D48326}" destId="{6826C8E9-4B8E-43B3-9D32-535C208ACCC8}" srcOrd="0" destOrd="0" presId="urn:microsoft.com/office/officeart/2005/8/layout/orgChart1"/>
    <dgm:cxn modelId="{70858F79-A779-45EE-8649-1B8AFBC89BF4}" type="presOf" srcId="{16A8FA6F-B2E4-427D-BC9B-B82FF93E0DFE}" destId="{57D22E4C-D999-4E22-9B48-3A53B96AB2A9}" srcOrd="0" destOrd="0" presId="urn:microsoft.com/office/officeart/2005/8/layout/orgChart1"/>
    <dgm:cxn modelId="{96BF698B-312F-42E7-9852-8922EA041DD4}" type="presOf" srcId="{7C01D464-1328-4857-B1D3-466A76AEFAF6}" destId="{801BCBF3-A136-444C-8DAE-BB2982100BFF}" srcOrd="1" destOrd="0" presId="urn:microsoft.com/office/officeart/2005/8/layout/orgChart1"/>
    <dgm:cxn modelId="{92AAC1A3-CF05-41C6-A5B5-90D04DFF608A}" type="presOf" srcId="{C34DDC20-DD3E-418C-A4BE-FFB993FBFA45}" destId="{2AD1E2E1-0A4C-47DD-A8FD-47FB27264485}" srcOrd="0" destOrd="0" presId="urn:microsoft.com/office/officeart/2005/8/layout/orgChart1"/>
    <dgm:cxn modelId="{1ADF30B4-714A-4D8D-9D26-78D4118D05C2}" type="presOf" srcId="{56EC846E-9EBE-4FCA-8233-96A0B64A45FD}" destId="{8C166AC6-32EC-4367-8392-1C3D791AB701}" srcOrd="0" destOrd="0" presId="urn:microsoft.com/office/officeart/2005/8/layout/orgChart1"/>
    <dgm:cxn modelId="{AD962CBC-3BBC-4BEF-A224-88B0A44E2A9B}" type="presOf" srcId="{503B4F9F-443F-4C2E-84E1-C0365341E101}" destId="{9CE175C4-2F52-4895-9B41-A45DCB60BD18}" srcOrd="0" destOrd="0" presId="urn:microsoft.com/office/officeart/2005/8/layout/orgChart1"/>
    <dgm:cxn modelId="{3A5C6EBE-0F94-45CE-A95D-193B89895BD2}" type="presOf" srcId="{42E9A9B5-007E-4C64-A014-07145A952E38}" destId="{408E5384-4829-486A-8866-3E12D9864EA2}" srcOrd="0" destOrd="0" presId="urn:microsoft.com/office/officeart/2005/8/layout/orgChart1"/>
    <dgm:cxn modelId="{8B3B84C8-2C9A-43CC-A224-D8DA49F97F5B}" type="presOf" srcId="{0D3989ED-56F0-4177-BDF1-DC22E5CECA10}" destId="{7F6B4570-62D7-4E23-BC7D-9C6624C32493}" srcOrd="0" destOrd="0" presId="urn:microsoft.com/office/officeart/2005/8/layout/orgChart1"/>
    <dgm:cxn modelId="{07200CCB-404A-4DDD-AEA9-2A09D3A56CB1}" srcId="{0D3989ED-56F0-4177-BDF1-DC22E5CECA10}" destId="{503B4F9F-443F-4C2E-84E1-C0365341E101}" srcOrd="0" destOrd="0" parTransId="{B40C6732-2F24-4D97-80C2-80C7749BF274}" sibTransId="{72560D27-4C8C-4DA2-BE8A-EA7A77229914}"/>
    <dgm:cxn modelId="{48D506ED-BE6E-47F1-B2D2-BC8BDF00FE57}" type="presOf" srcId="{56EC846E-9EBE-4FCA-8233-96A0B64A45FD}" destId="{08F3612F-3D6A-49D3-80C1-237A37E62C3A}" srcOrd="1" destOrd="0" presId="urn:microsoft.com/office/officeart/2005/8/layout/orgChart1"/>
    <dgm:cxn modelId="{993018EE-E49C-485C-947F-63283BEC0DA5}" type="presOf" srcId="{12206F54-2D9D-48B4-8607-CF30C96DD299}" destId="{AE6D70D5-6FB5-4794-804C-1DEB415ED059}" srcOrd="0" destOrd="0" presId="urn:microsoft.com/office/officeart/2005/8/layout/orgChart1"/>
    <dgm:cxn modelId="{F70A26F7-8D67-43D4-B803-6E106523D2C4}" type="presOf" srcId="{503B4F9F-443F-4C2E-84E1-C0365341E101}" destId="{952B007E-0D5E-489A-8E4D-B9680877E2B0}" srcOrd="1" destOrd="0" presId="urn:microsoft.com/office/officeart/2005/8/layout/orgChart1"/>
    <dgm:cxn modelId="{F870D9F8-852D-4A1F-8038-EA6C9FD30203}" srcId="{7C01D464-1328-4857-B1D3-466A76AEFAF6}" destId="{1898385B-BDF5-496C-9F9F-041F8C4EA488}" srcOrd="0" destOrd="0" parTransId="{8C9317C3-D08B-43BF-9F0F-EC8973D48326}" sibTransId="{B2FCC779-1428-4C35-956E-269C037B90DA}"/>
    <dgm:cxn modelId="{0325166E-4A10-440F-B36D-1378A23135BE}" type="presParOf" srcId="{7F6B4570-62D7-4E23-BC7D-9C6624C32493}" destId="{5DA07DBE-9124-445B-B223-4FABFD6A1441}" srcOrd="0" destOrd="0" presId="urn:microsoft.com/office/officeart/2005/8/layout/orgChart1"/>
    <dgm:cxn modelId="{7B341E1D-6335-4694-A826-B54000A5F65E}" type="presParOf" srcId="{5DA07DBE-9124-445B-B223-4FABFD6A1441}" destId="{7D5B8723-358B-4869-9CF1-5CFBFDA4F67B}" srcOrd="0" destOrd="0" presId="urn:microsoft.com/office/officeart/2005/8/layout/orgChart1"/>
    <dgm:cxn modelId="{FCE95BD2-5149-4D43-9FA8-B32A14790AB5}" type="presParOf" srcId="{7D5B8723-358B-4869-9CF1-5CFBFDA4F67B}" destId="{9CE175C4-2F52-4895-9B41-A45DCB60BD18}" srcOrd="0" destOrd="0" presId="urn:microsoft.com/office/officeart/2005/8/layout/orgChart1"/>
    <dgm:cxn modelId="{718EE7BF-D334-4965-A925-472345FA1DE2}" type="presParOf" srcId="{7D5B8723-358B-4869-9CF1-5CFBFDA4F67B}" destId="{952B007E-0D5E-489A-8E4D-B9680877E2B0}" srcOrd="1" destOrd="0" presId="urn:microsoft.com/office/officeart/2005/8/layout/orgChart1"/>
    <dgm:cxn modelId="{E7C59851-81A0-40C3-89D4-5E4A60B48CA7}" type="presParOf" srcId="{5DA07DBE-9124-445B-B223-4FABFD6A1441}" destId="{BFDD9084-41E7-42DF-B74B-4FB5437882FE}" srcOrd="1" destOrd="0" presId="urn:microsoft.com/office/officeart/2005/8/layout/orgChart1"/>
    <dgm:cxn modelId="{86081857-D8BE-4C8A-9B62-2ADF2BA87F27}" type="presParOf" srcId="{BFDD9084-41E7-42DF-B74B-4FB5437882FE}" destId="{AE6D70D5-6FB5-4794-804C-1DEB415ED059}" srcOrd="0" destOrd="0" presId="urn:microsoft.com/office/officeart/2005/8/layout/orgChart1"/>
    <dgm:cxn modelId="{22B36FBA-B0D6-4D9E-AEE3-142F1DABA5F8}" type="presParOf" srcId="{BFDD9084-41E7-42DF-B74B-4FB5437882FE}" destId="{51060475-BF52-4658-9E93-5DA1148FA74B}" srcOrd="1" destOrd="0" presId="urn:microsoft.com/office/officeart/2005/8/layout/orgChart1"/>
    <dgm:cxn modelId="{85F5310A-04D0-45AD-8A81-CE166C844588}" type="presParOf" srcId="{51060475-BF52-4658-9E93-5DA1148FA74B}" destId="{E9CB5DAE-F13C-4729-A343-DA59B71B0F6E}" srcOrd="0" destOrd="0" presId="urn:microsoft.com/office/officeart/2005/8/layout/orgChart1"/>
    <dgm:cxn modelId="{011DE634-3A44-42F6-98CF-C3655D256F1B}" type="presParOf" srcId="{E9CB5DAE-F13C-4729-A343-DA59B71B0F6E}" destId="{B839EEFA-52FC-46B9-BF2A-2409533E4B2A}" srcOrd="0" destOrd="0" presId="urn:microsoft.com/office/officeart/2005/8/layout/orgChart1"/>
    <dgm:cxn modelId="{6ED1D74B-4883-41EB-B21A-1A3CC43C5868}" type="presParOf" srcId="{E9CB5DAE-F13C-4729-A343-DA59B71B0F6E}" destId="{801BCBF3-A136-444C-8DAE-BB2982100BFF}" srcOrd="1" destOrd="0" presId="urn:microsoft.com/office/officeart/2005/8/layout/orgChart1"/>
    <dgm:cxn modelId="{B47A6A63-D3C1-4B7E-ACA3-7270731F6B80}" type="presParOf" srcId="{51060475-BF52-4658-9E93-5DA1148FA74B}" destId="{F9CEE37E-6DB1-4357-BD2D-581313C1374C}" srcOrd="1" destOrd="0" presId="urn:microsoft.com/office/officeart/2005/8/layout/orgChart1"/>
    <dgm:cxn modelId="{01CAC193-D7B5-4D02-BBF3-29680977DCBC}" type="presParOf" srcId="{F9CEE37E-6DB1-4357-BD2D-581313C1374C}" destId="{6826C8E9-4B8E-43B3-9D32-535C208ACCC8}" srcOrd="0" destOrd="0" presId="urn:microsoft.com/office/officeart/2005/8/layout/orgChart1"/>
    <dgm:cxn modelId="{B41A7B3E-A65F-466E-AFCE-D528DB2A0B65}" type="presParOf" srcId="{F9CEE37E-6DB1-4357-BD2D-581313C1374C}" destId="{6A32A839-4784-40D6-BBAC-77C9649AF0EB}" srcOrd="1" destOrd="0" presId="urn:microsoft.com/office/officeart/2005/8/layout/orgChart1"/>
    <dgm:cxn modelId="{6A414369-367F-47FB-8D12-AC6A94E8C8AD}" type="presParOf" srcId="{6A32A839-4784-40D6-BBAC-77C9649AF0EB}" destId="{718169D9-E5F4-4D63-9A0B-568C988162EF}" srcOrd="0" destOrd="0" presId="urn:microsoft.com/office/officeart/2005/8/layout/orgChart1"/>
    <dgm:cxn modelId="{B8BF5FA0-09A0-45B7-9A12-8A0EFF05065C}" type="presParOf" srcId="{718169D9-E5F4-4D63-9A0B-568C988162EF}" destId="{E872F912-EC3D-494F-B516-A7043584C7FE}" srcOrd="0" destOrd="0" presId="urn:microsoft.com/office/officeart/2005/8/layout/orgChart1"/>
    <dgm:cxn modelId="{648071A0-7EAB-4E1F-9B43-B212B81605C0}" type="presParOf" srcId="{718169D9-E5F4-4D63-9A0B-568C988162EF}" destId="{3C01F44B-41F3-4E6A-8025-93EF19C2D489}" srcOrd="1" destOrd="0" presId="urn:microsoft.com/office/officeart/2005/8/layout/orgChart1"/>
    <dgm:cxn modelId="{1C8F6745-9F88-4CED-BA51-5CE1AEE2A694}" type="presParOf" srcId="{6A32A839-4784-40D6-BBAC-77C9649AF0EB}" destId="{36A66D9D-4EB5-4567-A4B4-9C337C082140}" srcOrd="1" destOrd="0" presId="urn:microsoft.com/office/officeart/2005/8/layout/orgChart1"/>
    <dgm:cxn modelId="{577CC2A7-132D-46A2-85DA-E0C110EE94A7}" type="presParOf" srcId="{6A32A839-4784-40D6-BBAC-77C9649AF0EB}" destId="{FAD7988A-30B3-4A64-8937-D04D6C40943B}" srcOrd="2" destOrd="0" presId="urn:microsoft.com/office/officeart/2005/8/layout/orgChart1"/>
    <dgm:cxn modelId="{E89912A9-2B00-425C-A8DE-0DDEA754F000}" type="presParOf" srcId="{51060475-BF52-4658-9E93-5DA1148FA74B}" destId="{53D275BB-941A-477D-A216-562912D1C199}" srcOrd="2" destOrd="0" presId="urn:microsoft.com/office/officeart/2005/8/layout/orgChart1"/>
    <dgm:cxn modelId="{3F2DA24E-9B78-419C-9051-8B5F5BED54F4}" type="presParOf" srcId="{BFDD9084-41E7-42DF-B74B-4FB5437882FE}" destId="{408E5384-4829-486A-8866-3E12D9864EA2}" srcOrd="2" destOrd="0" presId="urn:microsoft.com/office/officeart/2005/8/layout/orgChart1"/>
    <dgm:cxn modelId="{DE401DCB-DF26-4BF9-92CD-FEBAF5709AA1}" type="presParOf" srcId="{BFDD9084-41E7-42DF-B74B-4FB5437882FE}" destId="{90CB5BD4-AB50-42D6-8FE9-A1A65C098A36}" srcOrd="3" destOrd="0" presId="urn:microsoft.com/office/officeart/2005/8/layout/orgChart1"/>
    <dgm:cxn modelId="{1632B591-F3B5-4EFA-91AA-2A0B7B7FA52B}" type="presParOf" srcId="{90CB5BD4-AB50-42D6-8FE9-A1A65C098A36}" destId="{534ADA36-DCA6-471E-AB2E-C5DE3682BE7E}" srcOrd="0" destOrd="0" presId="urn:microsoft.com/office/officeart/2005/8/layout/orgChart1"/>
    <dgm:cxn modelId="{BD86EBE3-08D4-46E8-AA73-C6B49F2F1C66}" type="presParOf" srcId="{534ADA36-DCA6-471E-AB2E-C5DE3682BE7E}" destId="{8C166AC6-32EC-4367-8392-1C3D791AB701}" srcOrd="0" destOrd="0" presId="urn:microsoft.com/office/officeart/2005/8/layout/orgChart1"/>
    <dgm:cxn modelId="{3536B218-EF7A-43A9-BC5E-178EEABCBE4E}" type="presParOf" srcId="{534ADA36-DCA6-471E-AB2E-C5DE3682BE7E}" destId="{08F3612F-3D6A-49D3-80C1-237A37E62C3A}" srcOrd="1" destOrd="0" presId="urn:microsoft.com/office/officeart/2005/8/layout/orgChart1"/>
    <dgm:cxn modelId="{029E64F3-956F-458E-9F93-8AA00BAEBA90}" type="presParOf" srcId="{90CB5BD4-AB50-42D6-8FE9-A1A65C098A36}" destId="{3BBFCBFA-EB93-4C59-855B-0CC156165ED1}" srcOrd="1" destOrd="0" presId="urn:microsoft.com/office/officeart/2005/8/layout/orgChart1"/>
    <dgm:cxn modelId="{333B8C02-0DA8-4381-B483-53C8A49EEC61}" type="presParOf" srcId="{90CB5BD4-AB50-42D6-8FE9-A1A65C098A36}" destId="{73E8DFA9-8388-4589-98B6-C86413CF3DA2}" srcOrd="2" destOrd="0" presId="urn:microsoft.com/office/officeart/2005/8/layout/orgChart1"/>
    <dgm:cxn modelId="{1E9EEDFF-E177-4945-AFC2-D5F150F09574}" type="presParOf" srcId="{BFDD9084-41E7-42DF-B74B-4FB5437882FE}" destId="{57D22E4C-D999-4E22-9B48-3A53B96AB2A9}" srcOrd="4" destOrd="0" presId="urn:microsoft.com/office/officeart/2005/8/layout/orgChart1"/>
    <dgm:cxn modelId="{56B57197-6575-4A65-9912-F2B2A17ED8B6}" type="presParOf" srcId="{BFDD9084-41E7-42DF-B74B-4FB5437882FE}" destId="{3EC206E6-0DF4-4091-A1F2-4365447563BD}" srcOrd="5" destOrd="0" presId="urn:microsoft.com/office/officeart/2005/8/layout/orgChart1"/>
    <dgm:cxn modelId="{7BF5C1FE-CE24-4726-AB03-013CB45008AF}" type="presParOf" srcId="{3EC206E6-0DF4-4091-A1F2-4365447563BD}" destId="{59EEB36F-BDFD-4DC0-A85C-587B0AF540AA}" srcOrd="0" destOrd="0" presId="urn:microsoft.com/office/officeart/2005/8/layout/orgChart1"/>
    <dgm:cxn modelId="{8F1EC085-7097-4268-873B-26F63A516112}" type="presParOf" srcId="{59EEB36F-BDFD-4DC0-A85C-587B0AF540AA}" destId="{2AD1E2E1-0A4C-47DD-A8FD-47FB27264485}" srcOrd="0" destOrd="0" presId="urn:microsoft.com/office/officeart/2005/8/layout/orgChart1"/>
    <dgm:cxn modelId="{6AA51F46-8BC7-46DF-9919-3FC00BD576AA}" type="presParOf" srcId="{59EEB36F-BDFD-4DC0-A85C-587B0AF540AA}" destId="{2C597A96-FC0B-43E7-88E6-7A0ECCB77575}" srcOrd="1" destOrd="0" presId="urn:microsoft.com/office/officeart/2005/8/layout/orgChart1"/>
    <dgm:cxn modelId="{A1AE241D-ACF5-4269-B63C-361CD515142A}" type="presParOf" srcId="{3EC206E6-0DF4-4091-A1F2-4365447563BD}" destId="{73307110-D4F7-457C-A6F9-C00287FEC4F2}" srcOrd="1" destOrd="0" presId="urn:microsoft.com/office/officeart/2005/8/layout/orgChart1"/>
    <dgm:cxn modelId="{223E0FEB-87DA-4A1F-97D3-BCB66082C11E}" type="presParOf" srcId="{3EC206E6-0DF4-4091-A1F2-4365447563BD}" destId="{16968EE8-46AD-4FCD-AC63-CC77166859A0}" srcOrd="2" destOrd="0" presId="urn:microsoft.com/office/officeart/2005/8/layout/orgChart1"/>
    <dgm:cxn modelId="{90044D15-99AF-44AD-B568-29E37CFA011A}" type="presParOf" srcId="{5DA07DBE-9124-445B-B223-4FABFD6A1441}" destId="{0CDF7275-3711-47D5-8517-1CF1F59FFD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3989ED-56F0-4177-BDF1-DC22E5CECA10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03B4F9F-443F-4C2E-84E1-C0365341E10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/>
            <a:t>David</a:t>
          </a:r>
        </a:p>
      </dgm:t>
    </dgm:pt>
    <dgm:pt modelId="{B40C6732-2F24-4D97-80C2-80C7749BF274}" type="parTrans" cxnId="{07200CCB-404A-4DDD-AEA9-2A09D3A56CB1}">
      <dgm:prSet/>
      <dgm:spPr/>
      <dgm:t>
        <a:bodyPr/>
        <a:lstStyle/>
        <a:p>
          <a:endParaRPr lang="en-US"/>
        </a:p>
      </dgm:t>
    </dgm:pt>
    <dgm:pt modelId="{72560D27-4C8C-4DA2-BE8A-EA7A77229914}" type="sibTrans" cxnId="{07200CCB-404A-4DDD-AEA9-2A09D3A56CB1}">
      <dgm:prSet/>
      <dgm:spPr/>
      <dgm:t>
        <a:bodyPr/>
        <a:lstStyle/>
        <a:p>
          <a:endParaRPr lang="en-US"/>
        </a:p>
      </dgm:t>
    </dgm:pt>
    <dgm:pt modelId="{7C01D464-1328-4857-B1D3-466A76AEFAF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/>
            <a:t>Nathan</a:t>
          </a:r>
        </a:p>
      </dgm:t>
    </dgm:pt>
    <dgm:pt modelId="{12206F54-2D9D-48B4-8607-CF30C96DD299}" type="parTrans" cxnId="{7AB16747-989A-44CD-B273-089DEAF2A352}">
      <dgm:prSet/>
      <dgm:spPr>
        <a:ln w="76200"/>
      </dgm:spPr>
      <dgm:t>
        <a:bodyPr/>
        <a:lstStyle/>
        <a:p>
          <a:endParaRPr lang="en-US"/>
        </a:p>
      </dgm:t>
    </dgm:pt>
    <dgm:pt modelId="{C6A28709-C278-47BA-85E2-D5471D776998}" type="sibTrans" cxnId="{7AB16747-989A-44CD-B273-089DEAF2A352}">
      <dgm:prSet/>
      <dgm:spPr/>
      <dgm:t>
        <a:bodyPr/>
        <a:lstStyle/>
        <a:p>
          <a:endParaRPr lang="en-US"/>
        </a:p>
      </dgm:t>
    </dgm:pt>
    <dgm:pt modelId="{56EC846E-9EBE-4FCA-8233-96A0B64A45F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n-US" sz="3600" dirty="0"/>
            <a:t>Solomon</a:t>
          </a:r>
        </a:p>
      </dgm:t>
    </dgm:pt>
    <dgm:pt modelId="{42E9A9B5-007E-4C64-A014-07145A952E38}" type="parTrans" cxnId="{D644C505-D0F3-407A-9424-A0488494F155}">
      <dgm:prSet/>
      <dgm:spPr>
        <a:ln w="76200"/>
      </dgm:spPr>
      <dgm:t>
        <a:bodyPr/>
        <a:lstStyle/>
        <a:p>
          <a:endParaRPr lang="en-US"/>
        </a:p>
      </dgm:t>
    </dgm:pt>
    <dgm:pt modelId="{7B480BC7-99E0-4DBD-A12F-9EF9BC8FD392}" type="sibTrans" cxnId="{D644C505-D0F3-407A-9424-A0488494F155}">
      <dgm:prSet/>
      <dgm:spPr/>
      <dgm:t>
        <a:bodyPr/>
        <a:lstStyle/>
        <a:p>
          <a:endParaRPr lang="en-US"/>
        </a:p>
      </dgm:t>
    </dgm:pt>
    <dgm:pt modelId="{C34DDC20-DD3E-418C-A4BE-FFB993FBFA45}">
      <dgm:prSet custT="1"/>
      <dgm:spPr/>
      <dgm:t>
        <a:bodyPr/>
        <a:lstStyle/>
        <a:p>
          <a:r>
            <a:rPr lang="en-US" sz="3600" dirty="0"/>
            <a:t>Others</a:t>
          </a:r>
        </a:p>
      </dgm:t>
    </dgm:pt>
    <dgm:pt modelId="{16A8FA6F-B2E4-427D-BC9B-B82FF93E0DFE}" type="parTrans" cxnId="{A895BF64-7B48-4BCF-A347-7D139CE64AC6}">
      <dgm:prSet/>
      <dgm:spPr>
        <a:ln w="76200"/>
      </dgm:spPr>
      <dgm:t>
        <a:bodyPr/>
        <a:lstStyle/>
        <a:p>
          <a:endParaRPr lang="en-US"/>
        </a:p>
      </dgm:t>
    </dgm:pt>
    <dgm:pt modelId="{0C7FD704-1E26-43DE-93D4-D4BA71B5E387}" type="sibTrans" cxnId="{A895BF64-7B48-4BCF-A347-7D139CE64AC6}">
      <dgm:prSet/>
      <dgm:spPr/>
      <dgm:t>
        <a:bodyPr/>
        <a:lstStyle/>
        <a:p>
          <a:endParaRPr lang="en-US"/>
        </a:p>
      </dgm:t>
    </dgm:pt>
    <dgm:pt modelId="{1898385B-BDF5-496C-9F9F-041F8C4EA488}">
      <dgm:prSet custT="1"/>
      <dgm:spPr/>
      <dgm:t>
        <a:bodyPr/>
        <a:lstStyle/>
        <a:p>
          <a:r>
            <a:rPr lang="en-US" sz="3600" dirty="0"/>
            <a:t>Mary</a:t>
          </a:r>
        </a:p>
      </dgm:t>
    </dgm:pt>
    <dgm:pt modelId="{8C9317C3-D08B-43BF-9F0F-EC8973D48326}" type="parTrans" cxnId="{F870D9F8-852D-4A1F-8038-EA6C9FD30203}">
      <dgm:prSet/>
      <dgm:spPr>
        <a:ln w="76200"/>
      </dgm:spPr>
      <dgm:t>
        <a:bodyPr/>
        <a:lstStyle/>
        <a:p>
          <a:endParaRPr lang="en-US"/>
        </a:p>
      </dgm:t>
    </dgm:pt>
    <dgm:pt modelId="{B2FCC779-1428-4C35-956E-269C037B90DA}" type="sibTrans" cxnId="{F870D9F8-852D-4A1F-8038-EA6C9FD30203}">
      <dgm:prSet/>
      <dgm:spPr/>
      <dgm:t>
        <a:bodyPr/>
        <a:lstStyle/>
        <a:p>
          <a:endParaRPr lang="en-US"/>
        </a:p>
      </dgm:t>
    </dgm:pt>
    <dgm:pt modelId="{34E1B95D-5027-464B-91A2-409DF1DF17D5}">
      <dgm:prSet custT="1"/>
      <dgm:spPr/>
      <dgm:t>
        <a:bodyPr/>
        <a:lstStyle/>
        <a:p>
          <a:r>
            <a:rPr lang="en-US" sz="3600" dirty="0"/>
            <a:t>Joseph</a:t>
          </a:r>
        </a:p>
      </dgm:t>
    </dgm:pt>
    <dgm:pt modelId="{3214D459-79B2-4E67-A4FD-4CAA4ADD787A}" type="parTrans" cxnId="{0C64399A-82DE-4740-BBAF-109A8C45A1AD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57CFC74-CC30-416E-A96B-6B15775BB20D}" type="sibTrans" cxnId="{0C64399A-82DE-4740-BBAF-109A8C45A1AD}">
      <dgm:prSet/>
      <dgm:spPr/>
      <dgm:t>
        <a:bodyPr/>
        <a:lstStyle/>
        <a:p>
          <a:endParaRPr lang="en-US"/>
        </a:p>
      </dgm:t>
    </dgm:pt>
    <dgm:pt modelId="{7F6B4570-62D7-4E23-BC7D-9C6624C32493}" type="pres">
      <dgm:prSet presAssocID="{0D3989ED-56F0-4177-BDF1-DC22E5CECA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A07DBE-9124-445B-B223-4FABFD6A1441}" type="pres">
      <dgm:prSet presAssocID="{503B4F9F-443F-4C2E-84E1-C0365341E101}" presName="hierRoot1" presStyleCnt="0">
        <dgm:presLayoutVars>
          <dgm:hierBranch val="init"/>
        </dgm:presLayoutVars>
      </dgm:prSet>
      <dgm:spPr/>
    </dgm:pt>
    <dgm:pt modelId="{7D5B8723-358B-4869-9CF1-5CFBFDA4F67B}" type="pres">
      <dgm:prSet presAssocID="{503B4F9F-443F-4C2E-84E1-C0365341E101}" presName="rootComposite1" presStyleCnt="0"/>
      <dgm:spPr/>
    </dgm:pt>
    <dgm:pt modelId="{9CE175C4-2F52-4895-9B41-A45DCB60BD18}" type="pres">
      <dgm:prSet presAssocID="{503B4F9F-443F-4C2E-84E1-C0365341E101}" presName="rootText1" presStyleLbl="node0" presStyleIdx="0" presStyleCnt="1">
        <dgm:presLayoutVars>
          <dgm:chPref val="3"/>
        </dgm:presLayoutVars>
      </dgm:prSet>
      <dgm:spPr/>
    </dgm:pt>
    <dgm:pt modelId="{952B007E-0D5E-489A-8E4D-B9680877E2B0}" type="pres">
      <dgm:prSet presAssocID="{503B4F9F-443F-4C2E-84E1-C0365341E101}" presName="rootConnector1" presStyleLbl="node1" presStyleIdx="0" presStyleCnt="0"/>
      <dgm:spPr/>
    </dgm:pt>
    <dgm:pt modelId="{BFDD9084-41E7-42DF-B74B-4FB5437882FE}" type="pres">
      <dgm:prSet presAssocID="{503B4F9F-443F-4C2E-84E1-C0365341E101}" presName="hierChild2" presStyleCnt="0"/>
      <dgm:spPr/>
    </dgm:pt>
    <dgm:pt modelId="{AE6D70D5-6FB5-4794-804C-1DEB415ED059}" type="pres">
      <dgm:prSet presAssocID="{12206F54-2D9D-48B4-8607-CF30C96DD299}" presName="Name37" presStyleLbl="parChTrans1D2" presStyleIdx="0" presStyleCnt="3"/>
      <dgm:spPr/>
    </dgm:pt>
    <dgm:pt modelId="{51060475-BF52-4658-9E93-5DA1148FA74B}" type="pres">
      <dgm:prSet presAssocID="{7C01D464-1328-4857-B1D3-466A76AEFAF6}" presName="hierRoot2" presStyleCnt="0">
        <dgm:presLayoutVars>
          <dgm:hierBranch/>
        </dgm:presLayoutVars>
      </dgm:prSet>
      <dgm:spPr/>
    </dgm:pt>
    <dgm:pt modelId="{E9CB5DAE-F13C-4729-A343-DA59B71B0F6E}" type="pres">
      <dgm:prSet presAssocID="{7C01D464-1328-4857-B1D3-466A76AEFAF6}" presName="rootComposite" presStyleCnt="0"/>
      <dgm:spPr/>
    </dgm:pt>
    <dgm:pt modelId="{B839EEFA-52FC-46B9-BF2A-2409533E4B2A}" type="pres">
      <dgm:prSet presAssocID="{7C01D464-1328-4857-B1D3-466A76AEFAF6}" presName="rootText" presStyleLbl="node2" presStyleIdx="0" presStyleCnt="3">
        <dgm:presLayoutVars>
          <dgm:chPref val="3"/>
        </dgm:presLayoutVars>
      </dgm:prSet>
      <dgm:spPr/>
    </dgm:pt>
    <dgm:pt modelId="{801BCBF3-A136-444C-8DAE-BB2982100BFF}" type="pres">
      <dgm:prSet presAssocID="{7C01D464-1328-4857-B1D3-466A76AEFAF6}" presName="rootConnector" presStyleLbl="node2" presStyleIdx="0" presStyleCnt="3"/>
      <dgm:spPr/>
    </dgm:pt>
    <dgm:pt modelId="{F9CEE37E-6DB1-4357-BD2D-581313C1374C}" type="pres">
      <dgm:prSet presAssocID="{7C01D464-1328-4857-B1D3-466A76AEFAF6}" presName="hierChild4" presStyleCnt="0"/>
      <dgm:spPr/>
    </dgm:pt>
    <dgm:pt modelId="{6826C8E9-4B8E-43B3-9D32-535C208ACCC8}" type="pres">
      <dgm:prSet presAssocID="{8C9317C3-D08B-43BF-9F0F-EC8973D48326}" presName="Name35" presStyleLbl="parChTrans1D3" presStyleIdx="0" presStyleCnt="2"/>
      <dgm:spPr/>
    </dgm:pt>
    <dgm:pt modelId="{6A32A839-4784-40D6-BBAC-77C9649AF0EB}" type="pres">
      <dgm:prSet presAssocID="{1898385B-BDF5-496C-9F9F-041F8C4EA488}" presName="hierRoot2" presStyleCnt="0">
        <dgm:presLayoutVars>
          <dgm:hierBranch/>
        </dgm:presLayoutVars>
      </dgm:prSet>
      <dgm:spPr/>
    </dgm:pt>
    <dgm:pt modelId="{718169D9-E5F4-4D63-9A0B-568C988162EF}" type="pres">
      <dgm:prSet presAssocID="{1898385B-BDF5-496C-9F9F-041F8C4EA488}" presName="rootComposite" presStyleCnt="0"/>
      <dgm:spPr/>
    </dgm:pt>
    <dgm:pt modelId="{E872F912-EC3D-494F-B516-A7043584C7FE}" type="pres">
      <dgm:prSet presAssocID="{1898385B-BDF5-496C-9F9F-041F8C4EA488}" presName="rootText" presStyleLbl="node3" presStyleIdx="0" presStyleCnt="2">
        <dgm:presLayoutVars>
          <dgm:chPref val="3"/>
        </dgm:presLayoutVars>
      </dgm:prSet>
      <dgm:spPr/>
    </dgm:pt>
    <dgm:pt modelId="{3C01F44B-41F3-4E6A-8025-93EF19C2D489}" type="pres">
      <dgm:prSet presAssocID="{1898385B-BDF5-496C-9F9F-041F8C4EA488}" presName="rootConnector" presStyleLbl="node3" presStyleIdx="0" presStyleCnt="2"/>
      <dgm:spPr/>
    </dgm:pt>
    <dgm:pt modelId="{36A66D9D-4EB5-4567-A4B4-9C337C082140}" type="pres">
      <dgm:prSet presAssocID="{1898385B-BDF5-496C-9F9F-041F8C4EA488}" presName="hierChild4" presStyleCnt="0"/>
      <dgm:spPr/>
    </dgm:pt>
    <dgm:pt modelId="{FAD7988A-30B3-4A64-8937-D04D6C40943B}" type="pres">
      <dgm:prSet presAssocID="{1898385B-BDF5-496C-9F9F-041F8C4EA488}" presName="hierChild5" presStyleCnt="0"/>
      <dgm:spPr/>
    </dgm:pt>
    <dgm:pt modelId="{53D275BB-941A-477D-A216-562912D1C199}" type="pres">
      <dgm:prSet presAssocID="{7C01D464-1328-4857-B1D3-466A76AEFAF6}" presName="hierChild5" presStyleCnt="0"/>
      <dgm:spPr/>
    </dgm:pt>
    <dgm:pt modelId="{408E5384-4829-486A-8866-3E12D9864EA2}" type="pres">
      <dgm:prSet presAssocID="{42E9A9B5-007E-4C64-A014-07145A952E38}" presName="Name37" presStyleLbl="parChTrans1D2" presStyleIdx="1" presStyleCnt="3"/>
      <dgm:spPr/>
    </dgm:pt>
    <dgm:pt modelId="{90CB5BD4-AB50-42D6-8FE9-A1A65C098A36}" type="pres">
      <dgm:prSet presAssocID="{56EC846E-9EBE-4FCA-8233-96A0B64A45FD}" presName="hierRoot2" presStyleCnt="0">
        <dgm:presLayoutVars>
          <dgm:hierBranch/>
        </dgm:presLayoutVars>
      </dgm:prSet>
      <dgm:spPr/>
    </dgm:pt>
    <dgm:pt modelId="{534ADA36-DCA6-471E-AB2E-C5DE3682BE7E}" type="pres">
      <dgm:prSet presAssocID="{56EC846E-9EBE-4FCA-8233-96A0B64A45FD}" presName="rootComposite" presStyleCnt="0"/>
      <dgm:spPr/>
    </dgm:pt>
    <dgm:pt modelId="{8C166AC6-32EC-4367-8392-1C3D791AB701}" type="pres">
      <dgm:prSet presAssocID="{56EC846E-9EBE-4FCA-8233-96A0B64A45FD}" presName="rootText" presStyleLbl="node2" presStyleIdx="1" presStyleCnt="3">
        <dgm:presLayoutVars>
          <dgm:chPref val="3"/>
        </dgm:presLayoutVars>
      </dgm:prSet>
      <dgm:spPr/>
    </dgm:pt>
    <dgm:pt modelId="{08F3612F-3D6A-49D3-80C1-237A37E62C3A}" type="pres">
      <dgm:prSet presAssocID="{56EC846E-9EBE-4FCA-8233-96A0B64A45FD}" presName="rootConnector" presStyleLbl="node2" presStyleIdx="1" presStyleCnt="3"/>
      <dgm:spPr/>
    </dgm:pt>
    <dgm:pt modelId="{3BBFCBFA-EB93-4C59-855B-0CC156165ED1}" type="pres">
      <dgm:prSet presAssocID="{56EC846E-9EBE-4FCA-8233-96A0B64A45FD}" presName="hierChild4" presStyleCnt="0"/>
      <dgm:spPr/>
    </dgm:pt>
    <dgm:pt modelId="{6378F0E1-6DDF-4F3F-8366-BC5356DD8477}" type="pres">
      <dgm:prSet presAssocID="{3214D459-79B2-4E67-A4FD-4CAA4ADD787A}" presName="Name35" presStyleLbl="parChTrans1D3" presStyleIdx="1" presStyleCnt="2"/>
      <dgm:spPr/>
    </dgm:pt>
    <dgm:pt modelId="{561F650F-0CB2-47F7-A633-729EE44107C0}" type="pres">
      <dgm:prSet presAssocID="{34E1B95D-5027-464B-91A2-409DF1DF17D5}" presName="hierRoot2" presStyleCnt="0">
        <dgm:presLayoutVars>
          <dgm:hierBranch/>
        </dgm:presLayoutVars>
      </dgm:prSet>
      <dgm:spPr/>
    </dgm:pt>
    <dgm:pt modelId="{C696E1CE-462F-403B-B591-78DE2F995E50}" type="pres">
      <dgm:prSet presAssocID="{34E1B95D-5027-464B-91A2-409DF1DF17D5}" presName="rootComposite" presStyleCnt="0"/>
      <dgm:spPr/>
    </dgm:pt>
    <dgm:pt modelId="{C7BC178E-7D83-484B-9769-F561BB88DF9F}" type="pres">
      <dgm:prSet presAssocID="{34E1B95D-5027-464B-91A2-409DF1DF17D5}" presName="rootText" presStyleLbl="node3" presStyleIdx="1" presStyleCnt="2">
        <dgm:presLayoutVars>
          <dgm:chPref val="3"/>
        </dgm:presLayoutVars>
      </dgm:prSet>
      <dgm:spPr/>
    </dgm:pt>
    <dgm:pt modelId="{9085321B-12CF-48CD-AA59-0CD7BA6C186C}" type="pres">
      <dgm:prSet presAssocID="{34E1B95D-5027-464B-91A2-409DF1DF17D5}" presName="rootConnector" presStyleLbl="node3" presStyleIdx="1" presStyleCnt="2"/>
      <dgm:spPr/>
    </dgm:pt>
    <dgm:pt modelId="{1E73E994-154C-41ED-A8B2-D067A1F51A9B}" type="pres">
      <dgm:prSet presAssocID="{34E1B95D-5027-464B-91A2-409DF1DF17D5}" presName="hierChild4" presStyleCnt="0"/>
      <dgm:spPr/>
    </dgm:pt>
    <dgm:pt modelId="{CF589CB3-64ED-4620-B353-7E8ED0075F05}" type="pres">
      <dgm:prSet presAssocID="{34E1B95D-5027-464B-91A2-409DF1DF17D5}" presName="hierChild5" presStyleCnt="0"/>
      <dgm:spPr/>
    </dgm:pt>
    <dgm:pt modelId="{73E8DFA9-8388-4589-98B6-C86413CF3DA2}" type="pres">
      <dgm:prSet presAssocID="{56EC846E-9EBE-4FCA-8233-96A0B64A45FD}" presName="hierChild5" presStyleCnt="0"/>
      <dgm:spPr/>
    </dgm:pt>
    <dgm:pt modelId="{57D22E4C-D999-4E22-9B48-3A53B96AB2A9}" type="pres">
      <dgm:prSet presAssocID="{16A8FA6F-B2E4-427D-BC9B-B82FF93E0DFE}" presName="Name37" presStyleLbl="parChTrans1D2" presStyleIdx="2" presStyleCnt="3"/>
      <dgm:spPr/>
    </dgm:pt>
    <dgm:pt modelId="{3EC206E6-0DF4-4091-A1F2-4365447563BD}" type="pres">
      <dgm:prSet presAssocID="{C34DDC20-DD3E-418C-A4BE-FFB993FBFA45}" presName="hierRoot2" presStyleCnt="0">
        <dgm:presLayoutVars>
          <dgm:hierBranch/>
        </dgm:presLayoutVars>
      </dgm:prSet>
      <dgm:spPr/>
    </dgm:pt>
    <dgm:pt modelId="{59EEB36F-BDFD-4DC0-A85C-587B0AF540AA}" type="pres">
      <dgm:prSet presAssocID="{C34DDC20-DD3E-418C-A4BE-FFB993FBFA45}" presName="rootComposite" presStyleCnt="0"/>
      <dgm:spPr/>
    </dgm:pt>
    <dgm:pt modelId="{2AD1E2E1-0A4C-47DD-A8FD-47FB27264485}" type="pres">
      <dgm:prSet presAssocID="{C34DDC20-DD3E-418C-A4BE-FFB993FBFA45}" presName="rootText" presStyleLbl="node2" presStyleIdx="2" presStyleCnt="3">
        <dgm:presLayoutVars>
          <dgm:chPref val="3"/>
        </dgm:presLayoutVars>
      </dgm:prSet>
      <dgm:spPr/>
    </dgm:pt>
    <dgm:pt modelId="{2C597A96-FC0B-43E7-88E6-7A0ECCB77575}" type="pres">
      <dgm:prSet presAssocID="{C34DDC20-DD3E-418C-A4BE-FFB993FBFA45}" presName="rootConnector" presStyleLbl="node2" presStyleIdx="2" presStyleCnt="3"/>
      <dgm:spPr/>
    </dgm:pt>
    <dgm:pt modelId="{73307110-D4F7-457C-A6F9-C00287FEC4F2}" type="pres">
      <dgm:prSet presAssocID="{C34DDC20-DD3E-418C-A4BE-FFB993FBFA45}" presName="hierChild4" presStyleCnt="0"/>
      <dgm:spPr/>
    </dgm:pt>
    <dgm:pt modelId="{16968EE8-46AD-4FCD-AC63-CC77166859A0}" type="pres">
      <dgm:prSet presAssocID="{C34DDC20-DD3E-418C-A4BE-FFB993FBFA45}" presName="hierChild5" presStyleCnt="0"/>
      <dgm:spPr/>
    </dgm:pt>
    <dgm:pt modelId="{0CDF7275-3711-47D5-8517-1CF1F59FFD1F}" type="pres">
      <dgm:prSet presAssocID="{503B4F9F-443F-4C2E-84E1-C0365341E101}" presName="hierChild3" presStyleCnt="0"/>
      <dgm:spPr/>
    </dgm:pt>
  </dgm:ptLst>
  <dgm:cxnLst>
    <dgm:cxn modelId="{19ABE601-A24E-4036-892D-BC52F4E8BF2F}" type="presOf" srcId="{1898385B-BDF5-496C-9F9F-041F8C4EA488}" destId="{E872F912-EC3D-494F-B516-A7043584C7FE}" srcOrd="0" destOrd="0" presId="urn:microsoft.com/office/officeart/2005/8/layout/orgChart1"/>
    <dgm:cxn modelId="{D644C505-D0F3-407A-9424-A0488494F155}" srcId="{503B4F9F-443F-4C2E-84E1-C0365341E101}" destId="{56EC846E-9EBE-4FCA-8233-96A0B64A45FD}" srcOrd="1" destOrd="0" parTransId="{42E9A9B5-007E-4C64-A014-07145A952E38}" sibTransId="{7B480BC7-99E0-4DBD-A12F-9EF9BC8FD392}"/>
    <dgm:cxn modelId="{12FB6307-E295-4ACB-8CFD-E50862AF6941}" type="presOf" srcId="{C34DDC20-DD3E-418C-A4BE-FFB993FBFA45}" destId="{2C597A96-FC0B-43E7-88E6-7A0ECCB77575}" srcOrd="1" destOrd="0" presId="urn:microsoft.com/office/officeart/2005/8/layout/orgChart1"/>
    <dgm:cxn modelId="{1AB0CE0F-D301-4AD2-B175-CFE778133BB5}" type="presOf" srcId="{1898385B-BDF5-496C-9F9F-041F8C4EA488}" destId="{3C01F44B-41F3-4E6A-8025-93EF19C2D489}" srcOrd="1" destOrd="0" presId="urn:microsoft.com/office/officeart/2005/8/layout/orgChart1"/>
    <dgm:cxn modelId="{C6D5A535-A5D8-43B2-93BE-E19956A0B66A}" type="presOf" srcId="{7C01D464-1328-4857-B1D3-466A76AEFAF6}" destId="{B839EEFA-52FC-46B9-BF2A-2409533E4B2A}" srcOrd="0" destOrd="0" presId="urn:microsoft.com/office/officeart/2005/8/layout/orgChart1"/>
    <dgm:cxn modelId="{A895BF64-7B48-4BCF-A347-7D139CE64AC6}" srcId="{503B4F9F-443F-4C2E-84E1-C0365341E101}" destId="{C34DDC20-DD3E-418C-A4BE-FFB993FBFA45}" srcOrd="2" destOrd="0" parTransId="{16A8FA6F-B2E4-427D-BC9B-B82FF93E0DFE}" sibTransId="{0C7FD704-1E26-43DE-93D4-D4BA71B5E387}"/>
    <dgm:cxn modelId="{7AB16747-989A-44CD-B273-089DEAF2A352}" srcId="{503B4F9F-443F-4C2E-84E1-C0365341E101}" destId="{7C01D464-1328-4857-B1D3-466A76AEFAF6}" srcOrd="0" destOrd="0" parTransId="{12206F54-2D9D-48B4-8607-CF30C96DD299}" sibTransId="{C6A28709-C278-47BA-85E2-D5471D776998}"/>
    <dgm:cxn modelId="{E34BF775-297E-4C82-B727-3418E28B8510}" type="presOf" srcId="{8C9317C3-D08B-43BF-9F0F-EC8973D48326}" destId="{6826C8E9-4B8E-43B3-9D32-535C208ACCC8}" srcOrd="0" destOrd="0" presId="urn:microsoft.com/office/officeart/2005/8/layout/orgChart1"/>
    <dgm:cxn modelId="{90410C57-7F62-4FC0-B7A2-0EF49214C576}" type="presOf" srcId="{34E1B95D-5027-464B-91A2-409DF1DF17D5}" destId="{C7BC178E-7D83-484B-9769-F561BB88DF9F}" srcOrd="0" destOrd="0" presId="urn:microsoft.com/office/officeart/2005/8/layout/orgChart1"/>
    <dgm:cxn modelId="{70858F79-A779-45EE-8649-1B8AFBC89BF4}" type="presOf" srcId="{16A8FA6F-B2E4-427D-BC9B-B82FF93E0DFE}" destId="{57D22E4C-D999-4E22-9B48-3A53B96AB2A9}" srcOrd="0" destOrd="0" presId="urn:microsoft.com/office/officeart/2005/8/layout/orgChart1"/>
    <dgm:cxn modelId="{8EE95789-3973-4442-BAE4-2A22F4D7ED0D}" type="presOf" srcId="{34E1B95D-5027-464B-91A2-409DF1DF17D5}" destId="{9085321B-12CF-48CD-AA59-0CD7BA6C186C}" srcOrd="1" destOrd="0" presId="urn:microsoft.com/office/officeart/2005/8/layout/orgChart1"/>
    <dgm:cxn modelId="{96BF698B-312F-42E7-9852-8922EA041DD4}" type="presOf" srcId="{7C01D464-1328-4857-B1D3-466A76AEFAF6}" destId="{801BCBF3-A136-444C-8DAE-BB2982100BFF}" srcOrd="1" destOrd="0" presId="urn:microsoft.com/office/officeart/2005/8/layout/orgChart1"/>
    <dgm:cxn modelId="{0C64399A-82DE-4740-BBAF-109A8C45A1AD}" srcId="{56EC846E-9EBE-4FCA-8233-96A0B64A45FD}" destId="{34E1B95D-5027-464B-91A2-409DF1DF17D5}" srcOrd="0" destOrd="0" parTransId="{3214D459-79B2-4E67-A4FD-4CAA4ADD787A}" sibTransId="{C57CFC74-CC30-416E-A96B-6B15775BB20D}"/>
    <dgm:cxn modelId="{92AAC1A3-CF05-41C6-A5B5-90D04DFF608A}" type="presOf" srcId="{C34DDC20-DD3E-418C-A4BE-FFB993FBFA45}" destId="{2AD1E2E1-0A4C-47DD-A8FD-47FB27264485}" srcOrd="0" destOrd="0" presId="urn:microsoft.com/office/officeart/2005/8/layout/orgChart1"/>
    <dgm:cxn modelId="{1ADF30B4-714A-4D8D-9D26-78D4118D05C2}" type="presOf" srcId="{56EC846E-9EBE-4FCA-8233-96A0B64A45FD}" destId="{8C166AC6-32EC-4367-8392-1C3D791AB701}" srcOrd="0" destOrd="0" presId="urn:microsoft.com/office/officeart/2005/8/layout/orgChart1"/>
    <dgm:cxn modelId="{334E4BB8-39DB-4E49-A085-FA8205845EA7}" type="presOf" srcId="{3214D459-79B2-4E67-A4FD-4CAA4ADD787A}" destId="{6378F0E1-6DDF-4F3F-8366-BC5356DD8477}" srcOrd="0" destOrd="0" presId="urn:microsoft.com/office/officeart/2005/8/layout/orgChart1"/>
    <dgm:cxn modelId="{AD962CBC-3BBC-4BEF-A224-88B0A44E2A9B}" type="presOf" srcId="{503B4F9F-443F-4C2E-84E1-C0365341E101}" destId="{9CE175C4-2F52-4895-9B41-A45DCB60BD18}" srcOrd="0" destOrd="0" presId="urn:microsoft.com/office/officeart/2005/8/layout/orgChart1"/>
    <dgm:cxn modelId="{3A5C6EBE-0F94-45CE-A95D-193B89895BD2}" type="presOf" srcId="{42E9A9B5-007E-4C64-A014-07145A952E38}" destId="{408E5384-4829-486A-8866-3E12D9864EA2}" srcOrd="0" destOrd="0" presId="urn:microsoft.com/office/officeart/2005/8/layout/orgChart1"/>
    <dgm:cxn modelId="{8B3B84C8-2C9A-43CC-A224-D8DA49F97F5B}" type="presOf" srcId="{0D3989ED-56F0-4177-BDF1-DC22E5CECA10}" destId="{7F6B4570-62D7-4E23-BC7D-9C6624C32493}" srcOrd="0" destOrd="0" presId="urn:microsoft.com/office/officeart/2005/8/layout/orgChart1"/>
    <dgm:cxn modelId="{07200CCB-404A-4DDD-AEA9-2A09D3A56CB1}" srcId="{0D3989ED-56F0-4177-BDF1-DC22E5CECA10}" destId="{503B4F9F-443F-4C2E-84E1-C0365341E101}" srcOrd="0" destOrd="0" parTransId="{B40C6732-2F24-4D97-80C2-80C7749BF274}" sibTransId="{72560D27-4C8C-4DA2-BE8A-EA7A77229914}"/>
    <dgm:cxn modelId="{48D506ED-BE6E-47F1-B2D2-BC8BDF00FE57}" type="presOf" srcId="{56EC846E-9EBE-4FCA-8233-96A0B64A45FD}" destId="{08F3612F-3D6A-49D3-80C1-237A37E62C3A}" srcOrd="1" destOrd="0" presId="urn:microsoft.com/office/officeart/2005/8/layout/orgChart1"/>
    <dgm:cxn modelId="{993018EE-E49C-485C-947F-63283BEC0DA5}" type="presOf" srcId="{12206F54-2D9D-48B4-8607-CF30C96DD299}" destId="{AE6D70D5-6FB5-4794-804C-1DEB415ED059}" srcOrd="0" destOrd="0" presId="urn:microsoft.com/office/officeart/2005/8/layout/orgChart1"/>
    <dgm:cxn modelId="{F70A26F7-8D67-43D4-B803-6E106523D2C4}" type="presOf" srcId="{503B4F9F-443F-4C2E-84E1-C0365341E101}" destId="{952B007E-0D5E-489A-8E4D-B9680877E2B0}" srcOrd="1" destOrd="0" presId="urn:microsoft.com/office/officeart/2005/8/layout/orgChart1"/>
    <dgm:cxn modelId="{F870D9F8-852D-4A1F-8038-EA6C9FD30203}" srcId="{7C01D464-1328-4857-B1D3-466A76AEFAF6}" destId="{1898385B-BDF5-496C-9F9F-041F8C4EA488}" srcOrd="0" destOrd="0" parTransId="{8C9317C3-D08B-43BF-9F0F-EC8973D48326}" sibTransId="{B2FCC779-1428-4C35-956E-269C037B90DA}"/>
    <dgm:cxn modelId="{0325166E-4A10-440F-B36D-1378A23135BE}" type="presParOf" srcId="{7F6B4570-62D7-4E23-BC7D-9C6624C32493}" destId="{5DA07DBE-9124-445B-B223-4FABFD6A1441}" srcOrd="0" destOrd="0" presId="urn:microsoft.com/office/officeart/2005/8/layout/orgChart1"/>
    <dgm:cxn modelId="{7B341E1D-6335-4694-A826-B54000A5F65E}" type="presParOf" srcId="{5DA07DBE-9124-445B-B223-4FABFD6A1441}" destId="{7D5B8723-358B-4869-9CF1-5CFBFDA4F67B}" srcOrd="0" destOrd="0" presId="urn:microsoft.com/office/officeart/2005/8/layout/orgChart1"/>
    <dgm:cxn modelId="{FCE95BD2-5149-4D43-9FA8-B32A14790AB5}" type="presParOf" srcId="{7D5B8723-358B-4869-9CF1-5CFBFDA4F67B}" destId="{9CE175C4-2F52-4895-9B41-A45DCB60BD18}" srcOrd="0" destOrd="0" presId="urn:microsoft.com/office/officeart/2005/8/layout/orgChart1"/>
    <dgm:cxn modelId="{718EE7BF-D334-4965-A925-472345FA1DE2}" type="presParOf" srcId="{7D5B8723-358B-4869-9CF1-5CFBFDA4F67B}" destId="{952B007E-0D5E-489A-8E4D-B9680877E2B0}" srcOrd="1" destOrd="0" presId="urn:microsoft.com/office/officeart/2005/8/layout/orgChart1"/>
    <dgm:cxn modelId="{E7C59851-81A0-40C3-89D4-5E4A60B48CA7}" type="presParOf" srcId="{5DA07DBE-9124-445B-B223-4FABFD6A1441}" destId="{BFDD9084-41E7-42DF-B74B-4FB5437882FE}" srcOrd="1" destOrd="0" presId="urn:microsoft.com/office/officeart/2005/8/layout/orgChart1"/>
    <dgm:cxn modelId="{86081857-D8BE-4C8A-9B62-2ADF2BA87F27}" type="presParOf" srcId="{BFDD9084-41E7-42DF-B74B-4FB5437882FE}" destId="{AE6D70D5-6FB5-4794-804C-1DEB415ED059}" srcOrd="0" destOrd="0" presId="urn:microsoft.com/office/officeart/2005/8/layout/orgChart1"/>
    <dgm:cxn modelId="{22B36FBA-B0D6-4D9E-AEE3-142F1DABA5F8}" type="presParOf" srcId="{BFDD9084-41E7-42DF-B74B-4FB5437882FE}" destId="{51060475-BF52-4658-9E93-5DA1148FA74B}" srcOrd="1" destOrd="0" presId="urn:microsoft.com/office/officeart/2005/8/layout/orgChart1"/>
    <dgm:cxn modelId="{85F5310A-04D0-45AD-8A81-CE166C844588}" type="presParOf" srcId="{51060475-BF52-4658-9E93-5DA1148FA74B}" destId="{E9CB5DAE-F13C-4729-A343-DA59B71B0F6E}" srcOrd="0" destOrd="0" presId="urn:microsoft.com/office/officeart/2005/8/layout/orgChart1"/>
    <dgm:cxn modelId="{011DE634-3A44-42F6-98CF-C3655D256F1B}" type="presParOf" srcId="{E9CB5DAE-F13C-4729-A343-DA59B71B0F6E}" destId="{B839EEFA-52FC-46B9-BF2A-2409533E4B2A}" srcOrd="0" destOrd="0" presId="urn:microsoft.com/office/officeart/2005/8/layout/orgChart1"/>
    <dgm:cxn modelId="{6ED1D74B-4883-41EB-B21A-1A3CC43C5868}" type="presParOf" srcId="{E9CB5DAE-F13C-4729-A343-DA59B71B0F6E}" destId="{801BCBF3-A136-444C-8DAE-BB2982100BFF}" srcOrd="1" destOrd="0" presId="urn:microsoft.com/office/officeart/2005/8/layout/orgChart1"/>
    <dgm:cxn modelId="{B47A6A63-D3C1-4B7E-ACA3-7270731F6B80}" type="presParOf" srcId="{51060475-BF52-4658-9E93-5DA1148FA74B}" destId="{F9CEE37E-6DB1-4357-BD2D-581313C1374C}" srcOrd="1" destOrd="0" presId="urn:microsoft.com/office/officeart/2005/8/layout/orgChart1"/>
    <dgm:cxn modelId="{01CAC193-D7B5-4D02-BBF3-29680977DCBC}" type="presParOf" srcId="{F9CEE37E-6DB1-4357-BD2D-581313C1374C}" destId="{6826C8E9-4B8E-43B3-9D32-535C208ACCC8}" srcOrd="0" destOrd="0" presId="urn:microsoft.com/office/officeart/2005/8/layout/orgChart1"/>
    <dgm:cxn modelId="{B41A7B3E-A65F-466E-AFCE-D528DB2A0B65}" type="presParOf" srcId="{F9CEE37E-6DB1-4357-BD2D-581313C1374C}" destId="{6A32A839-4784-40D6-BBAC-77C9649AF0EB}" srcOrd="1" destOrd="0" presId="urn:microsoft.com/office/officeart/2005/8/layout/orgChart1"/>
    <dgm:cxn modelId="{6A414369-367F-47FB-8D12-AC6A94E8C8AD}" type="presParOf" srcId="{6A32A839-4784-40D6-BBAC-77C9649AF0EB}" destId="{718169D9-E5F4-4D63-9A0B-568C988162EF}" srcOrd="0" destOrd="0" presId="urn:microsoft.com/office/officeart/2005/8/layout/orgChart1"/>
    <dgm:cxn modelId="{B8BF5FA0-09A0-45B7-9A12-8A0EFF05065C}" type="presParOf" srcId="{718169D9-E5F4-4D63-9A0B-568C988162EF}" destId="{E872F912-EC3D-494F-B516-A7043584C7FE}" srcOrd="0" destOrd="0" presId="urn:microsoft.com/office/officeart/2005/8/layout/orgChart1"/>
    <dgm:cxn modelId="{648071A0-7EAB-4E1F-9B43-B212B81605C0}" type="presParOf" srcId="{718169D9-E5F4-4D63-9A0B-568C988162EF}" destId="{3C01F44B-41F3-4E6A-8025-93EF19C2D489}" srcOrd="1" destOrd="0" presId="urn:microsoft.com/office/officeart/2005/8/layout/orgChart1"/>
    <dgm:cxn modelId="{1C8F6745-9F88-4CED-BA51-5CE1AEE2A694}" type="presParOf" srcId="{6A32A839-4784-40D6-BBAC-77C9649AF0EB}" destId="{36A66D9D-4EB5-4567-A4B4-9C337C082140}" srcOrd="1" destOrd="0" presId="urn:microsoft.com/office/officeart/2005/8/layout/orgChart1"/>
    <dgm:cxn modelId="{577CC2A7-132D-46A2-85DA-E0C110EE94A7}" type="presParOf" srcId="{6A32A839-4784-40D6-BBAC-77C9649AF0EB}" destId="{FAD7988A-30B3-4A64-8937-D04D6C40943B}" srcOrd="2" destOrd="0" presId="urn:microsoft.com/office/officeart/2005/8/layout/orgChart1"/>
    <dgm:cxn modelId="{E89912A9-2B00-425C-A8DE-0DDEA754F000}" type="presParOf" srcId="{51060475-BF52-4658-9E93-5DA1148FA74B}" destId="{53D275BB-941A-477D-A216-562912D1C199}" srcOrd="2" destOrd="0" presId="urn:microsoft.com/office/officeart/2005/8/layout/orgChart1"/>
    <dgm:cxn modelId="{3F2DA24E-9B78-419C-9051-8B5F5BED54F4}" type="presParOf" srcId="{BFDD9084-41E7-42DF-B74B-4FB5437882FE}" destId="{408E5384-4829-486A-8866-3E12D9864EA2}" srcOrd="2" destOrd="0" presId="urn:microsoft.com/office/officeart/2005/8/layout/orgChart1"/>
    <dgm:cxn modelId="{DE401DCB-DF26-4BF9-92CD-FEBAF5709AA1}" type="presParOf" srcId="{BFDD9084-41E7-42DF-B74B-4FB5437882FE}" destId="{90CB5BD4-AB50-42D6-8FE9-A1A65C098A36}" srcOrd="3" destOrd="0" presId="urn:microsoft.com/office/officeart/2005/8/layout/orgChart1"/>
    <dgm:cxn modelId="{1632B591-F3B5-4EFA-91AA-2A0B7B7FA52B}" type="presParOf" srcId="{90CB5BD4-AB50-42D6-8FE9-A1A65C098A36}" destId="{534ADA36-DCA6-471E-AB2E-C5DE3682BE7E}" srcOrd="0" destOrd="0" presId="urn:microsoft.com/office/officeart/2005/8/layout/orgChart1"/>
    <dgm:cxn modelId="{BD86EBE3-08D4-46E8-AA73-C6B49F2F1C66}" type="presParOf" srcId="{534ADA36-DCA6-471E-AB2E-C5DE3682BE7E}" destId="{8C166AC6-32EC-4367-8392-1C3D791AB701}" srcOrd="0" destOrd="0" presId="urn:microsoft.com/office/officeart/2005/8/layout/orgChart1"/>
    <dgm:cxn modelId="{3536B218-EF7A-43A9-BC5E-178EEABCBE4E}" type="presParOf" srcId="{534ADA36-DCA6-471E-AB2E-C5DE3682BE7E}" destId="{08F3612F-3D6A-49D3-80C1-237A37E62C3A}" srcOrd="1" destOrd="0" presId="urn:microsoft.com/office/officeart/2005/8/layout/orgChart1"/>
    <dgm:cxn modelId="{029E64F3-956F-458E-9F93-8AA00BAEBA90}" type="presParOf" srcId="{90CB5BD4-AB50-42D6-8FE9-A1A65C098A36}" destId="{3BBFCBFA-EB93-4C59-855B-0CC156165ED1}" srcOrd="1" destOrd="0" presId="urn:microsoft.com/office/officeart/2005/8/layout/orgChart1"/>
    <dgm:cxn modelId="{5A655B7A-53D8-474F-9440-A84CA3EDB3D3}" type="presParOf" srcId="{3BBFCBFA-EB93-4C59-855B-0CC156165ED1}" destId="{6378F0E1-6DDF-4F3F-8366-BC5356DD8477}" srcOrd="0" destOrd="0" presId="urn:microsoft.com/office/officeart/2005/8/layout/orgChart1"/>
    <dgm:cxn modelId="{6BF8D94E-85B3-4F63-827C-F8A83FA0C21E}" type="presParOf" srcId="{3BBFCBFA-EB93-4C59-855B-0CC156165ED1}" destId="{561F650F-0CB2-47F7-A633-729EE44107C0}" srcOrd="1" destOrd="0" presId="urn:microsoft.com/office/officeart/2005/8/layout/orgChart1"/>
    <dgm:cxn modelId="{9F49B029-02DD-406F-AD9A-FBFD9799302B}" type="presParOf" srcId="{561F650F-0CB2-47F7-A633-729EE44107C0}" destId="{C696E1CE-462F-403B-B591-78DE2F995E50}" srcOrd="0" destOrd="0" presId="urn:microsoft.com/office/officeart/2005/8/layout/orgChart1"/>
    <dgm:cxn modelId="{1BC875FC-DA6B-4D72-97C2-540DD3E6750D}" type="presParOf" srcId="{C696E1CE-462F-403B-B591-78DE2F995E50}" destId="{C7BC178E-7D83-484B-9769-F561BB88DF9F}" srcOrd="0" destOrd="0" presId="urn:microsoft.com/office/officeart/2005/8/layout/orgChart1"/>
    <dgm:cxn modelId="{99175ED3-2E24-46E9-B94D-2A1B0A009AD2}" type="presParOf" srcId="{C696E1CE-462F-403B-B591-78DE2F995E50}" destId="{9085321B-12CF-48CD-AA59-0CD7BA6C186C}" srcOrd="1" destOrd="0" presId="urn:microsoft.com/office/officeart/2005/8/layout/orgChart1"/>
    <dgm:cxn modelId="{DFF1819E-19A2-4626-AF68-1F379A417A57}" type="presParOf" srcId="{561F650F-0CB2-47F7-A633-729EE44107C0}" destId="{1E73E994-154C-41ED-A8B2-D067A1F51A9B}" srcOrd="1" destOrd="0" presId="urn:microsoft.com/office/officeart/2005/8/layout/orgChart1"/>
    <dgm:cxn modelId="{2D7AF8C4-A433-4056-9E67-E7D1B472124E}" type="presParOf" srcId="{561F650F-0CB2-47F7-A633-729EE44107C0}" destId="{CF589CB3-64ED-4620-B353-7E8ED0075F05}" srcOrd="2" destOrd="0" presId="urn:microsoft.com/office/officeart/2005/8/layout/orgChart1"/>
    <dgm:cxn modelId="{333B8C02-0DA8-4381-B483-53C8A49EEC61}" type="presParOf" srcId="{90CB5BD4-AB50-42D6-8FE9-A1A65C098A36}" destId="{73E8DFA9-8388-4589-98B6-C86413CF3DA2}" srcOrd="2" destOrd="0" presId="urn:microsoft.com/office/officeart/2005/8/layout/orgChart1"/>
    <dgm:cxn modelId="{1E9EEDFF-E177-4945-AFC2-D5F150F09574}" type="presParOf" srcId="{BFDD9084-41E7-42DF-B74B-4FB5437882FE}" destId="{57D22E4C-D999-4E22-9B48-3A53B96AB2A9}" srcOrd="4" destOrd="0" presId="urn:microsoft.com/office/officeart/2005/8/layout/orgChart1"/>
    <dgm:cxn modelId="{56B57197-6575-4A65-9912-F2B2A17ED8B6}" type="presParOf" srcId="{BFDD9084-41E7-42DF-B74B-4FB5437882FE}" destId="{3EC206E6-0DF4-4091-A1F2-4365447563BD}" srcOrd="5" destOrd="0" presId="urn:microsoft.com/office/officeart/2005/8/layout/orgChart1"/>
    <dgm:cxn modelId="{7BF5C1FE-CE24-4726-AB03-013CB45008AF}" type="presParOf" srcId="{3EC206E6-0DF4-4091-A1F2-4365447563BD}" destId="{59EEB36F-BDFD-4DC0-A85C-587B0AF540AA}" srcOrd="0" destOrd="0" presId="urn:microsoft.com/office/officeart/2005/8/layout/orgChart1"/>
    <dgm:cxn modelId="{8F1EC085-7097-4268-873B-26F63A516112}" type="presParOf" srcId="{59EEB36F-BDFD-4DC0-A85C-587B0AF540AA}" destId="{2AD1E2E1-0A4C-47DD-A8FD-47FB27264485}" srcOrd="0" destOrd="0" presId="urn:microsoft.com/office/officeart/2005/8/layout/orgChart1"/>
    <dgm:cxn modelId="{6AA51F46-8BC7-46DF-9919-3FC00BD576AA}" type="presParOf" srcId="{59EEB36F-BDFD-4DC0-A85C-587B0AF540AA}" destId="{2C597A96-FC0B-43E7-88E6-7A0ECCB77575}" srcOrd="1" destOrd="0" presId="urn:microsoft.com/office/officeart/2005/8/layout/orgChart1"/>
    <dgm:cxn modelId="{A1AE241D-ACF5-4269-B63C-361CD515142A}" type="presParOf" srcId="{3EC206E6-0DF4-4091-A1F2-4365447563BD}" destId="{73307110-D4F7-457C-A6F9-C00287FEC4F2}" srcOrd="1" destOrd="0" presId="urn:microsoft.com/office/officeart/2005/8/layout/orgChart1"/>
    <dgm:cxn modelId="{223E0FEB-87DA-4A1F-97D3-BCB66082C11E}" type="presParOf" srcId="{3EC206E6-0DF4-4091-A1F2-4365447563BD}" destId="{16968EE8-46AD-4FCD-AC63-CC77166859A0}" srcOrd="2" destOrd="0" presId="urn:microsoft.com/office/officeart/2005/8/layout/orgChart1"/>
    <dgm:cxn modelId="{90044D15-99AF-44AD-B568-29E37CFA011A}" type="presParOf" srcId="{5DA07DBE-9124-445B-B223-4FABFD6A1441}" destId="{0CDF7275-3711-47D5-8517-1CF1F59FFD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3989ED-56F0-4177-BDF1-DC22E5CECA10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03B4F9F-443F-4C2E-84E1-C0365341E10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/>
            <a:t>Israel</a:t>
          </a:r>
        </a:p>
      </dgm:t>
    </dgm:pt>
    <dgm:pt modelId="{B40C6732-2F24-4D97-80C2-80C7749BF274}" type="parTrans" cxnId="{07200CCB-404A-4DDD-AEA9-2A09D3A56CB1}">
      <dgm:prSet/>
      <dgm:spPr/>
      <dgm:t>
        <a:bodyPr/>
        <a:lstStyle/>
        <a:p>
          <a:endParaRPr lang="en-US"/>
        </a:p>
      </dgm:t>
    </dgm:pt>
    <dgm:pt modelId="{72560D27-4C8C-4DA2-BE8A-EA7A77229914}" type="sibTrans" cxnId="{07200CCB-404A-4DDD-AEA9-2A09D3A56CB1}">
      <dgm:prSet/>
      <dgm:spPr/>
      <dgm:t>
        <a:bodyPr/>
        <a:lstStyle/>
        <a:p>
          <a:endParaRPr lang="en-US"/>
        </a:p>
      </dgm:t>
    </dgm:pt>
    <dgm:pt modelId="{7C01D464-1328-4857-B1D3-466A76AEFAF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Manasseh </a:t>
          </a:r>
          <a:r>
            <a:rPr lang="en-US" sz="2300" dirty="0"/>
            <a:t>(of Joseph)</a:t>
          </a:r>
        </a:p>
      </dgm:t>
    </dgm:pt>
    <dgm:pt modelId="{12206F54-2D9D-48B4-8607-CF30C96DD299}" type="parTrans" cxnId="{7AB16747-989A-44CD-B273-089DEAF2A352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6A28709-C278-47BA-85E2-D5471D776998}" type="sibTrans" cxnId="{7AB16747-989A-44CD-B273-089DEAF2A352}">
      <dgm:prSet/>
      <dgm:spPr/>
      <dgm:t>
        <a:bodyPr/>
        <a:lstStyle/>
        <a:p>
          <a:endParaRPr lang="en-US"/>
        </a:p>
      </dgm:t>
    </dgm:pt>
    <dgm:pt modelId="{56EC846E-9EBE-4FCA-8233-96A0B64A45F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n-US" sz="2800" dirty="0"/>
            <a:t>Simeon</a:t>
          </a:r>
        </a:p>
      </dgm:t>
    </dgm:pt>
    <dgm:pt modelId="{42E9A9B5-007E-4C64-A014-07145A952E38}" type="parTrans" cxnId="{D644C505-D0F3-407A-9424-A0488494F155}">
      <dgm:prSet/>
      <dgm:spPr>
        <a:ln w="76200"/>
      </dgm:spPr>
      <dgm:t>
        <a:bodyPr/>
        <a:lstStyle/>
        <a:p>
          <a:endParaRPr lang="en-US"/>
        </a:p>
      </dgm:t>
    </dgm:pt>
    <dgm:pt modelId="{7B480BC7-99E0-4DBD-A12F-9EF9BC8FD392}" type="sibTrans" cxnId="{D644C505-D0F3-407A-9424-A0488494F155}">
      <dgm:prSet/>
      <dgm:spPr/>
      <dgm:t>
        <a:bodyPr/>
        <a:lstStyle/>
        <a:p>
          <a:endParaRPr lang="en-US"/>
        </a:p>
      </dgm:t>
    </dgm:pt>
    <dgm:pt modelId="{C34DDC20-DD3E-418C-A4BE-FFB993FBFA45}">
      <dgm:prSet custT="1"/>
      <dgm:spPr/>
      <dgm:t>
        <a:bodyPr/>
        <a:lstStyle/>
        <a:p>
          <a:r>
            <a:rPr lang="en-US" sz="2800" dirty="0"/>
            <a:t>Judah</a:t>
          </a:r>
        </a:p>
      </dgm:t>
    </dgm:pt>
    <dgm:pt modelId="{16A8FA6F-B2E4-427D-BC9B-B82FF93E0DFE}" type="parTrans" cxnId="{A895BF64-7B48-4BCF-A347-7D139CE64AC6}">
      <dgm:prSet/>
      <dgm:spPr>
        <a:ln w="76200"/>
      </dgm:spPr>
      <dgm:t>
        <a:bodyPr/>
        <a:lstStyle/>
        <a:p>
          <a:endParaRPr lang="en-US"/>
        </a:p>
      </dgm:t>
    </dgm:pt>
    <dgm:pt modelId="{0C7FD704-1E26-43DE-93D4-D4BA71B5E387}" type="sibTrans" cxnId="{A895BF64-7B48-4BCF-A347-7D139CE64AC6}">
      <dgm:prSet/>
      <dgm:spPr/>
      <dgm:t>
        <a:bodyPr/>
        <a:lstStyle/>
        <a:p>
          <a:endParaRPr lang="en-US"/>
        </a:p>
      </dgm:t>
    </dgm:pt>
    <dgm:pt modelId="{0B4E2D62-50D3-432A-82B0-B5B171C87CB9}">
      <dgm:prSet custT="1"/>
      <dgm:spPr/>
      <dgm:t>
        <a:bodyPr/>
        <a:lstStyle/>
        <a:p>
          <a:r>
            <a:rPr lang="en-US" sz="2800" dirty="0"/>
            <a:t>Gad</a:t>
          </a:r>
        </a:p>
      </dgm:t>
    </dgm:pt>
    <dgm:pt modelId="{BBFD0FFF-7DB5-4A66-A20B-9EB3DF0D0250}" type="parTrans" cxnId="{656BD23F-F75F-4345-AAA0-B1C00940A75A}">
      <dgm:prSet/>
      <dgm:spPr>
        <a:ln w="76200"/>
      </dgm:spPr>
      <dgm:t>
        <a:bodyPr/>
        <a:lstStyle/>
        <a:p>
          <a:endParaRPr lang="en-US"/>
        </a:p>
      </dgm:t>
    </dgm:pt>
    <dgm:pt modelId="{C9ACFDE1-A487-4D45-93FD-DDCC3217D2EF}" type="sibTrans" cxnId="{656BD23F-F75F-4345-AAA0-B1C00940A75A}">
      <dgm:prSet/>
      <dgm:spPr/>
      <dgm:t>
        <a:bodyPr/>
        <a:lstStyle/>
        <a:p>
          <a:endParaRPr lang="en-US"/>
        </a:p>
      </dgm:t>
    </dgm:pt>
    <dgm:pt modelId="{E806C99B-ACCC-4DE2-AAF2-B4EF44B2736E}">
      <dgm:prSet custT="1"/>
      <dgm:spPr/>
      <dgm:t>
        <a:bodyPr/>
        <a:lstStyle/>
        <a:p>
          <a:endParaRPr lang="en-US" sz="2800"/>
        </a:p>
      </dgm:t>
    </dgm:pt>
    <dgm:pt modelId="{4005A70A-691E-4C81-B47C-8F28A483FCC9}" type="parTrans" cxnId="{332B60B4-B1A5-473B-95A4-C8B5B85772EC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F9944F4-3F02-4C03-BD89-2412340D5599}" type="sibTrans" cxnId="{332B60B4-B1A5-473B-95A4-C8B5B85772EC}">
      <dgm:prSet/>
      <dgm:spPr/>
      <dgm:t>
        <a:bodyPr/>
        <a:lstStyle/>
        <a:p>
          <a:endParaRPr lang="en-US"/>
        </a:p>
      </dgm:t>
    </dgm:pt>
    <dgm:pt modelId="{9F3CABD7-0B31-4A7A-9E4E-C3B1AEF7EB70}">
      <dgm:prSet custT="1"/>
      <dgm:spPr/>
      <dgm:t>
        <a:bodyPr/>
        <a:lstStyle/>
        <a:p>
          <a:r>
            <a:rPr lang="en-US" sz="2800" dirty="0"/>
            <a:t>Reuben</a:t>
          </a:r>
        </a:p>
      </dgm:t>
    </dgm:pt>
    <dgm:pt modelId="{4E4F1BA8-B502-4BCB-9A07-D2ABC65072DA}" type="parTrans" cxnId="{19423AD5-E22F-49CC-8A94-369ACE813BA3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85E7C87-3551-4C22-BE19-F287654E27E4}" type="sibTrans" cxnId="{19423AD5-E22F-49CC-8A94-369ACE813BA3}">
      <dgm:prSet/>
      <dgm:spPr/>
      <dgm:t>
        <a:bodyPr/>
        <a:lstStyle/>
        <a:p>
          <a:endParaRPr lang="en-US"/>
        </a:p>
      </dgm:t>
    </dgm:pt>
    <dgm:pt modelId="{83ADBBAF-A1C7-4738-87DC-3AC1EC6E9A32}">
      <dgm:prSet custT="1"/>
      <dgm:spPr/>
      <dgm:t>
        <a:bodyPr/>
        <a:lstStyle/>
        <a:p>
          <a:r>
            <a:rPr lang="en-US" sz="2800" dirty="0"/>
            <a:t>Levi</a:t>
          </a:r>
        </a:p>
      </dgm:t>
    </dgm:pt>
    <dgm:pt modelId="{6167D33A-1A9B-473B-86CB-8D12F8AC2611}" type="sibTrans" cxnId="{9EDE4975-C1F8-4DC5-BA25-19DD93B5F8E6}">
      <dgm:prSet/>
      <dgm:spPr/>
      <dgm:t>
        <a:bodyPr/>
        <a:lstStyle/>
        <a:p>
          <a:endParaRPr lang="en-US"/>
        </a:p>
      </dgm:t>
    </dgm:pt>
    <dgm:pt modelId="{81C3561E-6237-4D07-B284-5B2EDA153B18}" type="parTrans" cxnId="{9EDE4975-C1F8-4DC5-BA25-19DD93B5F8E6}">
      <dgm:prSet/>
      <dgm:spPr>
        <a:ln w="76200"/>
      </dgm:spPr>
      <dgm:t>
        <a:bodyPr/>
        <a:lstStyle/>
        <a:p>
          <a:endParaRPr lang="en-US"/>
        </a:p>
      </dgm:t>
    </dgm:pt>
    <dgm:pt modelId="{7F6B4570-62D7-4E23-BC7D-9C6624C32493}" type="pres">
      <dgm:prSet presAssocID="{0D3989ED-56F0-4177-BDF1-DC22E5CECA10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5DA07DBE-9124-445B-B223-4FABFD6A1441}" type="pres">
      <dgm:prSet presAssocID="{503B4F9F-443F-4C2E-84E1-C0365341E101}" presName="hierRoot1" presStyleCnt="0">
        <dgm:presLayoutVars>
          <dgm:hierBranch/>
        </dgm:presLayoutVars>
      </dgm:prSet>
      <dgm:spPr/>
    </dgm:pt>
    <dgm:pt modelId="{7D5B8723-358B-4869-9CF1-5CFBFDA4F67B}" type="pres">
      <dgm:prSet presAssocID="{503B4F9F-443F-4C2E-84E1-C0365341E101}" presName="rootComposite1" presStyleCnt="0"/>
      <dgm:spPr/>
    </dgm:pt>
    <dgm:pt modelId="{9CE175C4-2F52-4895-9B41-A45DCB60BD18}" type="pres">
      <dgm:prSet presAssocID="{503B4F9F-443F-4C2E-84E1-C0365341E101}" presName="rootText1" presStyleLbl="node0" presStyleIdx="0" presStyleCnt="1">
        <dgm:presLayoutVars>
          <dgm:chPref val="3"/>
        </dgm:presLayoutVars>
      </dgm:prSet>
      <dgm:spPr/>
    </dgm:pt>
    <dgm:pt modelId="{952B007E-0D5E-489A-8E4D-B9680877E2B0}" type="pres">
      <dgm:prSet presAssocID="{503B4F9F-443F-4C2E-84E1-C0365341E101}" presName="rootConnector1" presStyleLbl="node1" presStyleIdx="0" presStyleCnt="0"/>
      <dgm:spPr/>
    </dgm:pt>
    <dgm:pt modelId="{BFDD9084-41E7-42DF-B74B-4FB5437882FE}" type="pres">
      <dgm:prSet presAssocID="{503B4F9F-443F-4C2E-84E1-C0365341E101}" presName="hierChild2" presStyleCnt="0"/>
      <dgm:spPr/>
    </dgm:pt>
    <dgm:pt modelId="{E59ED2C5-398C-421D-A73C-81220CECF95E}" type="pres">
      <dgm:prSet presAssocID="{81C3561E-6237-4D07-B284-5B2EDA153B18}" presName="Name35" presStyleLbl="parChTrans1D2" presStyleIdx="0" presStyleCnt="7"/>
      <dgm:spPr/>
    </dgm:pt>
    <dgm:pt modelId="{115C82E6-B42F-44A2-AD5D-0C939B3EECEC}" type="pres">
      <dgm:prSet presAssocID="{83ADBBAF-A1C7-4738-87DC-3AC1EC6E9A32}" presName="hierRoot2" presStyleCnt="0">
        <dgm:presLayoutVars>
          <dgm:hierBranch/>
        </dgm:presLayoutVars>
      </dgm:prSet>
      <dgm:spPr/>
    </dgm:pt>
    <dgm:pt modelId="{26A2C144-207C-46BB-ADA4-CB30AE55F7F1}" type="pres">
      <dgm:prSet presAssocID="{83ADBBAF-A1C7-4738-87DC-3AC1EC6E9A32}" presName="rootComposite" presStyleCnt="0"/>
      <dgm:spPr/>
    </dgm:pt>
    <dgm:pt modelId="{BC1581F4-AF49-4EDF-920F-1D1728C7D200}" type="pres">
      <dgm:prSet presAssocID="{83ADBBAF-A1C7-4738-87DC-3AC1EC6E9A32}" presName="rootText" presStyleLbl="node2" presStyleIdx="0" presStyleCnt="7">
        <dgm:presLayoutVars>
          <dgm:chPref val="3"/>
        </dgm:presLayoutVars>
      </dgm:prSet>
      <dgm:spPr/>
    </dgm:pt>
    <dgm:pt modelId="{8BFB7122-0B2B-46F2-9AEA-D5CF03C9522E}" type="pres">
      <dgm:prSet presAssocID="{83ADBBAF-A1C7-4738-87DC-3AC1EC6E9A32}" presName="rootConnector" presStyleLbl="node2" presStyleIdx="0" presStyleCnt="7"/>
      <dgm:spPr/>
    </dgm:pt>
    <dgm:pt modelId="{A6CC8A1C-87E0-4675-8E9F-DB34CBA2F296}" type="pres">
      <dgm:prSet presAssocID="{83ADBBAF-A1C7-4738-87DC-3AC1EC6E9A32}" presName="hierChild4" presStyleCnt="0"/>
      <dgm:spPr/>
    </dgm:pt>
    <dgm:pt modelId="{A6DFA82A-F08A-45B3-BFCA-AA3AC07C53AC}" type="pres">
      <dgm:prSet presAssocID="{83ADBBAF-A1C7-4738-87DC-3AC1EC6E9A32}" presName="hierChild5" presStyleCnt="0"/>
      <dgm:spPr/>
    </dgm:pt>
    <dgm:pt modelId="{EF2D1DB0-8376-4539-AF96-D078E80795A7}" type="pres">
      <dgm:prSet presAssocID="{12206F54-2D9D-48B4-8607-CF30C96DD299}" presName="Name35" presStyleLbl="parChTrans1D2" presStyleIdx="1" presStyleCnt="7"/>
      <dgm:spPr/>
    </dgm:pt>
    <dgm:pt modelId="{51060475-BF52-4658-9E93-5DA1148FA74B}" type="pres">
      <dgm:prSet presAssocID="{7C01D464-1328-4857-B1D3-466A76AEFAF6}" presName="hierRoot2" presStyleCnt="0">
        <dgm:presLayoutVars>
          <dgm:hierBranch/>
        </dgm:presLayoutVars>
      </dgm:prSet>
      <dgm:spPr/>
    </dgm:pt>
    <dgm:pt modelId="{E9CB5DAE-F13C-4729-A343-DA59B71B0F6E}" type="pres">
      <dgm:prSet presAssocID="{7C01D464-1328-4857-B1D3-466A76AEFAF6}" presName="rootComposite" presStyleCnt="0"/>
      <dgm:spPr/>
    </dgm:pt>
    <dgm:pt modelId="{B839EEFA-52FC-46B9-BF2A-2409533E4B2A}" type="pres">
      <dgm:prSet presAssocID="{7C01D464-1328-4857-B1D3-466A76AEFAF6}" presName="rootText" presStyleLbl="node2" presStyleIdx="1" presStyleCnt="7">
        <dgm:presLayoutVars>
          <dgm:chPref val="3"/>
        </dgm:presLayoutVars>
      </dgm:prSet>
      <dgm:spPr/>
    </dgm:pt>
    <dgm:pt modelId="{801BCBF3-A136-444C-8DAE-BB2982100BFF}" type="pres">
      <dgm:prSet presAssocID="{7C01D464-1328-4857-B1D3-466A76AEFAF6}" presName="rootConnector" presStyleLbl="node2" presStyleIdx="1" presStyleCnt="7"/>
      <dgm:spPr/>
    </dgm:pt>
    <dgm:pt modelId="{F9CEE37E-6DB1-4357-BD2D-581313C1374C}" type="pres">
      <dgm:prSet presAssocID="{7C01D464-1328-4857-B1D3-466A76AEFAF6}" presName="hierChild4" presStyleCnt="0"/>
      <dgm:spPr/>
    </dgm:pt>
    <dgm:pt modelId="{53D275BB-941A-477D-A216-562912D1C199}" type="pres">
      <dgm:prSet presAssocID="{7C01D464-1328-4857-B1D3-466A76AEFAF6}" presName="hierChild5" presStyleCnt="0"/>
      <dgm:spPr/>
    </dgm:pt>
    <dgm:pt modelId="{16FD737E-263E-4289-871A-36B442894415}" type="pres">
      <dgm:prSet presAssocID="{BBFD0FFF-7DB5-4A66-A20B-9EB3DF0D0250}" presName="Name35" presStyleLbl="parChTrans1D2" presStyleIdx="2" presStyleCnt="7"/>
      <dgm:spPr/>
    </dgm:pt>
    <dgm:pt modelId="{47A661AC-B0B3-4CCF-8AFF-451C152B6486}" type="pres">
      <dgm:prSet presAssocID="{0B4E2D62-50D3-432A-82B0-B5B171C87CB9}" presName="hierRoot2" presStyleCnt="0">
        <dgm:presLayoutVars>
          <dgm:hierBranch/>
        </dgm:presLayoutVars>
      </dgm:prSet>
      <dgm:spPr/>
    </dgm:pt>
    <dgm:pt modelId="{2554C1D6-CDBD-4644-950E-61DDCA917AFB}" type="pres">
      <dgm:prSet presAssocID="{0B4E2D62-50D3-432A-82B0-B5B171C87CB9}" presName="rootComposite" presStyleCnt="0"/>
      <dgm:spPr/>
    </dgm:pt>
    <dgm:pt modelId="{F851DC80-C5FD-426E-B3B8-1670B3B401B2}" type="pres">
      <dgm:prSet presAssocID="{0B4E2D62-50D3-432A-82B0-B5B171C87CB9}" presName="rootText" presStyleLbl="node2" presStyleIdx="2" presStyleCnt="7">
        <dgm:presLayoutVars>
          <dgm:chPref val="3"/>
        </dgm:presLayoutVars>
      </dgm:prSet>
      <dgm:spPr/>
    </dgm:pt>
    <dgm:pt modelId="{222A5E3F-67DD-4C41-B091-400EE8C17CD6}" type="pres">
      <dgm:prSet presAssocID="{0B4E2D62-50D3-432A-82B0-B5B171C87CB9}" presName="rootConnector" presStyleLbl="node2" presStyleIdx="2" presStyleCnt="7"/>
      <dgm:spPr/>
    </dgm:pt>
    <dgm:pt modelId="{57DF8630-E33B-4F23-8E6A-1C93882198F9}" type="pres">
      <dgm:prSet presAssocID="{0B4E2D62-50D3-432A-82B0-B5B171C87CB9}" presName="hierChild4" presStyleCnt="0"/>
      <dgm:spPr/>
    </dgm:pt>
    <dgm:pt modelId="{A180E76E-7461-4FAA-B1CA-36062D3F8558}" type="pres">
      <dgm:prSet presAssocID="{0B4E2D62-50D3-432A-82B0-B5B171C87CB9}" presName="hierChild5" presStyleCnt="0"/>
      <dgm:spPr/>
    </dgm:pt>
    <dgm:pt modelId="{60148ED4-54CA-47F1-8A47-B1C39A4A3F7E}" type="pres">
      <dgm:prSet presAssocID="{4005A70A-691E-4C81-B47C-8F28A483FCC9}" presName="Name35" presStyleLbl="parChTrans1D2" presStyleIdx="3" presStyleCnt="7"/>
      <dgm:spPr/>
    </dgm:pt>
    <dgm:pt modelId="{E7BF9169-BACB-4A70-9B58-25D8FA45F27C}" type="pres">
      <dgm:prSet presAssocID="{E806C99B-ACCC-4DE2-AAF2-B4EF44B2736E}" presName="hierRoot2" presStyleCnt="0">
        <dgm:presLayoutVars>
          <dgm:hierBranch/>
        </dgm:presLayoutVars>
      </dgm:prSet>
      <dgm:spPr/>
    </dgm:pt>
    <dgm:pt modelId="{E3557C6D-0165-4673-A08F-7E38B5292479}" type="pres">
      <dgm:prSet presAssocID="{E806C99B-ACCC-4DE2-AAF2-B4EF44B2736E}" presName="rootComposite" presStyleCnt="0"/>
      <dgm:spPr/>
    </dgm:pt>
    <dgm:pt modelId="{0717E944-3F75-4091-980A-300FBDBDBD62}" type="pres">
      <dgm:prSet presAssocID="{E806C99B-ACCC-4DE2-AAF2-B4EF44B2736E}" presName="rootText" presStyleLbl="node2" presStyleIdx="3" presStyleCnt="7">
        <dgm:presLayoutVars>
          <dgm:chPref val="3"/>
        </dgm:presLayoutVars>
      </dgm:prSet>
      <dgm:spPr/>
    </dgm:pt>
    <dgm:pt modelId="{ADF570A4-D0DC-4D8F-BFDE-F238F086C5D8}" type="pres">
      <dgm:prSet presAssocID="{E806C99B-ACCC-4DE2-AAF2-B4EF44B2736E}" presName="rootConnector" presStyleLbl="node2" presStyleIdx="3" presStyleCnt="7"/>
      <dgm:spPr/>
    </dgm:pt>
    <dgm:pt modelId="{E5779F53-515A-4071-8E76-79F422314D8D}" type="pres">
      <dgm:prSet presAssocID="{E806C99B-ACCC-4DE2-AAF2-B4EF44B2736E}" presName="hierChild4" presStyleCnt="0"/>
      <dgm:spPr/>
    </dgm:pt>
    <dgm:pt modelId="{D2E682C9-3A39-46A2-9571-C486CDE41BB9}" type="pres">
      <dgm:prSet presAssocID="{E806C99B-ACCC-4DE2-AAF2-B4EF44B2736E}" presName="hierChild5" presStyleCnt="0"/>
      <dgm:spPr/>
    </dgm:pt>
    <dgm:pt modelId="{CC8D709D-99FE-4584-BC40-BDD0209F97E6}" type="pres">
      <dgm:prSet presAssocID="{4E4F1BA8-B502-4BCB-9A07-D2ABC65072DA}" presName="Name35" presStyleLbl="parChTrans1D2" presStyleIdx="4" presStyleCnt="7"/>
      <dgm:spPr/>
    </dgm:pt>
    <dgm:pt modelId="{E95D602A-1E33-4C5C-B37A-251FD67C88FF}" type="pres">
      <dgm:prSet presAssocID="{9F3CABD7-0B31-4A7A-9E4E-C3B1AEF7EB70}" presName="hierRoot2" presStyleCnt="0">
        <dgm:presLayoutVars>
          <dgm:hierBranch/>
        </dgm:presLayoutVars>
      </dgm:prSet>
      <dgm:spPr/>
    </dgm:pt>
    <dgm:pt modelId="{6998AFCC-36E4-49D8-8453-A1CBA74877E6}" type="pres">
      <dgm:prSet presAssocID="{9F3CABD7-0B31-4A7A-9E4E-C3B1AEF7EB70}" presName="rootComposite" presStyleCnt="0"/>
      <dgm:spPr/>
    </dgm:pt>
    <dgm:pt modelId="{9BDDBEC6-9957-4A26-A7E7-865F239014B5}" type="pres">
      <dgm:prSet presAssocID="{9F3CABD7-0B31-4A7A-9E4E-C3B1AEF7EB70}" presName="rootText" presStyleLbl="node2" presStyleIdx="4" presStyleCnt="7">
        <dgm:presLayoutVars>
          <dgm:chPref val="3"/>
        </dgm:presLayoutVars>
      </dgm:prSet>
      <dgm:spPr/>
    </dgm:pt>
    <dgm:pt modelId="{81C7F29B-0927-4490-96B6-7690138988ED}" type="pres">
      <dgm:prSet presAssocID="{9F3CABD7-0B31-4A7A-9E4E-C3B1AEF7EB70}" presName="rootConnector" presStyleLbl="node2" presStyleIdx="4" presStyleCnt="7"/>
      <dgm:spPr/>
    </dgm:pt>
    <dgm:pt modelId="{A83E7E60-4CF0-4A47-AC14-063368963EE3}" type="pres">
      <dgm:prSet presAssocID="{9F3CABD7-0B31-4A7A-9E4E-C3B1AEF7EB70}" presName="hierChild4" presStyleCnt="0"/>
      <dgm:spPr/>
    </dgm:pt>
    <dgm:pt modelId="{2DF323CD-D0B5-4144-BC71-61F9C292D84C}" type="pres">
      <dgm:prSet presAssocID="{9F3CABD7-0B31-4A7A-9E4E-C3B1AEF7EB70}" presName="hierChild5" presStyleCnt="0"/>
      <dgm:spPr/>
    </dgm:pt>
    <dgm:pt modelId="{C682B642-173E-4D9B-882F-E04D5031F0DC}" type="pres">
      <dgm:prSet presAssocID="{42E9A9B5-007E-4C64-A014-07145A952E38}" presName="Name35" presStyleLbl="parChTrans1D2" presStyleIdx="5" presStyleCnt="7"/>
      <dgm:spPr/>
    </dgm:pt>
    <dgm:pt modelId="{90CB5BD4-AB50-42D6-8FE9-A1A65C098A36}" type="pres">
      <dgm:prSet presAssocID="{56EC846E-9EBE-4FCA-8233-96A0B64A45FD}" presName="hierRoot2" presStyleCnt="0">
        <dgm:presLayoutVars>
          <dgm:hierBranch/>
        </dgm:presLayoutVars>
      </dgm:prSet>
      <dgm:spPr/>
    </dgm:pt>
    <dgm:pt modelId="{534ADA36-DCA6-471E-AB2E-C5DE3682BE7E}" type="pres">
      <dgm:prSet presAssocID="{56EC846E-9EBE-4FCA-8233-96A0B64A45FD}" presName="rootComposite" presStyleCnt="0"/>
      <dgm:spPr/>
    </dgm:pt>
    <dgm:pt modelId="{8C166AC6-32EC-4367-8392-1C3D791AB701}" type="pres">
      <dgm:prSet presAssocID="{56EC846E-9EBE-4FCA-8233-96A0B64A45FD}" presName="rootText" presStyleLbl="node2" presStyleIdx="5" presStyleCnt="7">
        <dgm:presLayoutVars>
          <dgm:chPref val="3"/>
        </dgm:presLayoutVars>
      </dgm:prSet>
      <dgm:spPr/>
    </dgm:pt>
    <dgm:pt modelId="{08F3612F-3D6A-49D3-80C1-237A37E62C3A}" type="pres">
      <dgm:prSet presAssocID="{56EC846E-9EBE-4FCA-8233-96A0B64A45FD}" presName="rootConnector" presStyleLbl="node2" presStyleIdx="5" presStyleCnt="7"/>
      <dgm:spPr/>
    </dgm:pt>
    <dgm:pt modelId="{3BBFCBFA-EB93-4C59-855B-0CC156165ED1}" type="pres">
      <dgm:prSet presAssocID="{56EC846E-9EBE-4FCA-8233-96A0B64A45FD}" presName="hierChild4" presStyleCnt="0"/>
      <dgm:spPr/>
    </dgm:pt>
    <dgm:pt modelId="{73E8DFA9-8388-4589-98B6-C86413CF3DA2}" type="pres">
      <dgm:prSet presAssocID="{56EC846E-9EBE-4FCA-8233-96A0B64A45FD}" presName="hierChild5" presStyleCnt="0"/>
      <dgm:spPr/>
    </dgm:pt>
    <dgm:pt modelId="{FEE305AF-77D1-40E3-BAEE-9AD68FEC7E41}" type="pres">
      <dgm:prSet presAssocID="{16A8FA6F-B2E4-427D-BC9B-B82FF93E0DFE}" presName="Name35" presStyleLbl="parChTrans1D2" presStyleIdx="6" presStyleCnt="7"/>
      <dgm:spPr/>
    </dgm:pt>
    <dgm:pt modelId="{3EC206E6-0DF4-4091-A1F2-4365447563BD}" type="pres">
      <dgm:prSet presAssocID="{C34DDC20-DD3E-418C-A4BE-FFB993FBFA45}" presName="hierRoot2" presStyleCnt="0">
        <dgm:presLayoutVars>
          <dgm:hierBranch/>
        </dgm:presLayoutVars>
      </dgm:prSet>
      <dgm:spPr/>
    </dgm:pt>
    <dgm:pt modelId="{59EEB36F-BDFD-4DC0-A85C-587B0AF540AA}" type="pres">
      <dgm:prSet presAssocID="{C34DDC20-DD3E-418C-A4BE-FFB993FBFA45}" presName="rootComposite" presStyleCnt="0"/>
      <dgm:spPr/>
    </dgm:pt>
    <dgm:pt modelId="{2AD1E2E1-0A4C-47DD-A8FD-47FB27264485}" type="pres">
      <dgm:prSet presAssocID="{C34DDC20-DD3E-418C-A4BE-FFB993FBFA45}" presName="rootText" presStyleLbl="node2" presStyleIdx="6" presStyleCnt="7">
        <dgm:presLayoutVars>
          <dgm:chPref val="3"/>
        </dgm:presLayoutVars>
      </dgm:prSet>
      <dgm:spPr/>
    </dgm:pt>
    <dgm:pt modelId="{2C597A96-FC0B-43E7-88E6-7A0ECCB77575}" type="pres">
      <dgm:prSet presAssocID="{C34DDC20-DD3E-418C-A4BE-FFB993FBFA45}" presName="rootConnector" presStyleLbl="node2" presStyleIdx="6" presStyleCnt="7"/>
      <dgm:spPr/>
    </dgm:pt>
    <dgm:pt modelId="{73307110-D4F7-457C-A6F9-C00287FEC4F2}" type="pres">
      <dgm:prSet presAssocID="{C34DDC20-DD3E-418C-A4BE-FFB993FBFA45}" presName="hierChild4" presStyleCnt="0"/>
      <dgm:spPr/>
    </dgm:pt>
    <dgm:pt modelId="{16968EE8-46AD-4FCD-AC63-CC77166859A0}" type="pres">
      <dgm:prSet presAssocID="{C34DDC20-DD3E-418C-A4BE-FFB993FBFA45}" presName="hierChild5" presStyleCnt="0"/>
      <dgm:spPr/>
    </dgm:pt>
    <dgm:pt modelId="{0CDF7275-3711-47D5-8517-1CF1F59FFD1F}" type="pres">
      <dgm:prSet presAssocID="{503B4F9F-443F-4C2E-84E1-C0365341E101}" presName="hierChild3" presStyleCnt="0"/>
      <dgm:spPr/>
    </dgm:pt>
  </dgm:ptLst>
  <dgm:cxnLst>
    <dgm:cxn modelId="{3877C301-AB77-477F-A1BB-63186C8A77E2}" type="presOf" srcId="{0B4E2D62-50D3-432A-82B0-B5B171C87CB9}" destId="{F851DC80-C5FD-426E-B3B8-1670B3B401B2}" srcOrd="0" destOrd="0" presId="urn:microsoft.com/office/officeart/2005/8/layout/orgChart1"/>
    <dgm:cxn modelId="{D644C505-D0F3-407A-9424-A0488494F155}" srcId="{503B4F9F-443F-4C2E-84E1-C0365341E101}" destId="{56EC846E-9EBE-4FCA-8233-96A0B64A45FD}" srcOrd="5" destOrd="0" parTransId="{42E9A9B5-007E-4C64-A014-07145A952E38}" sibTransId="{7B480BC7-99E0-4DBD-A12F-9EF9BC8FD392}"/>
    <dgm:cxn modelId="{5F85B819-C8D4-4693-B873-897E6EC666FF}" type="presOf" srcId="{81C3561E-6237-4D07-B284-5B2EDA153B18}" destId="{E59ED2C5-398C-421D-A73C-81220CECF95E}" srcOrd="0" destOrd="0" presId="urn:microsoft.com/office/officeart/2005/8/layout/orgChart1"/>
    <dgm:cxn modelId="{4D061A2C-B956-47F3-94E5-B9F81FD594F4}" type="presOf" srcId="{9F3CABD7-0B31-4A7A-9E4E-C3B1AEF7EB70}" destId="{9BDDBEC6-9957-4A26-A7E7-865F239014B5}" srcOrd="0" destOrd="0" presId="urn:microsoft.com/office/officeart/2005/8/layout/orgChart1"/>
    <dgm:cxn modelId="{C4987F2D-B237-491D-8F6E-EF831AA394DF}" type="presOf" srcId="{C34DDC20-DD3E-418C-A4BE-FFB993FBFA45}" destId="{2C597A96-FC0B-43E7-88E6-7A0ECCB77575}" srcOrd="1" destOrd="0" presId="urn:microsoft.com/office/officeart/2005/8/layout/orgChart1"/>
    <dgm:cxn modelId="{319DB638-7A49-46A1-B02E-A01D4EC32773}" type="presOf" srcId="{56EC846E-9EBE-4FCA-8233-96A0B64A45FD}" destId="{08F3612F-3D6A-49D3-80C1-237A37E62C3A}" srcOrd="1" destOrd="0" presId="urn:microsoft.com/office/officeart/2005/8/layout/orgChart1"/>
    <dgm:cxn modelId="{656BD23F-F75F-4345-AAA0-B1C00940A75A}" srcId="{503B4F9F-443F-4C2E-84E1-C0365341E101}" destId="{0B4E2D62-50D3-432A-82B0-B5B171C87CB9}" srcOrd="2" destOrd="0" parTransId="{BBFD0FFF-7DB5-4A66-A20B-9EB3DF0D0250}" sibTransId="{C9ACFDE1-A487-4D45-93FD-DDCC3217D2EF}"/>
    <dgm:cxn modelId="{8E442F5E-6D54-4FD1-B8B0-9F6248A2464F}" type="presOf" srcId="{16A8FA6F-B2E4-427D-BC9B-B82FF93E0DFE}" destId="{FEE305AF-77D1-40E3-BAEE-9AD68FEC7E41}" srcOrd="0" destOrd="0" presId="urn:microsoft.com/office/officeart/2005/8/layout/orgChart1"/>
    <dgm:cxn modelId="{A895BF64-7B48-4BCF-A347-7D139CE64AC6}" srcId="{503B4F9F-443F-4C2E-84E1-C0365341E101}" destId="{C34DDC20-DD3E-418C-A4BE-FFB993FBFA45}" srcOrd="6" destOrd="0" parTransId="{16A8FA6F-B2E4-427D-BC9B-B82FF93E0DFE}" sibTransId="{0C7FD704-1E26-43DE-93D4-D4BA71B5E387}"/>
    <dgm:cxn modelId="{7AB16747-989A-44CD-B273-089DEAF2A352}" srcId="{503B4F9F-443F-4C2E-84E1-C0365341E101}" destId="{7C01D464-1328-4857-B1D3-466A76AEFAF6}" srcOrd="1" destOrd="0" parTransId="{12206F54-2D9D-48B4-8607-CF30C96DD299}" sibTransId="{C6A28709-C278-47BA-85E2-D5471D776998}"/>
    <dgm:cxn modelId="{AD8E5F6C-9B92-4E73-88DE-E0FF31D75F0D}" type="presOf" srcId="{0B4E2D62-50D3-432A-82B0-B5B171C87CB9}" destId="{222A5E3F-67DD-4C41-B091-400EE8C17CD6}" srcOrd="1" destOrd="0" presId="urn:microsoft.com/office/officeart/2005/8/layout/orgChart1"/>
    <dgm:cxn modelId="{C2C3BE4D-73B3-4F9D-8122-8DC79F29A9BE}" type="presOf" srcId="{503B4F9F-443F-4C2E-84E1-C0365341E101}" destId="{9CE175C4-2F52-4895-9B41-A45DCB60BD18}" srcOrd="0" destOrd="0" presId="urn:microsoft.com/office/officeart/2005/8/layout/orgChart1"/>
    <dgm:cxn modelId="{9EDE4975-C1F8-4DC5-BA25-19DD93B5F8E6}" srcId="{503B4F9F-443F-4C2E-84E1-C0365341E101}" destId="{83ADBBAF-A1C7-4738-87DC-3AC1EC6E9A32}" srcOrd="0" destOrd="0" parTransId="{81C3561E-6237-4D07-B284-5B2EDA153B18}" sibTransId="{6167D33A-1A9B-473B-86CB-8D12F8AC2611}"/>
    <dgm:cxn modelId="{ACBAED77-4190-4D91-9CC1-BF2C05B9A69A}" type="presOf" srcId="{7C01D464-1328-4857-B1D3-466A76AEFAF6}" destId="{801BCBF3-A136-444C-8DAE-BB2982100BFF}" srcOrd="1" destOrd="0" presId="urn:microsoft.com/office/officeart/2005/8/layout/orgChart1"/>
    <dgm:cxn modelId="{D56FAB79-530B-4571-A5F1-C8F7C6E930F3}" type="presOf" srcId="{4E4F1BA8-B502-4BCB-9A07-D2ABC65072DA}" destId="{CC8D709D-99FE-4584-BC40-BDD0209F97E6}" srcOrd="0" destOrd="0" presId="urn:microsoft.com/office/officeart/2005/8/layout/orgChart1"/>
    <dgm:cxn modelId="{98B2BD5A-3EED-4633-9FF1-3AB3ED533FC8}" type="presOf" srcId="{83ADBBAF-A1C7-4738-87DC-3AC1EC6E9A32}" destId="{8BFB7122-0B2B-46F2-9AEA-D5CF03C9522E}" srcOrd="1" destOrd="0" presId="urn:microsoft.com/office/officeart/2005/8/layout/orgChart1"/>
    <dgm:cxn modelId="{A27F837F-AE3E-4640-90B8-FA75F6AB59B2}" type="presOf" srcId="{83ADBBAF-A1C7-4738-87DC-3AC1EC6E9A32}" destId="{BC1581F4-AF49-4EDF-920F-1D1728C7D200}" srcOrd="0" destOrd="0" presId="urn:microsoft.com/office/officeart/2005/8/layout/orgChart1"/>
    <dgm:cxn modelId="{123D9C80-610A-40E6-A9CF-B92417302222}" type="presOf" srcId="{42E9A9B5-007E-4C64-A014-07145A952E38}" destId="{C682B642-173E-4D9B-882F-E04D5031F0DC}" srcOrd="0" destOrd="0" presId="urn:microsoft.com/office/officeart/2005/8/layout/orgChart1"/>
    <dgm:cxn modelId="{7FEEDE84-CD14-4070-9D7E-7C10F21DFE1A}" type="presOf" srcId="{9F3CABD7-0B31-4A7A-9E4E-C3B1AEF7EB70}" destId="{81C7F29B-0927-4490-96B6-7690138988ED}" srcOrd="1" destOrd="0" presId="urn:microsoft.com/office/officeart/2005/8/layout/orgChart1"/>
    <dgm:cxn modelId="{385A7B88-B6CC-4D84-A6A5-588852B5CDE2}" type="presOf" srcId="{E806C99B-ACCC-4DE2-AAF2-B4EF44B2736E}" destId="{ADF570A4-D0DC-4D8F-BFDE-F238F086C5D8}" srcOrd="1" destOrd="0" presId="urn:microsoft.com/office/officeart/2005/8/layout/orgChart1"/>
    <dgm:cxn modelId="{3704FA8D-6430-48F9-ABAE-859203D6A59C}" type="presOf" srcId="{56EC846E-9EBE-4FCA-8233-96A0B64A45FD}" destId="{8C166AC6-32EC-4367-8392-1C3D791AB701}" srcOrd="0" destOrd="0" presId="urn:microsoft.com/office/officeart/2005/8/layout/orgChart1"/>
    <dgm:cxn modelId="{E7E9889A-3686-47E4-B109-40126CF7EFFC}" type="presOf" srcId="{503B4F9F-443F-4C2E-84E1-C0365341E101}" destId="{952B007E-0D5E-489A-8E4D-B9680877E2B0}" srcOrd="1" destOrd="0" presId="urn:microsoft.com/office/officeart/2005/8/layout/orgChart1"/>
    <dgm:cxn modelId="{51F0B3A1-3E22-4AD2-A2D7-23AA233A9B39}" type="presOf" srcId="{7C01D464-1328-4857-B1D3-466A76AEFAF6}" destId="{B839EEFA-52FC-46B9-BF2A-2409533E4B2A}" srcOrd="0" destOrd="0" presId="urn:microsoft.com/office/officeart/2005/8/layout/orgChart1"/>
    <dgm:cxn modelId="{D42A89AD-F685-4B66-B4B7-8A3576826EA0}" type="presOf" srcId="{BBFD0FFF-7DB5-4A66-A20B-9EB3DF0D0250}" destId="{16FD737E-263E-4289-871A-36B442894415}" srcOrd="0" destOrd="0" presId="urn:microsoft.com/office/officeart/2005/8/layout/orgChart1"/>
    <dgm:cxn modelId="{332B60B4-B1A5-473B-95A4-C8B5B85772EC}" srcId="{503B4F9F-443F-4C2E-84E1-C0365341E101}" destId="{E806C99B-ACCC-4DE2-AAF2-B4EF44B2736E}" srcOrd="3" destOrd="0" parTransId="{4005A70A-691E-4C81-B47C-8F28A483FCC9}" sibTransId="{0F9944F4-3F02-4C03-BD89-2412340D5599}"/>
    <dgm:cxn modelId="{9C56B0BC-6109-4E33-8472-79099C31027B}" type="presOf" srcId="{4005A70A-691E-4C81-B47C-8F28A483FCC9}" destId="{60148ED4-54CA-47F1-8A47-B1C39A4A3F7E}" srcOrd="0" destOrd="0" presId="urn:microsoft.com/office/officeart/2005/8/layout/orgChart1"/>
    <dgm:cxn modelId="{4635E9C1-99BF-4875-AD44-92066DB0592F}" type="presOf" srcId="{C34DDC20-DD3E-418C-A4BE-FFB993FBFA45}" destId="{2AD1E2E1-0A4C-47DD-A8FD-47FB27264485}" srcOrd="0" destOrd="0" presId="urn:microsoft.com/office/officeart/2005/8/layout/orgChart1"/>
    <dgm:cxn modelId="{8B3B84C8-2C9A-43CC-A224-D8DA49F97F5B}" type="presOf" srcId="{0D3989ED-56F0-4177-BDF1-DC22E5CECA10}" destId="{7F6B4570-62D7-4E23-BC7D-9C6624C32493}" srcOrd="0" destOrd="0" presId="urn:microsoft.com/office/officeart/2005/8/layout/orgChart1"/>
    <dgm:cxn modelId="{07200CCB-404A-4DDD-AEA9-2A09D3A56CB1}" srcId="{0D3989ED-56F0-4177-BDF1-DC22E5CECA10}" destId="{503B4F9F-443F-4C2E-84E1-C0365341E101}" srcOrd="0" destOrd="0" parTransId="{B40C6732-2F24-4D97-80C2-80C7749BF274}" sibTransId="{72560D27-4C8C-4DA2-BE8A-EA7A77229914}"/>
    <dgm:cxn modelId="{19423AD5-E22F-49CC-8A94-369ACE813BA3}" srcId="{503B4F9F-443F-4C2E-84E1-C0365341E101}" destId="{9F3CABD7-0B31-4A7A-9E4E-C3B1AEF7EB70}" srcOrd="4" destOrd="0" parTransId="{4E4F1BA8-B502-4BCB-9A07-D2ABC65072DA}" sibTransId="{B85E7C87-3551-4C22-BE19-F287654E27E4}"/>
    <dgm:cxn modelId="{C805ADE7-735F-4855-AFCF-A24702EDD727}" type="presOf" srcId="{12206F54-2D9D-48B4-8607-CF30C96DD299}" destId="{EF2D1DB0-8376-4539-AF96-D078E80795A7}" srcOrd="0" destOrd="0" presId="urn:microsoft.com/office/officeart/2005/8/layout/orgChart1"/>
    <dgm:cxn modelId="{7DB882F1-8375-4F16-9AF8-9CEEA672376B}" type="presOf" srcId="{E806C99B-ACCC-4DE2-AAF2-B4EF44B2736E}" destId="{0717E944-3F75-4091-980A-300FBDBDBD62}" srcOrd="0" destOrd="0" presId="urn:microsoft.com/office/officeart/2005/8/layout/orgChart1"/>
    <dgm:cxn modelId="{47440E9C-4CD6-428B-ADF5-CB6F23151BD7}" type="presParOf" srcId="{7F6B4570-62D7-4E23-BC7D-9C6624C32493}" destId="{5DA07DBE-9124-445B-B223-4FABFD6A1441}" srcOrd="0" destOrd="0" presId="urn:microsoft.com/office/officeart/2005/8/layout/orgChart1"/>
    <dgm:cxn modelId="{4C9BCFD5-5E09-4F2F-9FF4-A1E7F39B33D2}" type="presParOf" srcId="{5DA07DBE-9124-445B-B223-4FABFD6A1441}" destId="{7D5B8723-358B-4869-9CF1-5CFBFDA4F67B}" srcOrd="0" destOrd="0" presId="urn:microsoft.com/office/officeart/2005/8/layout/orgChart1"/>
    <dgm:cxn modelId="{FEFE0F41-7EFD-4B09-A1D7-1DAC0A39100D}" type="presParOf" srcId="{7D5B8723-358B-4869-9CF1-5CFBFDA4F67B}" destId="{9CE175C4-2F52-4895-9B41-A45DCB60BD18}" srcOrd="0" destOrd="0" presId="urn:microsoft.com/office/officeart/2005/8/layout/orgChart1"/>
    <dgm:cxn modelId="{0078506B-61B5-463C-A4F6-E6ADF99DE5D8}" type="presParOf" srcId="{7D5B8723-358B-4869-9CF1-5CFBFDA4F67B}" destId="{952B007E-0D5E-489A-8E4D-B9680877E2B0}" srcOrd="1" destOrd="0" presId="urn:microsoft.com/office/officeart/2005/8/layout/orgChart1"/>
    <dgm:cxn modelId="{DFA25842-83B6-42B9-8AAA-1FB975A109D1}" type="presParOf" srcId="{5DA07DBE-9124-445B-B223-4FABFD6A1441}" destId="{BFDD9084-41E7-42DF-B74B-4FB5437882FE}" srcOrd="1" destOrd="0" presId="urn:microsoft.com/office/officeart/2005/8/layout/orgChart1"/>
    <dgm:cxn modelId="{01807E21-2CFD-473B-A18D-600DE4B571A0}" type="presParOf" srcId="{BFDD9084-41E7-42DF-B74B-4FB5437882FE}" destId="{E59ED2C5-398C-421D-A73C-81220CECF95E}" srcOrd="0" destOrd="0" presId="urn:microsoft.com/office/officeart/2005/8/layout/orgChart1"/>
    <dgm:cxn modelId="{6B1D3386-13CA-4070-B960-FB6D296F71F1}" type="presParOf" srcId="{BFDD9084-41E7-42DF-B74B-4FB5437882FE}" destId="{115C82E6-B42F-44A2-AD5D-0C939B3EECEC}" srcOrd="1" destOrd="0" presId="urn:microsoft.com/office/officeart/2005/8/layout/orgChart1"/>
    <dgm:cxn modelId="{467B47B4-5740-4A4F-BD34-C9AEB63D3B68}" type="presParOf" srcId="{115C82E6-B42F-44A2-AD5D-0C939B3EECEC}" destId="{26A2C144-207C-46BB-ADA4-CB30AE55F7F1}" srcOrd="0" destOrd="0" presId="urn:microsoft.com/office/officeart/2005/8/layout/orgChart1"/>
    <dgm:cxn modelId="{60023BF3-9D23-4BA1-8DF6-D7548B791522}" type="presParOf" srcId="{26A2C144-207C-46BB-ADA4-CB30AE55F7F1}" destId="{BC1581F4-AF49-4EDF-920F-1D1728C7D200}" srcOrd="0" destOrd="0" presId="urn:microsoft.com/office/officeart/2005/8/layout/orgChart1"/>
    <dgm:cxn modelId="{B828E63F-81A1-4C59-83C6-94425878228D}" type="presParOf" srcId="{26A2C144-207C-46BB-ADA4-CB30AE55F7F1}" destId="{8BFB7122-0B2B-46F2-9AEA-D5CF03C9522E}" srcOrd="1" destOrd="0" presId="urn:microsoft.com/office/officeart/2005/8/layout/orgChart1"/>
    <dgm:cxn modelId="{81656FF7-AB68-420E-A75D-E5FAC3F23BA4}" type="presParOf" srcId="{115C82E6-B42F-44A2-AD5D-0C939B3EECEC}" destId="{A6CC8A1C-87E0-4675-8E9F-DB34CBA2F296}" srcOrd="1" destOrd="0" presId="urn:microsoft.com/office/officeart/2005/8/layout/orgChart1"/>
    <dgm:cxn modelId="{7736033C-923F-4906-9EEC-A74FC96C908E}" type="presParOf" srcId="{115C82E6-B42F-44A2-AD5D-0C939B3EECEC}" destId="{A6DFA82A-F08A-45B3-BFCA-AA3AC07C53AC}" srcOrd="2" destOrd="0" presId="urn:microsoft.com/office/officeart/2005/8/layout/orgChart1"/>
    <dgm:cxn modelId="{B6B8CFA2-0472-467A-B32B-A49449CA5977}" type="presParOf" srcId="{BFDD9084-41E7-42DF-B74B-4FB5437882FE}" destId="{EF2D1DB0-8376-4539-AF96-D078E80795A7}" srcOrd="2" destOrd="0" presId="urn:microsoft.com/office/officeart/2005/8/layout/orgChart1"/>
    <dgm:cxn modelId="{D9EB8543-5FEA-4234-9DCA-32F8A987927C}" type="presParOf" srcId="{BFDD9084-41E7-42DF-B74B-4FB5437882FE}" destId="{51060475-BF52-4658-9E93-5DA1148FA74B}" srcOrd="3" destOrd="0" presId="urn:microsoft.com/office/officeart/2005/8/layout/orgChart1"/>
    <dgm:cxn modelId="{7D3968B4-3140-4F21-A029-0A96C5046270}" type="presParOf" srcId="{51060475-BF52-4658-9E93-5DA1148FA74B}" destId="{E9CB5DAE-F13C-4729-A343-DA59B71B0F6E}" srcOrd="0" destOrd="0" presId="urn:microsoft.com/office/officeart/2005/8/layout/orgChart1"/>
    <dgm:cxn modelId="{81252EEB-7053-4A73-97A1-D9ED54999094}" type="presParOf" srcId="{E9CB5DAE-F13C-4729-A343-DA59B71B0F6E}" destId="{B839EEFA-52FC-46B9-BF2A-2409533E4B2A}" srcOrd="0" destOrd="0" presId="urn:microsoft.com/office/officeart/2005/8/layout/orgChart1"/>
    <dgm:cxn modelId="{B03E123F-1F36-48A8-ACCF-3218C5F6695C}" type="presParOf" srcId="{E9CB5DAE-F13C-4729-A343-DA59B71B0F6E}" destId="{801BCBF3-A136-444C-8DAE-BB2982100BFF}" srcOrd="1" destOrd="0" presId="urn:microsoft.com/office/officeart/2005/8/layout/orgChart1"/>
    <dgm:cxn modelId="{BC120888-6B93-41D1-BC08-BDDD1ADD1FB7}" type="presParOf" srcId="{51060475-BF52-4658-9E93-5DA1148FA74B}" destId="{F9CEE37E-6DB1-4357-BD2D-581313C1374C}" srcOrd="1" destOrd="0" presId="urn:microsoft.com/office/officeart/2005/8/layout/orgChart1"/>
    <dgm:cxn modelId="{F250709E-1B04-4EA7-A741-22C69B4D2619}" type="presParOf" srcId="{51060475-BF52-4658-9E93-5DA1148FA74B}" destId="{53D275BB-941A-477D-A216-562912D1C199}" srcOrd="2" destOrd="0" presId="urn:microsoft.com/office/officeart/2005/8/layout/orgChart1"/>
    <dgm:cxn modelId="{BBAFD107-2839-42D0-A7A6-D0A70453A072}" type="presParOf" srcId="{BFDD9084-41E7-42DF-B74B-4FB5437882FE}" destId="{16FD737E-263E-4289-871A-36B442894415}" srcOrd="4" destOrd="0" presId="urn:microsoft.com/office/officeart/2005/8/layout/orgChart1"/>
    <dgm:cxn modelId="{D9208E0C-2242-4A32-8FA9-A0490EA3394F}" type="presParOf" srcId="{BFDD9084-41E7-42DF-B74B-4FB5437882FE}" destId="{47A661AC-B0B3-4CCF-8AFF-451C152B6486}" srcOrd="5" destOrd="0" presId="urn:microsoft.com/office/officeart/2005/8/layout/orgChart1"/>
    <dgm:cxn modelId="{30998131-BD4C-42E1-BB00-AAE57DF91107}" type="presParOf" srcId="{47A661AC-B0B3-4CCF-8AFF-451C152B6486}" destId="{2554C1D6-CDBD-4644-950E-61DDCA917AFB}" srcOrd="0" destOrd="0" presId="urn:microsoft.com/office/officeart/2005/8/layout/orgChart1"/>
    <dgm:cxn modelId="{A74E2C3C-8AB5-494E-AE37-5A2B7E494FD7}" type="presParOf" srcId="{2554C1D6-CDBD-4644-950E-61DDCA917AFB}" destId="{F851DC80-C5FD-426E-B3B8-1670B3B401B2}" srcOrd="0" destOrd="0" presId="urn:microsoft.com/office/officeart/2005/8/layout/orgChart1"/>
    <dgm:cxn modelId="{F91F53B4-5409-4766-9546-18B83D6EE2A4}" type="presParOf" srcId="{2554C1D6-CDBD-4644-950E-61DDCA917AFB}" destId="{222A5E3F-67DD-4C41-B091-400EE8C17CD6}" srcOrd="1" destOrd="0" presId="urn:microsoft.com/office/officeart/2005/8/layout/orgChart1"/>
    <dgm:cxn modelId="{6B0A95C2-AD9D-4EC8-A99A-988C8B42CCEA}" type="presParOf" srcId="{47A661AC-B0B3-4CCF-8AFF-451C152B6486}" destId="{57DF8630-E33B-4F23-8E6A-1C93882198F9}" srcOrd="1" destOrd="0" presId="urn:microsoft.com/office/officeart/2005/8/layout/orgChart1"/>
    <dgm:cxn modelId="{63E552EA-1442-458B-AB82-A6A64F6C144F}" type="presParOf" srcId="{47A661AC-B0B3-4CCF-8AFF-451C152B6486}" destId="{A180E76E-7461-4FAA-B1CA-36062D3F8558}" srcOrd="2" destOrd="0" presId="urn:microsoft.com/office/officeart/2005/8/layout/orgChart1"/>
    <dgm:cxn modelId="{33F2E9FA-1F0A-4781-B9E9-2430D02BFC9B}" type="presParOf" srcId="{BFDD9084-41E7-42DF-B74B-4FB5437882FE}" destId="{60148ED4-54CA-47F1-8A47-B1C39A4A3F7E}" srcOrd="6" destOrd="0" presId="urn:microsoft.com/office/officeart/2005/8/layout/orgChart1"/>
    <dgm:cxn modelId="{6E98A331-11A8-4509-B209-08585B904B21}" type="presParOf" srcId="{BFDD9084-41E7-42DF-B74B-4FB5437882FE}" destId="{E7BF9169-BACB-4A70-9B58-25D8FA45F27C}" srcOrd="7" destOrd="0" presId="urn:microsoft.com/office/officeart/2005/8/layout/orgChart1"/>
    <dgm:cxn modelId="{6414CE08-E84C-4640-BFC0-0E2F5F3DD2FE}" type="presParOf" srcId="{E7BF9169-BACB-4A70-9B58-25D8FA45F27C}" destId="{E3557C6D-0165-4673-A08F-7E38B5292479}" srcOrd="0" destOrd="0" presId="urn:microsoft.com/office/officeart/2005/8/layout/orgChart1"/>
    <dgm:cxn modelId="{D59ABF4A-5273-4A43-B169-6CE9F6CE3655}" type="presParOf" srcId="{E3557C6D-0165-4673-A08F-7E38B5292479}" destId="{0717E944-3F75-4091-980A-300FBDBDBD62}" srcOrd="0" destOrd="0" presId="urn:microsoft.com/office/officeart/2005/8/layout/orgChart1"/>
    <dgm:cxn modelId="{E6D77081-ABF0-48FE-9B34-2DE2C7A74CAA}" type="presParOf" srcId="{E3557C6D-0165-4673-A08F-7E38B5292479}" destId="{ADF570A4-D0DC-4D8F-BFDE-F238F086C5D8}" srcOrd="1" destOrd="0" presId="urn:microsoft.com/office/officeart/2005/8/layout/orgChart1"/>
    <dgm:cxn modelId="{4F4DCE44-6F8D-4B16-8B1E-019CF13CC709}" type="presParOf" srcId="{E7BF9169-BACB-4A70-9B58-25D8FA45F27C}" destId="{E5779F53-515A-4071-8E76-79F422314D8D}" srcOrd="1" destOrd="0" presId="urn:microsoft.com/office/officeart/2005/8/layout/orgChart1"/>
    <dgm:cxn modelId="{49CD3CD2-36E1-4132-B43E-88DF5D1F7D01}" type="presParOf" srcId="{E7BF9169-BACB-4A70-9B58-25D8FA45F27C}" destId="{D2E682C9-3A39-46A2-9571-C486CDE41BB9}" srcOrd="2" destOrd="0" presId="urn:microsoft.com/office/officeart/2005/8/layout/orgChart1"/>
    <dgm:cxn modelId="{26AFEBD8-B072-4CFF-9A7A-63F15EC19FE7}" type="presParOf" srcId="{BFDD9084-41E7-42DF-B74B-4FB5437882FE}" destId="{CC8D709D-99FE-4584-BC40-BDD0209F97E6}" srcOrd="8" destOrd="0" presId="urn:microsoft.com/office/officeart/2005/8/layout/orgChart1"/>
    <dgm:cxn modelId="{C1BCD4E4-E43C-4235-8512-903B967E0D0B}" type="presParOf" srcId="{BFDD9084-41E7-42DF-B74B-4FB5437882FE}" destId="{E95D602A-1E33-4C5C-B37A-251FD67C88FF}" srcOrd="9" destOrd="0" presId="urn:microsoft.com/office/officeart/2005/8/layout/orgChart1"/>
    <dgm:cxn modelId="{CE639EA3-EF91-424D-B2FA-7BD5854F5CFE}" type="presParOf" srcId="{E95D602A-1E33-4C5C-B37A-251FD67C88FF}" destId="{6998AFCC-36E4-49D8-8453-A1CBA74877E6}" srcOrd="0" destOrd="0" presId="urn:microsoft.com/office/officeart/2005/8/layout/orgChart1"/>
    <dgm:cxn modelId="{066679FC-0EBF-456C-821E-7B008730BEC0}" type="presParOf" srcId="{6998AFCC-36E4-49D8-8453-A1CBA74877E6}" destId="{9BDDBEC6-9957-4A26-A7E7-865F239014B5}" srcOrd="0" destOrd="0" presId="urn:microsoft.com/office/officeart/2005/8/layout/orgChart1"/>
    <dgm:cxn modelId="{C36106B5-C6B9-45C6-9C12-C6A3D0ACA72D}" type="presParOf" srcId="{6998AFCC-36E4-49D8-8453-A1CBA74877E6}" destId="{81C7F29B-0927-4490-96B6-7690138988ED}" srcOrd="1" destOrd="0" presId="urn:microsoft.com/office/officeart/2005/8/layout/orgChart1"/>
    <dgm:cxn modelId="{8B24FA08-C9C2-4546-A757-F1CD970F3F52}" type="presParOf" srcId="{E95D602A-1E33-4C5C-B37A-251FD67C88FF}" destId="{A83E7E60-4CF0-4A47-AC14-063368963EE3}" srcOrd="1" destOrd="0" presId="urn:microsoft.com/office/officeart/2005/8/layout/orgChart1"/>
    <dgm:cxn modelId="{AF083203-2699-428A-8D09-D071A3704729}" type="presParOf" srcId="{E95D602A-1E33-4C5C-B37A-251FD67C88FF}" destId="{2DF323CD-D0B5-4144-BC71-61F9C292D84C}" srcOrd="2" destOrd="0" presId="urn:microsoft.com/office/officeart/2005/8/layout/orgChart1"/>
    <dgm:cxn modelId="{00A624F4-AD58-44AA-B862-83F3E2E1D6FA}" type="presParOf" srcId="{BFDD9084-41E7-42DF-B74B-4FB5437882FE}" destId="{C682B642-173E-4D9B-882F-E04D5031F0DC}" srcOrd="10" destOrd="0" presId="urn:microsoft.com/office/officeart/2005/8/layout/orgChart1"/>
    <dgm:cxn modelId="{FF3EAC1F-A154-404D-916E-6ED8A726496E}" type="presParOf" srcId="{BFDD9084-41E7-42DF-B74B-4FB5437882FE}" destId="{90CB5BD4-AB50-42D6-8FE9-A1A65C098A36}" srcOrd="11" destOrd="0" presId="urn:microsoft.com/office/officeart/2005/8/layout/orgChart1"/>
    <dgm:cxn modelId="{2E5AD77D-A53A-4D30-99F7-0A653EE34A90}" type="presParOf" srcId="{90CB5BD4-AB50-42D6-8FE9-A1A65C098A36}" destId="{534ADA36-DCA6-471E-AB2E-C5DE3682BE7E}" srcOrd="0" destOrd="0" presId="urn:microsoft.com/office/officeart/2005/8/layout/orgChart1"/>
    <dgm:cxn modelId="{83F83E03-28A5-43B6-9948-109E31172A58}" type="presParOf" srcId="{534ADA36-DCA6-471E-AB2E-C5DE3682BE7E}" destId="{8C166AC6-32EC-4367-8392-1C3D791AB701}" srcOrd="0" destOrd="0" presId="urn:microsoft.com/office/officeart/2005/8/layout/orgChart1"/>
    <dgm:cxn modelId="{E727D546-C999-48BC-9FC4-E7032800FF60}" type="presParOf" srcId="{534ADA36-DCA6-471E-AB2E-C5DE3682BE7E}" destId="{08F3612F-3D6A-49D3-80C1-237A37E62C3A}" srcOrd="1" destOrd="0" presId="urn:microsoft.com/office/officeart/2005/8/layout/orgChart1"/>
    <dgm:cxn modelId="{CF4270B4-429F-4600-846E-863074BCC741}" type="presParOf" srcId="{90CB5BD4-AB50-42D6-8FE9-A1A65C098A36}" destId="{3BBFCBFA-EB93-4C59-855B-0CC156165ED1}" srcOrd="1" destOrd="0" presId="urn:microsoft.com/office/officeart/2005/8/layout/orgChart1"/>
    <dgm:cxn modelId="{102BE51F-1E2F-4885-BADA-5D7F25AD7F0B}" type="presParOf" srcId="{90CB5BD4-AB50-42D6-8FE9-A1A65C098A36}" destId="{73E8DFA9-8388-4589-98B6-C86413CF3DA2}" srcOrd="2" destOrd="0" presId="urn:microsoft.com/office/officeart/2005/8/layout/orgChart1"/>
    <dgm:cxn modelId="{36FB8376-9B90-42C5-80DE-B4D46A3BDC69}" type="presParOf" srcId="{BFDD9084-41E7-42DF-B74B-4FB5437882FE}" destId="{FEE305AF-77D1-40E3-BAEE-9AD68FEC7E41}" srcOrd="12" destOrd="0" presId="urn:microsoft.com/office/officeart/2005/8/layout/orgChart1"/>
    <dgm:cxn modelId="{B36F7305-F087-4BF4-B6C4-698768F905C5}" type="presParOf" srcId="{BFDD9084-41E7-42DF-B74B-4FB5437882FE}" destId="{3EC206E6-0DF4-4091-A1F2-4365447563BD}" srcOrd="13" destOrd="0" presId="urn:microsoft.com/office/officeart/2005/8/layout/orgChart1"/>
    <dgm:cxn modelId="{190C4BBE-DABA-4B7C-834B-13C0765CB3BE}" type="presParOf" srcId="{3EC206E6-0DF4-4091-A1F2-4365447563BD}" destId="{59EEB36F-BDFD-4DC0-A85C-587B0AF540AA}" srcOrd="0" destOrd="0" presId="urn:microsoft.com/office/officeart/2005/8/layout/orgChart1"/>
    <dgm:cxn modelId="{2C57FFCF-A535-4D18-90D9-36AE74E744FB}" type="presParOf" srcId="{59EEB36F-BDFD-4DC0-A85C-587B0AF540AA}" destId="{2AD1E2E1-0A4C-47DD-A8FD-47FB27264485}" srcOrd="0" destOrd="0" presId="urn:microsoft.com/office/officeart/2005/8/layout/orgChart1"/>
    <dgm:cxn modelId="{5455B372-B4A8-4D12-A8A3-337AC79DDE66}" type="presParOf" srcId="{59EEB36F-BDFD-4DC0-A85C-587B0AF540AA}" destId="{2C597A96-FC0B-43E7-88E6-7A0ECCB77575}" srcOrd="1" destOrd="0" presId="urn:microsoft.com/office/officeart/2005/8/layout/orgChart1"/>
    <dgm:cxn modelId="{0331253C-B3F1-4B6C-B7FD-C8DEF5E0ACC0}" type="presParOf" srcId="{3EC206E6-0DF4-4091-A1F2-4365447563BD}" destId="{73307110-D4F7-457C-A6F9-C00287FEC4F2}" srcOrd="1" destOrd="0" presId="urn:microsoft.com/office/officeart/2005/8/layout/orgChart1"/>
    <dgm:cxn modelId="{D51D22A0-2A99-421D-925D-10AAA9097020}" type="presParOf" srcId="{3EC206E6-0DF4-4091-A1F2-4365447563BD}" destId="{16968EE8-46AD-4FCD-AC63-CC77166859A0}" srcOrd="2" destOrd="0" presId="urn:microsoft.com/office/officeart/2005/8/layout/orgChart1"/>
    <dgm:cxn modelId="{1130B0CE-EFDF-4DE8-90EB-044207B9C7BD}" type="presParOf" srcId="{5DA07DBE-9124-445B-B223-4FABFD6A1441}" destId="{0CDF7275-3711-47D5-8517-1CF1F59FFD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3989ED-56F0-4177-BDF1-DC22E5CECA10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C01D464-1328-4857-B1D3-466A76AEFAF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/>
            <a:t>Asher</a:t>
          </a:r>
        </a:p>
      </dgm:t>
    </dgm:pt>
    <dgm:pt modelId="{12206F54-2D9D-48B4-8607-CF30C96DD299}" type="parTrans" cxnId="{7AB16747-989A-44CD-B273-089DEAF2A352}">
      <dgm:prSet/>
      <dgm:spPr>
        <a:ln w="76200"/>
      </dgm:spPr>
      <dgm:t>
        <a:bodyPr/>
        <a:lstStyle/>
        <a:p>
          <a:endParaRPr lang="en-US"/>
        </a:p>
      </dgm:t>
    </dgm:pt>
    <dgm:pt modelId="{C6A28709-C278-47BA-85E2-D5471D776998}" type="sibTrans" cxnId="{7AB16747-989A-44CD-B273-089DEAF2A352}">
      <dgm:prSet/>
      <dgm:spPr/>
      <dgm:t>
        <a:bodyPr/>
        <a:lstStyle/>
        <a:p>
          <a:endParaRPr lang="en-US"/>
        </a:p>
      </dgm:t>
    </dgm:pt>
    <dgm:pt modelId="{56EC846E-9EBE-4FCA-8233-96A0B64A45F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n-US" sz="2600" dirty="0"/>
            <a:t>Benjamin</a:t>
          </a:r>
        </a:p>
      </dgm:t>
    </dgm:pt>
    <dgm:pt modelId="{42E9A9B5-007E-4C64-A014-07145A952E38}" type="parTrans" cxnId="{D644C505-D0F3-407A-9424-A0488494F155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B480BC7-99E0-4DBD-A12F-9EF9BC8FD392}" type="sibTrans" cxnId="{D644C505-D0F3-407A-9424-A0488494F155}">
      <dgm:prSet/>
      <dgm:spPr/>
      <dgm:t>
        <a:bodyPr/>
        <a:lstStyle/>
        <a:p>
          <a:endParaRPr lang="en-US"/>
        </a:p>
      </dgm:t>
    </dgm:pt>
    <dgm:pt modelId="{C34DDC20-DD3E-418C-A4BE-FFB993FBFA45}">
      <dgm:prSet custT="1"/>
      <dgm:spPr/>
      <dgm:t>
        <a:bodyPr/>
        <a:lstStyle/>
        <a:p>
          <a:r>
            <a:rPr lang="en-US" sz="2800" dirty="0"/>
            <a:t>Issachar</a:t>
          </a:r>
        </a:p>
      </dgm:t>
    </dgm:pt>
    <dgm:pt modelId="{16A8FA6F-B2E4-427D-BC9B-B82FF93E0DFE}" type="parTrans" cxnId="{A895BF64-7B48-4BCF-A347-7D139CE64AC6}">
      <dgm:prSet/>
      <dgm:spPr>
        <a:ln w="76200"/>
      </dgm:spPr>
      <dgm:t>
        <a:bodyPr/>
        <a:lstStyle/>
        <a:p>
          <a:endParaRPr lang="en-US"/>
        </a:p>
      </dgm:t>
    </dgm:pt>
    <dgm:pt modelId="{0C7FD704-1E26-43DE-93D4-D4BA71B5E387}" type="sibTrans" cxnId="{A895BF64-7B48-4BCF-A347-7D139CE64AC6}">
      <dgm:prSet/>
      <dgm:spPr/>
      <dgm:t>
        <a:bodyPr/>
        <a:lstStyle/>
        <a:p>
          <a:endParaRPr lang="en-US"/>
        </a:p>
      </dgm:t>
    </dgm:pt>
    <dgm:pt modelId="{0B4E2D62-50D3-432A-82B0-B5B171C87CB9}">
      <dgm:prSet custT="1"/>
      <dgm:spPr/>
      <dgm:t>
        <a:bodyPr/>
        <a:lstStyle/>
        <a:p>
          <a:r>
            <a:rPr lang="en-US" sz="2800" dirty="0"/>
            <a:t>Ephraim </a:t>
          </a:r>
          <a:r>
            <a:rPr lang="en-US" sz="2300" dirty="0"/>
            <a:t>(of Joseph)</a:t>
          </a:r>
        </a:p>
      </dgm:t>
    </dgm:pt>
    <dgm:pt modelId="{BBFD0FFF-7DB5-4A66-A20B-9EB3DF0D0250}" type="parTrans" cxnId="{656BD23F-F75F-4345-AAA0-B1C00940A75A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9ACFDE1-A487-4D45-93FD-DDCC3217D2EF}" type="sibTrans" cxnId="{656BD23F-F75F-4345-AAA0-B1C00940A75A}">
      <dgm:prSet/>
      <dgm:spPr/>
      <dgm:t>
        <a:bodyPr/>
        <a:lstStyle/>
        <a:p>
          <a:endParaRPr lang="en-US"/>
        </a:p>
      </dgm:t>
    </dgm:pt>
    <dgm:pt modelId="{E806C99B-ACCC-4DE2-AAF2-B4EF44B2736E}">
      <dgm:prSet custT="1"/>
      <dgm:spPr/>
      <dgm:t>
        <a:bodyPr/>
        <a:lstStyle/>
        <a:p>
          <a:r>
            <a:rPr lang="en-US" sz="2800" dirty="0"/>
            <a:t>Naphtali</a:t>
          </a:r>
        </a:p>
      </dgm:t>
    </dgm:pt>
    <dgm:pt modelId="{4005A70A-691E-4C81-B47C-8F28A483FCC9}" type="parTrans" cxnId="{332B60B4-B1A5-473B-95A4-C8B5B85772EC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F9944F4-3F02-4C03-BD89-2412340D5599}" type="sibTrans" cxnId="{332B60B4-B1A5-473B-95A4-C8B5B85772EC}">
      <dgm:prSet/>
      <dgm:spPr/>
      <dgm:t>
        <a:bodyPr/>
        <a:lstStyle/>
        <a:p>
          <a:endParaRPr lang="en-US"/>
        </a:p>
      </dgm:t>
    </dgm:pt>
    <dgm:pt modelId="{9F3CABD7-0B31-4A7A-9E4E-C3B1AEF7EB70}">
      <dgm:prSet custT="1"/>
      <dgm:spPr/>
      <dgm:t>
        <a:bodyPr/>
        <a:lstStyle/>
        <a:p>
          <a:r>
            <a:rPr lang="en-US" sz="2800" dirty="0"/>
            <a:t>Dan</a:t>
          </a:r>
        </a:p>
      </dgm:t>
    </dgm:pt>
    <dgm:pt modelId="{4E4F1BA8-B502-4BCB-9A07-D2ABC65072DA}" type="parTrans" cxnId="{19423AD5-E22F-49CC-8A94-369ACE813BA3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85E7C87-3551-4C22-BE19-F287654E27E4}" type="sibTrans" cxnId="{19423AD5-E22F-49CC-8A94-369ACE813BA3}">
      <dgm:prSet/>
      <dgm:spPr/>
      <dgm:t>
        <a:bodyPr/>
        <a:lstStyle/>
        <a:p>
          <a:endParaRPr lang="en-US"/>
        </a:p>
      </dgm:t>
    </dgm:pt>
    <dgm:pt modelId="{83ADBBAF-A1C7-4738-87DC-3AC1EC6E9A32}">
      <dgm:prSet custT="1"/>
      <dgm:spPr/>
      <dgm:t>
        <a:bodyPr/>
        <a:lstStyle/>
        <a:p>
          <a:r>
            <a:rPr lang="en-US" sz="2800" dirty="0"/>
            <a:t>Zebulun</a:t>
          </a:r>
        </a:p>
      </dgm:t>
    </dgm:pt>
    <dgm:pt modelId="{6167D33A-1A9B-473B-86CB-8D12F8AC2611}" type="sibTrans" cxnId="{9EDE4975-C1F8-4DC5-BA25-19DD93B5F8E6}">
      <dgm:prSet/>
      <dgm:spPr/>
      <dgm:t>
        <a:bodyPr/>
        <a:lstStyle/>
        <a:p>
          <a:endParaRPr lang="en-US"/>
        </a:p>
      </dgm:t>
    </dgm:pt>
    <dgm:pt modelId="{81C3561E-6237-4D07-B284-5B2EDA153B18}" type="parTrans" cxnId="{9EDE4975-C1F8-4DC5-BA25-19DD93B5F8E6}">
      <dgm:prSet/>
      <dgm:spPr>
        <a:ln w="762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03B4F9F-443F-4C2E-84E1-C0365341E10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/>
            <a:t>Daughters</a:t>
          </a:r>
        </a:p>
      </dgm:t>
    </dgm:pt>
    <dgm:pt modelId="{72560D27-4C8C-4DA2-BE8A-EA7A77229914}" type="sibTrans" cxnId="{07200CCB-404A-4DDD-AEA9-2A09D3A56CB1}">
      <dgm:prSet/>
      <dgm:spPr/>
      <dgm:t>
        <a:bodyPr/>
        <a:lstStyle/>
        <a:p>
          <a:endParaRPr lang="en-US"/>
        </a:p>
      </dgm:t>
    </dgm:pt>
    <dgm:pt modelId="{B40C6732-2F24-4D97-80C2-80C7749BF274}" type="parTrans" cxnId="{07200CCB-404A-4DDD-AEA9-2A09D3A56CB1}">
      <dgm:prSet/>
      <dgm:spPr/>
      <dgm:t>
        <a:bodyPr/>
        <a:lstStyle/>
        <a:p>
          <a:endParaRPr lang="en-US"/>
        </a:p>
      </dgm:t>
    </dgm:pt>
    <dgm:pt modelId="{7F6B4570-62D7-4E23-BC7D-9C6624C32493}" type="pres">
      <dgm:prSet presAssocID="{0D3989ED-56F0-4177-BDF1-DC22E5CECA10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5DA07DBE-9124-445B-B223-4FABFD6A1441}" type="pres">
      <dgm:prSet presAssocID="{503B4F9F-443F-4C2E-84E1-C0365341E101}" presName="hierRoot1" presStyleCnt="0">
        <dgm:presLayoutVars>
          <dgm:hierBranch/>
        </dgm:presLayoutVars>
      </dgm:prSet>
      <dgm:spPr/>
    </dgm:pt>
    <dgm:pt modelId="{7D5B8723-358B-4869-9CF1-5CFBFDA4F67B}" type="pres">
      <dgm:prSet presAssocID="{503B4F9F-443F-4C2E-84E1-C0365341E101}" presName="rootComposite1" presStyleCnt="0"/>
      <dgm:spPr/>
    </dgm:pt>
    <dgm:pt modelId="{9CE175C4-2F52-4895-9B41-A45DCB60BD18}" type="pres">
      <dgm:prSet presAssocID="{503B4F9F-443F-4C2E-84E1-C0365341E101}" presName="rootText1" presStyleLbl="node0" presStyleIdx="0" presStyleCnt="1">
        <dgm:presLayoutVars>
          <dgm:chPref val="3"/>
        </dgm:presLayoutVars>
      </dgm:prSet>
      <dgm:spPr/>
    </dgm:pt>
    <dgm:pt modelId="{952B007E-0D5E-489A-8E4D-B9680877E2B0}" type="pres">
      <dgm:prSet presAssocID="{503B4F9F-443F-4C2E-84E1-C0365341E101}" presName="rootConnector1" presStyleLbl="node1" presStyleIdx="0" presStyleCnt="0"/>
      <dgm:spPr/>
    </dgm:pt>
    <dgm:pt modelId="{BFDD9084-41E7-42DF-B74B-4FB5437882FE}" type="pres">
      <dgm:prSet presAssocID="{503B4F9F-443F-4C2E-84E1-C0365341E101}" presName="hierChild2" presStyleCnt="0"/>
      <dgm:spPr/>
    </dgm:pt>
    <dgm:pt modelId="{E59ED2C5-398C-421D-A73C-81220CECF95E}" type="pres">
      <dgm:prSet presAssocID="{81C3561E-6237-4D07-B284-5B2EDA153B18}" presName="Name35" presStyleLbl="parChTrans1D2" presStyleIdx="0" presStyleCnt="7"/>
      <dgm:spPr/>
    </dgm:pt>
    <dgm:pt modelId="{115C82E6-B42F-44A2-AD5D-0C939B3EECEC}" type="pres">
      <dgm:prSet presAssocID="{83ADBBAF-A1C7-4738-87DC-3AC1EC6E9A32}" presName="hierRoot2" presStyleCnt="0">
        <dgm:presLayoutVars>
          <dgm:hierBranch/>
        </dgm:presLayoutVars>
      </dgm:prSet>
      <dgm:spPr/>
    </dgm:pt>
    <dgm:pt modelId="{26A2C144-207C-46BB-ADA4-CB30AE55F7F1}" type="pres">
      <dgm:prSet presAssocID="{83ADBBAF-A1C7-4738-87DC-3AC1EC6E9A32}" presName="rootComposite" presStyleCnt="0"/>
      <dgm:spPr/>
    </dgm:pt>
    <dgm:pt modelId="{BC1581F4-AF49-4EDF-920F-1D1728C7D200}" type="pres">
      <dgm:prSet presAssocID="{83ADBBAF-A1C7-4738-87DC-3AC1EC6E9A32}" presName="rootText" presStyleLbl="node2" presStyleIdx="0" presStyleCnt="7">
        <dgm:presLayoutVars>
          <dgm:chPref val="3"/>
        </dgm:presLayoutVars>
      </dgm:prSet>
      <dgm:spPr/>
    </dgm:pt>
    <dgm:pt modelId="{8BFB7122-0B2B-46F2-9AEA-D5CF03C9522E}" type="pres">
      <dgm:prSet presAssocID="{83ADBBAF-A1C7-4738-87DC-3AC1EC6E9A32}" presName="rootConnector" presStyleLbl="node2" presStyleIdx="0" presStyleCnt="7"/>
      <dgm:spPr/>
    </dgm:pt>
    <dgm:pt modelId="{A6CC8A1C-87E0-4675-8E9F-DB34CBA2F296}" type="pres">
      <dgm:prSet presAssocID="{83ADBBAF-A1C7-4738-87DC-3AC1EC6E9A32}" presName="hierChild4" presStyleCnt="0"/>
      <dgm:spPr/>
    </dgm:pt>
    <dgm:pt modelId="{A6DFA82A-F08A-45B3-BFCA-AA3AC07C53AC}" type="pres">
      <dgm:prSet presAssocID="{83ADBBAF-A1C7-4738-87DC-3AC1EC6E9A32}" presName="hierChild5" presStyleCnt="0"/>
      <dgm:spPr/>
    </dgm:pt>
    <dgm:pt modelId="{EF2D1DB0-8376-4539-AF96-D078E80795A7}" type="pres">
      <dgm:prSet presAssocID="{12206F54-2D9D-48B4-8607-CF30C96DD299}" presName="Name35" presStyleLbl="parChTrans1D2" presStyleIdx="1" presStyleCnt="7"/>
      <dgm:spPr/>
    </dgm:pt>
    <dgm:pt modelId="{51060475-BF52-4658-9E93-5DA1148FA74B}" type="pres">
      <dgm:prSet presAssocID="{7C01D464-1328-4857-B1D3-466A76AEFAF6}" presName="hierRoot2" presStyleCnt="0">
        <dgm:presLayoutVars>
          <dgm:hierBranch/>
        </dgm:presLayoutVars>
      </dgm:prSet>
      <dgm:spPr/>
    </dgm:pt>
    <dgm:pt modelId="{E9CB5DAE-F13C-4729-A343-DA59B71B0F6E}" type="pres">
      <dgm:prSet presAssocID="{7C01D464-1328-4857-B1D3-466A76AEFAF6}" presName="rootComposite" presStyleCnt="0"/>
      <dgm:spPr/>
    </dgm:pt>
    <dgm:pt modelId="{B839EEFA-52FC-46B9-BF2A-2409533E4B2A}" type="pres">
      <dgm:prSet presAssocID="{7C01D464-1328-4857-B1D3-466A76AEFAF6}" presName="rootText" presStyleLbl="node2" presStyleIdx="1" presStyleCnt="7">
        <dgm:presLayoutVars>
          <dgm:chPref val="3"/>
        </dgm:presLayoutVars>
      </dgm:prSet>
      <dgm:spPr/>
    </dgm:pt>
    <dgm:pt modelId="{801BCBF3-A136-444C-8DAE-BB2982100BFF}" type="pres">
      <dgm:prSet presAssocID="{7C01D464-1328-4857-B1D3-466A76AEFAF6}" presName="rootConnector" presStyleLbl="node2" presStyleIdx="1" presStyleCnt="7"/>
      <dgm:spPr/>
    </dgm:pt>
    <dgm:pt modelId="{F9CEE37E-6DB1-4357-BD2D-581313C1374C}" type="pres">
      <dgm:prSet presAssocID="{7C01D464-1328-4857-B1D3-466A76AEFAF6}" presName="hierChild4" presStyleCnt="0"/>
      <dgm:spPr/>
    </dgm:pt>
    <dgm:pt modelId="{53D275BB-941A-477D-A216-562912D1C199}" type="pres">
      <dgm:prSet presAssocID="{7C01D464-1328-4857-B1D3-466A76AEFAF6}" presName="hierChild5" presStyleCnt="0"/>
      <dgm:spPr/>
    </dgm:pt>
    <dgm:pt modelId="{16FD737E-263E-4289-871A-36B442894415}" type="pres">
      <dgm:prSet presAssocID="{BBFD0FFF-7DB5-4A66-A20B-9EB3DF0D0250}" presName="Name35" presStyleLbl="parChTrans1D2" presStyleIdx="2" presStyleCnt="7"/>
      <dgm:spPr/>
    </dgm:pt>
    <dgm:pt modelId="{47A661AC-B0B3-4CCF-8AFF-451C152B6486}" type="pres">
      <dgm:prSet presAssocID="{0B4E2D62-50D3-432A-82B0-B5B171C87CB9}" presName="hierRoot2" presStyleCnt="0">
        <dgm:presLayoutVars>
          <dgm:hierBranch/>
        </dgm:presLayoutVars>
      </dgm:prSet>
      <dgm:spPr/>
    </dgm:pt>
    <dgm:pt modelId="{2554C1D6-CDBD-4644-950E-61DDCA917AFB}" type="pres">
      <dgm:prSet presAssocID="{0B4E2D62-50D3-432A-82B0-B5B171C87CB9}" presName="rootComposite" presStyleCnt="0"/>
      <dgm:spPr/>
    </dgm:pt>
    <dgm:pt modelId="{F851DC80-C5FD-426E-B3B8-1670B3B401B2}" type="pres">
      <dgm:prSet presAssocID="{0B4E2D62-50D3-432A-82B0-B5B171C87CB9}" presName="rootText" presStyleLbl="node2" presStyleIdx="2" presStyleCnt="7">
        <dgm:presLayoutVars>
          <dgm:chPref val="3"/>
        </dgm:presLayoutVars>
      </dgm:prSet>
      <dgm:spPr/>
    </dgm:pt>
    <dgm:pt modelId="{222A5E3F-67DD-4C41-B091-400EE8C17CD6}" type="pres">
      <dgm:prSet presAssocID="{0B4E2D62-50D3-432A-82B0-B5B171C87CB9}" presName="rootConnector" presStyleLbl="node2" presStyleIdx="2" presStyleCnt="7"/>
      <dgm:spPr/>
    </dgm:pt>
    <dgm:pt modelId="{57DF8630-E33B-4F23-8E6A-1C93882198F9}" type="pres">
      <dgm:prSet presAssocID="{0B4E2D62-50D3-432A-82B0-B5B171C87CB9}" presName="hierChild4" presStyleCnt="0"/>
      <dgm:spPr/>
    </dgm:pt>
    <dgm:pt modelId="{A180E76E-7461-4FAA-B1CA-36062D3F8558}" type="pres">
      <dgm:prSet presAssocID="{0B4E2D62-50D3-432A-82B0-B5B171C87CB9}" presName="hierChild5" presStyleCnt="0"/>
      <dgm:spPr/>
    </dgm:pt>
    <dgm:pt modelId="{60148ED4-54CA-47F1-8A47-B1C39A4A3F7E}" type="pres">
      <dgm:prSet presAssocID="{4005A70A-691E-4C81-B47C-8F28A483FCC9}" presName="Name35" presStyleLbl="parChTrans1D2" presStyleIdx="3" presStyleCnt="7"/>
      <dgm:spPr/>
    </dgm:pt>
    <dgm:pt modelId="{E7BF9169-BACB-4A70-9B58-25D8FA45F27C}" type="pres">
      <dgm:prSet presAssocID="{E806C99B-ACCC-4DE2-AAF2-B4EF44B2736E}" presName="hierRoot2" presStyleCnt="0">
        <dgm:presLayoutVars>
          <dgm:hierBranch/>
        </dgm:presLayoutVars>
      </dgm:prSet>
      <dgm:spPr/>
    </dgm:pt>
    <dgm:pt modelId="{E3557C6D-0165-4673-A08F-7E38B5292479}" type="pres">
      <dgm:prSet presAssocID="{E806C99B-ACCC-4DE2-AAF2-B4EF44B2736E}" presName="rootComposite" presStyleCnt="0"/>
      <dgm:spPr/>
    </dgm:pt>
    <dgm:pt modelId="{0717E944-3F75-4091-980A-300FBDBDBD62}" type="pres">
      <dgm:prSet presAssocID="{E806C99B-ACCC-4DE2-AAF2-B4EF44B2736E}" presName="rootText" presStyleLbl="node2" presStyleIdx="3" presStyleCnt="7">
        <dgm:presLayoutVars>
          <dgm:chPref val="3"/>
        </dgm:presLayoutVars>
      </dgm:prSet>
      <dgm:spPr/>
    </dgm:pt>
    <dgm:pt modelId="{ADF570A4-D0DC-4D8F-BFDE-F238F086C5D8}" type="pres">
      <dgm:prSet presAssocID="{E806C99B-ACCC-4DE2-AAF2-B4EF44B2736E}" presName="rootConnector" presStyleLbl="node2" presStyleIdx="3" presStyleCnt="7"/>
      <dgm:spPr/>
    </dgm:pt>
    <dgm:pt modelId="{E5779F53-515A-4071-8E76-79F422314D8D}" type="pres">
      <dgm:prSet presAssocID="{E806C99B-ACCC-4DE2-AAF2-B4EF44B2736E}" presName="hierChild4" presStyleCnt="0"/>
      <dgm:spPr/>
    </dgm:pt>
    <dgm:pt modelId="{D2E682C9-3A39-46A2-9571-C486CDE41BB9}" type="pres">
      <dgm:prSet presAssocID="{E806C99B-ACCC-4DE2-AAF2-B4EF44B2736E}" presName="hierChild5" presStyleCnt="0"/>
      <dgm:spPr/>
    </dgm:pt>
    <dgm:pt modelId="{CC8D709D-99FE-4584-BC40-BDD0209F97E6}" type="pres">
      <dgm:prSet presAssocID="{4E4F1BA8-B502-4BCB-9A07-D2ABC65072DA}" presName="Name35" presStyleLbl="parChTrans1D2" presStyleIdx="4" presStyleCnt="7"/>
      <dgm:spPr/>
    </dgm:pt>
    <dgm:pt modelId="{E95D602A-1E33-4C5C-B37A-251FD67C88FF}" type="pres">
      <dgm:prSet presAssocID="{9F3CABD7-0B31-4A7A-9E4E-C3B1AEF7EB70}" presName="hierRoot2" presStyleCnt="0">
        <dgm:presLayoutVars>
          <dgm:hierBranch/>
        </dgm:presLayoutVars>
      </dgm:prSet>
      <dgm:spPr/>
    </dgm:pt>
    <dgm:pt modelId="{6998AFCC-36E4-49D8-8453-A1CBA74877E6}" type="pres">
      <dgm:prSet presAssocID="{9F3CABD7-0B31-4A7A-9E4E-C3B1AEF7EB70}" presName="rootComposite" presStyleCnt="0"/>
      <dgm:spPr/>
    </dgm:pt>
    <dgm:pt modelId="{9BDDBEC6-9957-4A26-A7E7-865F239014B5}" type="pres">
      <dgm:prSet presAssocID="{9F3CABD7-0B31-4A7A-9E4E-C3B1AEF7EB70}" presName="rootText" presStyleLbl="node2" presStyleIdx="4" presStyleCnt="7">
        <dgm:presLayoutVars>
          <dgm:chPref val="3"/>
        </dgm:presLayoutVars>
      </dgm:prSet>
      <dgm:spPr/>
    </dgm:pt>
    <dgm:pt modelId="{81C7F29B-0927-4490-96B6-7690138988ED}" type="pres">
      <dgm:prSet presAssocID="{9F3CABD7-0B31-4A7A-9E4E-C3B1AEF7EB70}" presName="rootConnector" presStyleLbl="node2" presStyleIdx="4" presStyleCnt="7"/>
      <dgm:spPr/>
    </dgm:pt>
    <dgm:pt modelId="{A83E7E60-4CF0-4A47-AC14-063368963EE3}" type="pres">
      <dgm:prSet presAssocID="{9F3CABD7-0B31-4A7A-9E4E-C3B1AEF7EB70}" presName="hierChild4" presStyleCnt="0"/>
      <dgm:spPr/>
    </dgm:pt>
    <dgm:pt modelId="{2DF323CD-D0B5-4144-BC71-61F9C292D84C}" type="pres">
      <dgm:prSet presAssocID="{9F3CABD7-0B31-4A7A-9E4E-C3B1AEF7EB70}" presName="hierChild5" presStyleCnt="0"/>
      <dgm:spPr/>
    </dgm:pt>
    <dgm:pt modelId="{C682B642-173E-4D9B-882F-E04D5031F0DC}" type="pres">
      <dgm:prSet presAssocID="{42E9A9B5-007E-4C64-A014-07145A952E38}" presName="Name35" presStyleLbl="parChTrans1D2" presStyleIdx="5" presStyleCnt="7"/>
      <dgm:spPr/>
    </dgm:pt>
    <dgm:pt modelId="{90CB5BD4-AB50-42D6-8FE9-A1A65C098A36}" type="pres">
      <dgm:prSet presAssocID="{56EC846E-9EBE-4FCA-8233-96A0B64A45FD}" presName="hierRoot2" presStyleCnt="0">
        <dgm:presLayoutVars>
          <dgm:hierBranch/>
        </dgm:presLayoutVars>
      </dgm:prSet>
      <dgm:spPr/>
    </dgm:pt>
    <dgm:pt modelId="{534ADA36-DCA6-471E-AB2E-C5DE3682BE7E}" type="pres">
      <dgm:prSet presAssocID="{56EC846E-9EBE-4FCA-8233-96A0B64A45FD}" presName="rootComposite" presStyleCnt="0"/>
      <dgm:spPr/>
    </dgm:pt>
    <dgm:pt modelId="{8C166AC6-32EC-4367-8392-1C3D791AB701}" type="pres">
      <dgm:prSet presAssocID="{56EC846E-9EBE-4FCA-8233-96A0B64A45FD}" presName="rootText" presStyleLbl="node2" presStyleIdx="5" presStyleCnt="7">
        <dgm:presLayoutVars>
          <dgm:chPref val="3"/>
        </dgm:presLayoutVars>
      </dgm:prSet>
      <dgm:spPr/>
    </dgm:pt>
    <dgm:pt modelId="{08F3612F-3D6A-49D3-80C1-237A37E62C3A}" type="pres">
      <dgm:prSet presAssocID="{56EC846E-9EBE-4FCA-8233-96A0B64A45FD}" presName="rootConnector" presStyleLbl="node2" presStyleIdx="5" presStyleCnt="7"/>
      <dgm:spPr/>
    </dgm:pt>
    <dgm:pt modelId="{3BBFCBFA-EB93-4C59-855B-0CC156165ED1}" type="pres">
      <dgm:prSet presAssocID="{56EC846E-9EBE-4FCA-8233-96A0B64A45FD}" presName="hierChild4" presStyleCnt="0"/>
      <dgm:spPr/>
    </dgm:pt>
    <dgm:pt modelId="{73E8DFA9-8388-4589-98B6-C86413CF3DA2}" type="pres">
      <dgm:prSet presAssocID="{56EC846E-9EBE-4FCA-8233-96A0B64A45FD}" presName="hierChild5" presStyleCnt="0"/>
      <dgm:spPr/>
    </dgm:pt>
    <dgm:pt modelId="{FEE305AF-77D1-40E3-BAEE-9AD68FEC7E41}" type="pres">
      <dgm:prSet presAssocID="{16A8FA6F-B2E4-427D-BC9B-B82FF93E0DFE}" presName="Name35" presStyleLbl="parChTrans1D2" presStyleIdx="6" presStyleCnt="7"/>
      <dgm:spPr/>
    </dgm:pt>
    <dgm:pt modelId="{3EC206E6-0DF4-4091-A1F2-4365447563BD}" type="pres">
      <dgm:prSet presAssocID="{C34DDC20-DD3E-418C-A4BE-FFB993FBFA45}" presName="hierRoot2" presStyleCnt="0">
        <dgm:presLayoutVars>
          <dgm:hierBranch/>
        </dgm:presLayoutVars>
      </dgm:prSet>
      <dgm:spPr/>
    </dgm:pt>
    <dgm:pt modelId="{59EEB36F-BDFD-4DC0-A85C-587B0AF540AA}" type="pres">
      <dgm:prSet presAssocID="{C34DDC20-DD3E-418C-A4BE-FFB993FBFA45}" presName="rootComposite" presStyleCnt="0"/>
      <dgm:spPr/>
    </dgm:pt>
    <dgm:pt modelId="{2AD1E2E1-0A4C-47DD-A8FD-47FB27264485}" type="pres">
      <dgm:prSet presAssocID="{C34DDC20-DD3E-418C-A4BE-FFB993FBFA45}" presName="rootText" presStyleLbl="node2" presStyleIdx="6" presStyleCnt="7">
        <dgm:presLayoutVars>
          <dgm:chPref val="3"/>
        </dgm:presLayoutVars>
      </dgm:prSet>
      <dgm:spPr/>
    </dgm:pt>
    <dgm:pt modelId="{2C597A96-FC0B-43E7-88E6-7A0ECCB77575}" type="pres">
      <dgm:prSet presAssocID="{C34DDC20-DD3E-418C-A4BE-FFB993FBFA45}" presName="rootConnector" presStyleLbl="node2" presStyleIdx="6" presStyleCnt="7"/>
      <dgm:spPr/>
    </dgm:pt>
    <dgm:pt modelId="{73307110-D4F7-457C-A6F9-C00287FEC4F2}" type="pres">
      <dgm:prSet presAssocID="{C34DDC20-DD3E-418C-A4BE-FFB993FBFA45}" presName="hierChild4" presStyleCnt="0"/>
      <dgm:spPr/>
    </dgm:pt>
    <dgm:pt modelId="{16968EE8-46AD-4FCD-AC63-CC77166859A0}" type="pres">
      <dgm:prSet presAssocID="{C34DDC20-DD3E-418C-A4BE-FFB993FBFA45}" presName="hierChild5" presStyleCnt="0"/>
      <dgm:spPr/>
    </dgm:pt>
    <dgm:pt modelId="{0CDF7275-3711-47D5-8517-1CF1F59FFD1F}" type="pres">
      <dgm:prSet presAssocID="{503B4F9F-443F-4C2E-84E1-C0365341E101}" presName="hierChild3" presStyleCnt="0"/>
      <dgm:spPr/>
    </dgm:pt>
  </dgm:ptLst>
  <dgm:cxnLst>
    <dgm:cxn modelId="{3877C301-AB77-477F-A1BB-63186C8A77E2}" type="presOf" srcId="{0B4E2D62-50D3-432A-82B0-B5B171C87CB9}" destId="{F851DC80-C5FD-426E-B3B8-1670B3B401B2}" srcOrd="0" destOrd="0" presId="urn:microsoft.com/office/officeart/2005/8/layout/orgChart1"/>
    <dgm:cxn modelId="{D644C505-D0F3-407A-9424-A0488494F155}" srcId="{503B4F9F-443F-4C2E-84E1-C0365341E101}" destId="{56EC846E-9EBE-4FCA-8233-96A0B64A45FD}" srcOrd="5" destOrd="0" parTransId="{42E9A9B5-007E-4C64-A014-07145A952E38}" sibTransId="{7B480BC7-99E0-4DBD-A12F-9EF9BC8FD392}"/>
    <dgm:cxn modelId="{5F85B819-C8D4-4693-B873-897E6EC666FF}" type="presOf" srcId="{81C3561E-6237-4D07-B284-5B2EDA153B18}" destId="{E59ED2C5-398C-421D-A73C-81220CECF95E}" srcOrd="0" destOrd="0" presId="urn:microsoft.com/office/officeart/2005/8/layout/orgChart1"/>
    <dgm:cxn modelId="{4D061A2C-B956-47F3-94E5-B9F81FD594F4}" type="presOf" srcId="{9F3CABD7-0B31-4A7A-9E4E-C3B1AEF7EB70}" destId="{9BDDBEC6-9957-4A26-A7E7-865F239014B5}" srcOrd="0" destOrd="0" presId="urn:microsoft.com/office/officeart/2005/8/layout/orgChart1"/>
    <dgm:cxn modelId="{C4987F2D-B237-491D-8F6E-EF831AA394DF}" type="presOf" srcId="{C34DDC20-DD3E-418C-A4BE-FFB993FBFA45}" destId="{2C597A96-FC0B-43E7-88E6-7A0ECCB77575}" srcOrd="1" destOrd="0" presId="urn:microsoft.com/office/officeart/2005/8/layout/orgChart1"/>
    <dgm:cxn modelId="{319DB638-7A49-46A1-B02E-A01D4EC32773}" type="presOf" srcId="{56EC846E-9EBE-4FCA-8233-96A0B64A45FD}" destId="{08F3612F-3D6A-49D3-80C1-237A37E62C3A}" srcOrd="1" destOrd="0" presId="urn:microsoft.com/office/officeart/2005/8/layout/orgChart1"/>
    <dgm:cxn modelId="{656BD23F-F75F-4345-AAA0-B1C00940A75A}" srcId="{503B4F9F-443F-4C2E-84E1-C0365341E101}" destId="{0B4E2D62-50D3-432A-82B0-B5B171C87CB9}" srcOrd="2" destOrd="0" parTransId="{BBFD0FFF-7DB5-4A66-A20B-9EB3DF0D0250}" sibTransId="{C9ACFDE1-A487-4D45-93FD-DDCC3217D2EF}"/>
    <dgm:cxn modelId="{8E442F5E-6D54-4FD1-B8B0-9F6248A2464F}" type="presOf" srcId="{16A8FA6F-B2E4-427D-BC9B-B82FF93E0DFE}" destId="{FEE305AF-77D1-40E3-BAEE-9AD68FEC7E41}" srcOrd="0" destOrd="0" presId="urn:microsoft.com/office/officeart/2005/8/layout/orgChart1"/>
    <dgm:cxn modelId="{A895BF64-7B48-4BCF-A347-7D139CE64AC6}" srcId="{503B4F9F-443F-4C2E-84E1-C0365341E101}" destId="{C34DDC20-DD3E-418C-A4BE-FFB993FBFA45}" srcOrd="6" destOrd="0" parTransId="{16A8FA6F-B2E4-427D-BC9B-B82FF93E0DFE}" sibTransId="{0C7FD704-1E26-43DE-93D4-D4BA71B5E387}"/>
    <dgm:cxn modelId="{7AB16747-989A-44CD-B273-089DEAF2A352}" srcId="{503B4F9F-443F-4C2E-84E1-C0365341E101}" destId="{7C01D464-1328-4857-B1D3-466A76AEFAF6}" srcOrd="1" destOrd="0" parTransId="{12206F54-2D9D-48B4-8607-CF30C96DD299}" sibTransId="{C6A28709-C278-47BA-85E2-D5471D776998}"/>
    <dgm:cxn modelId="{AD8E5F6C-9B92-4E73-88DE-E0FF31D75F0D}" type="presOf" srcId="{0B4E2D62-50D3-432A-82B0-B5B171C87CB9}" destId="{222A5E3F-67DD-4C41-B091-400EE8C17CD6}" srcOrd="1" destOrd="0" presId="urn:microsoft.com/office/officeart/2005/8/layout/orgChart1"/>
    <dgm:cxn modelId="{C2C3BE4D-73B3-4F9D-8122-8DC79F29A9BE}" type="presOf" srcId="{503B4F9F-443F-4C2E-84E1-C0365341E101}" destId="{9CE175C4-2F52-4895-9B41-A45DCB60BD18}" srcOrd="0" destOrd="0" presId="urn:microsoft.com/office/officeart/2005/8/layout/orgChart1"/>
    <dgm:cxn modelId="{9EDE4975-C1F8-4DC5-BA25-19DD93B5F8E6}" srcId="{503B4F9F-443F-4C2E-84E1-C0365341E101}" destId="{83ADBBAF-A1C7-4738-87DC-3AC1EC6E9A32}" srcOrd="0" destOrd="0" parTransId="{81C3561E-6237-4D07-B284-5B2EDA153B18}" sibTransId="{6167D33A-1A9B-473B-86CB-8D12F8AC2611}"/>
    <dgm:cxn modelId="{ACBAED77-4190-4D91-9CC1-BF2C05B9A69A}" type="presOf" srcId="{7C01D464-1328-4857-B1D3-466A76AEFAF6}" destId="{801BCBF3-A136-444C-8DAE-BB2982100BFF}" srcOrd="1" destOrd="0" presId="urn:microsoft.com/office/officeart/2005/8/layout/orgChart1"/>
    <dgm:cxn modelId="{D56FAB79-530B-4571-A5F1-C8F7C6E930F3}" type="presOf" srcId="{4E4F1BA8-B502-4BCB-9A07-D2ABC65072DA}" destId="{CC8D709D-99FE-4584-BC40-BDD0209F97E6}" srcOrd="0" destOrd="0" presId="urn:microsoft.com/office/officeart/2005/8/layout/orgChart1"/>
    <dgm:cxn modelId="{98B2BD5A-3EED-4633-9FF1-3AB3ED533FC8}" type="presOf" srcId="{83ADBBAF-A1C7-4738-87DC-3AC1EC6E9A32}" destId="{8BFB7122-0B2B-46F2-9AEA-D5CF03C9522E}" srcOrd="1" destOrd="0" presId="urn:microsoft.com/office/officeart/2005/8/layout/orgChart1"/>
    <dgm:cxn modelId="{A27F837F-AE3E-4640-90B8-FA75F6AB59B2}" type="presOf" srcId="{83ADBBAF-A1C7-4738-87DC-3AC1EC6E9A32}" destId="{BC1581F4-AF49-4EDF-920F-1D1728C7D200}" srcOrd="0" destOrd="0" presId="urn:microsoft.com/office/officeart/2005/8/layout/orgChart1"/>
    <dgm:cxn modelId="{123D9C80-610A-40E6-A9CF-B92417302222}" type="presOf" srcId="{42E9A9B5-007E-4C64-A014-07145A952E38}" destId="{C682B642-173E-4D9B-882F-E04D5031F0DC}" srcOrd="0" destOrd="0" presId="urn:microsoft.com/office/officeart/2005/8/layout/orgChart1"/>
    <dgm:cxn modelId="{7FEEDE84-CD14-4070-9D7E-7C10F21DFE1A}" type="presOf" srcId="{9F3CABD7-0B31-4A7A-9E4E-C3B1AEF7EB70}" destId="{81C7F29B-0927-4490-96B6-7690138988ED}" srcOrd="1" destOrd="0" presId="urn:microsoft.com/office/officeart/2005/8/layout/orgChart1"/>
    <dgm:cxn modelId="{385A7B88-B6CC-4D84-A6A5-588852B5CDE2}" type="presOf" srcId="{E806C99B-ACCC-4DE2-AAF2-B4EF44B2736E}" destId="{ADF570A4-D0DC-4D8F-BFDE-F238F086C5D8}" srcOrd="1" destOrd="0" presId="urn:microsoft.com/office/officeart/2005/8/layout/orgChart1"/>
    <dgm:cxn modelId="{3704FA8D-6430-48F9-ABAE-859203D6A59C}" type="presOf" srcId="{56EC846E-9EBE-4FCA-8233-96A0B64A45FD}" destId="{8C166AC6-32EC-4367-8392-1C3D791AB701}" srcOrd="0" destOrd="0" presId="urn:microsoft.com/office/officeart/2005/8/layout/orgChart1"/>
    <dgm:cxn modelId="{E7E9889A-3686-47E4-B109-40126CF7EFFC}" type="presOf" srcId="{503B4F9F-443F-4C2E-84E1-C0365341E101}" destId="{952B007E-0D5E-489A-8E4D-B9680877E2B0}" srcOrd="1" destOrd="0" presId="urn:microsoft.com/office/officeart/2005/8/layout/orgChart1"/>
    <dgm:cxn modelId="{51F0B3A1-3E22-4AD2-A2D7-23AA233A9B39}" type="presOf" srcId="{7C01D464-1328-4857-B1D3-466A76AEFAF6}" destId="{B839EEFA-52FC-46B9-BF2A-2409533E4B2A}" srcOrd="0" destOrd="0" presId="urn:microsoft.com/office/officeart/2005/8/layout/orgChart1"/>
    <dgm:cxn modelId="{D42A89AD-F685-4B66-B4B7-8A3576826EA0}" type="presOf" srcId="{BBFD0FFF-7DB5-4A66-A20B-9EB3DF0D0250}" destId="{16FD737E-263E-4289-871A-36B442894415}" srcOrd="0" destOrd="0" presId="urn:microsoft.com/office/officeart/2005/8/layout/orgChart1"/>
    <dgm:cxn modelId="{332B60B4-B1A5-473B-95A4-C8B5B85772EC}" srcId="{503B4F9F-443F-4C2E-84E1-C0365341E101}" destId="{E806C99B-ACCC-4DE2-AAF2-B4EF44B2736E}" srcOrd="3" destOrd="0" parTransId="{4005A70A-691E-4C81-B47C-8F28A483FCC9}" sibTransId="{0F9944F4-3F02-4C03-BD89-2412340D5599}"/>
    <dgm:cxn modelId="{9C56B0BC-6109-4E33-8472-79099C31027B}" type="presOf" srcId="{4005A70A-691E-4C81-B47C-8F28A483FCC9}" destId="{60148ED4-54CA-47F1-8A47-B1C39A4A3F7E}" srcOrd="0" destOrd="0" presId="urn:microsoft.com/office/officeart/2005/8/layout/orgChart1"/>
    <dgm:cxn modelId="{4635E9C1-99BF-4875-AD44-92066DB0592F}" type="presOf" srcId="{C34DDC20-DD3E-418C-A4BE-FFB993FBFA45}" destId="{2AD1E2E1-0A4C-47DD-A8FD-47FB27264485}" srcOrd="0" destOrd="0" presId="urn:microsoft.com/office/officeart/2005/8/layout/orgChart1"/>
    <dgm:cxn modelId="{8B3B84C8-2C9A-43CC-A224-D8DA49F97F5B}" type="presOf" srcId="{0D3989ED-56F0-4177-BDF1-DC22E5CECA10}" destId="{7F6B4570-62D7-4E23-BC7D-9C6624C32493}" srcOrd="0" destOrd="0" presId="urn:microsoft.com/office/officeart/2005/8/layout/orgChart1"/>
    <dgm:cxn modelId="{07200CCB-404A-4DDD-AEA9-2A09D3A56CB1}" srcId="{0D3989ED-56F0-4177-BDF1-DC22E5CECA10}" destId="{503B4F9F-443F-4C2E-84E1-C0365341E101}" srcOrd="0" destOrd="0" parTransId="{B40C6732-2F24-4D97-80C2-80C7749BF274}" sibTransId="{72560D27-4C8C-4DA2-BE8A-EA7A77229914}"/>
    <dgm:cxn modelId="{19423AD5-E22F-49CC-8A94-369ACE813BA3}" srcId="{503B4F9F-443F-4C2E-84E1-C0365341E101}" destId="{9F3CABD7-0B31-4A7A-9E4E-C3B1AEF7EB70}" srcOrd="4" destOrd="0" parTransId="{4E4F1BA8-B502-4BCB-9A07-D2ABC65072DA}" sibTransId="{B85E7C87-3551-4C22-BE19-F287654E27E4}"/>
    <dgm:cxn modelId="{C805ADE7-735F-4855-AFCF-A24702EDD727}" type="presOf" srcId="{12206F54-2D9D-48B4-8607-CF30C96DD299}" destId="{EF2D1DB0-8376-4539-AF96-D078E80795A7}" srcOrd="0" destOrd="0" presId="urn:microsoft.com/office/officeart/2005/8/layout/orgChart1"/>
    <dgm:cxn modelId="{7DB882F1-8375-4F16-9AF8-9CEEA672376B}" type="presOf" srcId="{E806C99B-ACCC-4DE2-AAF2-B4EF44B2736E}" destId="{0717E944-3F75-4091-980A-300FBDBDBD62}" srcOrd="0" destOrd="0" presId="urn:microsoft.com/office/officeart/2005/8/layout/orgChart1"/>
    <dgm:cxn modelId="{47440E9C-4CD6-428B-ADF5-CB6F23151BD7}" type="presParOf" srcId="{7F6B4570-62D7-4E23-BC7D-9C6624C32493}" destId="{5DA07DBE-9124-445B-B223-4FABFD6A1441}" srcOrd="0" destOrd="0" presId="urn:microsoft.com/office/officeart/2005/8/layout/orgChart1"/>
    <dgm:cxn modelId="{4C9BCFD5-5E09-4F2F-9FF4-A1E7F39B33D2}" type="presParOf" srcId="{5DA07DBE-9124-445B-B223-4FABFD6A1441}" destId="{7D5B8723-358B-4869-9CF1-5CFBFDA4F67B}" srcOrd="0" destOrd="0" presId="urn:microsoft.com/office/officeart/2005/8/layout/orgChart1"/>
    <dgm:cxn modelId="{FEFE0F41-7EFD-4B09-A1D7-1DAC0A39100D}" type="presParOf" srcId="{7D5B8723-358B-4869-9CF1-5CFBFDA4F67B}" destId="{9CE175C4-2F52-4895-9B41-A45DCB60BD18}" srcOrd="0" destOrd="0" presId="urn:microsoft.com/office/officeart/2005/8/layout/orgChart1"/>
    <dgm:cxn modelId="{0078506B-61B5-463C-A4F6-E6ADF99DE5D8}" type="presParOf" srcId="{7D5B8723-358B-4869-9CF1-5CFBFDA4F67B}" destId="{952B007E-0D5E-489A-8E4D-B9680877E2B0}" srcOrd="1" destOrd="0" presId="urn:microsoft.com/office/officeart/2005/8/layout/orgChart1"/>
    <dgm:cxn modelId="{DFA25842-83B6-42B9-8AAA-1FB975A109D1}" type="presParOf" srcId="{5DA07DBE-9124-445B-B223-4FABFD6A1441}" destId="{BFDD9084-41E7-42DF-B74B-4FB5437882FE}" srcOrd="1" destOrd="0" presId="urn:microsoft.com/office/officeart/2005/8/layout/orgChart1"/>
    <dgm:cxn modelId="{01807E21-2CFD-473B-A18D-600DE4B571A0}" type="presParOf" srcId="{BFDD9084-41E7-42DF-B74B-4FB5437882FE}" destId="{E59ED2C5-398C-421D-A73C-81220CECF95E}" srcOrd="0" destOrd="0" presId="urn:microsoft.com/office/officeart/2005/8/layout/orgChart1"/>
    <dgm:cxn modelId="{6B1D3386-13CA-4070-B960-FB6D296F71F1}" type="presParOf" srcId="{BFDD9084-41E7-42DF-B74B-4FB5437882FE}" destId="{115C82E6-B42F-44A2-AD5D-0C939B3EECEC}" srcOrd="1" destOrd="0" presId="urn:microsoft.com/office/officeart/2005/8/layout/orgChart1"/>
    <dgm:cxn modelId="{467B47B4-5740-4A4F-BD34-C9AEB63D3B68}" type="presParOf" srcId="{115C82E6-B42F-44A2-AD5D-0C939B3EECEC}" destId="{26A2C144-207C-46BB-ADA4-CB30AE55F7F1}" srcOrd="0" destOrd="0" presId="urn:microsoft.com/office/officeart/2005/8/layout/orgChart1"/>
    <dgm:cxn modelId="{60023BF3-9D23-4BA1-8DF6-D7548B791522}" type="presParOf" srcId="{26A2C144-207C-46BB-ADA4-CB30AE55F7F1}" destId="{BC1581F4-AF49-4EDF-920F-1D1728C7D200}" srcOrd="0" destOrd="0" presId="urn:microsoft.com/office/officeart/2005/8/layout/orgChart1"/>
    <dgm:cxn modelId="{B828E63F-81A1-4C59-83C6-94425878228D}" type="presParOf" srcId="{26A2C144-207C-46BB-ADA4-CB30AE55F7F1}" destId="{8BFB7122-0B2B-46F2-9AEA-D5CF03C9522E}" srcOrd="1" destOrd="0" presId="urn:microsoft.com/office/officeart/2005/8/layout/orgChart1"/>
    <dgm:cxn modelId="{81656FF7-AB68-420E-A75D-E5FAC3F23BA4}" type="presParOf" srcId="{115C82E6-B42F-44A2-AD5D-0C939B3EECEC}" destId="{A6CC8A1C-87E0-4675-8E9F-DB34CBA2F296}" srcOrd="1" destOrd="0" presId="urn:microsoft.com/office/officeart/2005/8/layout/orgChart1"/>
    <dgm:cxn modelId="{7736033C-923F-4906-9EEC-A74FC96C908E}" type="presParOf" srcId="{115C82E6-B42F-44A2-AD5D-0C939B3EECEC}" destId="{A6DFA82A-F08A-45B3-BFCA-AA3AC07C53AC}" srcOrd="2" destOrd="0" presId="urn:microsoft.com/office/officeart/2005/8/layout/orgChart1"/>
    <dgm:cxn modelId="{B6B8CFA2-0472-467A-B32B-A49449CA5977}" type="presParOf" srcId="{BFDD9084-41E7-42DF-B74B-4FB5437882FE}" destId="{EF2D1DB0-8376-4539-AF96-D078E80795A7}" srcOrd="2" destOrd="0" presId="urn:microsoft.com/office/officeart/2005/8/layout/orgChart1"/>
    <dgm:cxn modelId="{D9EB8543-5FEA-4234-9DCA-32F8A987927C}" type="presParOf" srcId="{BFDD9084-41E7-42DF-B74B-4FB5437882FE}" destId="{51060475-BF52-4658-9E93-5DA1148FA74B}" srcOrd="3" destOrd="0" presId="urn:microsoft.com/office/officeart/2005/8/layout/orgChart1"/>
    <dgm:cxn modelId="{7D3968B4-3140-4F21-A029-0A96C5046270}" type="presParOf" srcId="{51060475-BF52-4658-9E93-5DA1148FA74B}" destId="{E9CB5DAE-F13C-4729-A343-DA59B71B0F6E}" srcOrd="0" destOrd="0" presId="urn:microsoft.com/office/officeart/2005/8/layout/orgChart1"/>
    <dgm:cxn modelId="{81252EEB-7053-4A73-97A1-D9ED54999094}" type="presParOf" srcId="{E9CB5DAE-F13C-4729-A343-DA59B71B0F6E}" destId="{B839EEFA-52FC-46B9-BF2A-2409533E4B2A}" srcOrd="0" destOrd="0" presId="urn:microsoft.com/office/officeart/2005/8/layout/orgChart1"/>
    <dgm:cxn modelId="{B03E123F-1F36-48A8-ACCF-3218C5F6695C}" type="presParOf" srcId="{E9CB5DAE-F13C-4729-A343-DA59B71B0F6E}" destId="{801BCBF3-A136-444C-8DAE-BB2982100BFF}" srcOrd="1" destOrd="0" presId="urn:microsoft.com/office/officeart/2005/8/layout/orgChart1"/>
    <dgm:cxn modelId="{BC120888-6B93-41D1-BC08-BDDD1ADD1FB7}" type="presParOf" srcId="{51060475-BF52-4658-9E93-5DA1148FA74B}" destId="{F9CEE37E-6DB1-4357-BD2D-581313C1374C}" srcOrd="1" destOrd="0" presId="urn:microsoft.com/office/officeart/2005/8/layout/orgChart1"/>
    <dgm:cxn modelId="{F250709E-1B04-4EA7-A741-22C69B4D2619}" type="presParOf" srcId="{51060475-BF52-4658-9E93-5DA1148FA74B}" destId="{53D275BB-941A-477D-A216-562912D1C199}" srcOrd="2" destOrd="0" presId="urn:microsoft.com/office/officeart/2005/8/layout/orgChart1"/>
    <dgm:cxn modelId="{BBAFD107-2839-42D0-A7A6-D0A70453A072}" type="presParOf" srcId="{BFDD9084-41E7-42DF-B74B-4FB5437882FE}" destId="{16FD737E-263E-4289-871A-36B442894415}" srcOrd="4" destOrd="0" presId="urn:microsoft.com/office/officeart/2005/8/layout/orgChart1"/>
    <dgm:cxn modelId="{D9208E0C-2242-4A32-8FA9-A0490EA3394F}" type="presParOf" srcId="{BFDD9084-41E7-42DF-B74B-4FB5437882FE}" destId="{47A661AC-B0B3-4CCF-8AFF-451C152B6486}" srcOrd="5" destOrd="0" presId="urn:microsoft.com/office/officeart/2005/8/layout/orgChart1"/>
    <dgm:cxn modelId="{30998131-BD4C-42E1-BB00-AAE57DF91107}" type="presParOf" srcId="{47A661AC-B0B3-4CCF-8AFF-451C152B6486}" destId="{2554C1D6-CDBD-4644-950E-61DDCA917AFB}" srcOrd="0" destOrd="0" presId="urn:microsoft.com/office/officeart/2005/8/layout/orgChart1"/>
    <dgm:cxn modelId="{A74E2C3C-8AB5-494E-AE37-5A2B7E494FD7}" type="presParOf" srcId="{2554C1D6-CDBD-4644-950E-61DDCA917AFB}" destId="{F851DC80-C5FD-426E-B3B8-1670B3B401B2}" srcOrd="0" destOrd="0" presId="urn:microsoft.com/office/officeart/2005/8/layout/orgChart1"/>
    <dgm:cxn modelId="{F91F53B4-5409-4766-9546-18B83D6EE2A4}" type="presParOf" srcId="{2554C1D6-CDBD-4644-950E-61DDCA917AFB}" destId="{222A5E3F-67DD-4C41-B091-400EE8C17CD6}" srcOrd="1" destOrd="0" presId="urn:microsoft.com/office/officeart/2005/8/layout/orgChart1"/>
    <dgm:cxn modelId="{6B0A95C2-AD9D-4EC8-A99A-988C8B42CCEA}" type="presParOf" srcId="{47A661AC-B0B3-4CCF-8AFF-451C152B6486}" destId="{57DF8630-E33B-4F23-8E6A-1C93882198F9}" srcOrd="1" destOrd="0" presId="urn:microsoft.com/office/officeart/2005/8/layout/orgChart1"/>
    <dgm:cxn modelId="{63E552EA-1442-458B-AB82-A6A64F6C144F}" type="presParOf" srcId="{47A661AC-B0B3-4CCF-8AFF-451C152B6486}" destId="{A180E76E-7461-4FAA-B1CA-36062D3F8558}" srcOrd="2" destOrd="0" presId="urn:microsoft.com/office/officeart/2005/8/layout/orgChart1"/>
    <dgm:cxn modelId="{33F2E9FA-1F0A-4781-B9E9-2430D02BFC9B}" type="presParOf" srcId="{BFDD9084-41E7-42DF-B74B-4FB5437882FE}" destId="{60148ED4-54CA-47F1-8A47-B1C39A4A3F7E}" srcOrd="6" destOrd="0" presId="urn:microsoft.com/office/officeart/2005/8/layout/orgChart1"/>
    <dgm:cxn modelId="{6E98A331-11A8-4509-B209-08585B904B21}" type="presParOf" srcId="{BFDD9084-41E7-42DF-B74B-4FB5437882FE}" destId="{E7BF9169-BACB-4A70-9B58-25D8FA45F27C}" srcOrd="7" destOrd="0" presId="urn:microsoft.com/office/officeart/2005/8/layout/orgChart1"/>
    <dgm:cxn modelId="{6414CE08-E84C-4640-BFC0-0E2F5F3DD2FE}" type="presParOf" srcId="{E7BF9169-BACB-4A70-9B58-25D8FA45F27C}" destId="{E3557C6D-0165-4673-A08F-7E38B5292479}" srcOrd="0" destOrd="0" presId="urn:microsoft.com/office/officeart/2005/8/layout/orgChart1"/>
    <dgm:cxn modelId="{D59ABF4A-5273-4A43-B169-6CE9F6CE3655}" type="presParOf" srcId="{E3557C6D-0165-4673-A08F-7E38B5292479}" destId="{0717E944-3F75-4091-980A-300FBDBDBD62}" srcOrd="0" destOrd="0" presId="urn:microsoft.com/office/officeart/2005/8/layout/orgChart1"/>
    <dgm:cxn modelId="{E6D77081-ABF0-48FE-9B34-2DE2C7A74CAA}" type="presParOf" srcId="{E3557C6D-0165-4673-A08F-7E38B5292479}" destId="{ADF570A4-D0DC-4D8F-BFDE-F238F086C5D8}" srcOrd="1" destOrd="0" presId="urn:microsoft.com/office/officeart/2005/8/layout/orgChart1"/>
    <dgm:cxn modelId="{4F4DCE44-6F8D-4B16-8B1E-019CF13CC709}" type="presParOf" srcId="{E7BF9169-BACB-4A70-9B58-25D8FA45F27C}" destId="{E5779F53-515A-4071-8E76-79F422314D8D}" srcOrd="1" destOrd="0" presId="urn:microsoft.com/office/officeart/2005/8/layout/orgChart1"/>
    <dgm:cxn modelId="{49CD3CD2-36E1-4132-B43E-88DF5D1F7D01}" type="presParOf" srcId="{E7BF9169-BACB-4A70-9B58-25D8FA45F27C}" destId="{D2E682C9-3A39-46A2-9571-C486CDE41BB9}" srcOrd="2" destOrd="0" presId="urn:microsoft.com/office/officeart/2005/8/layout/orgChart1"/>
    <dgm:cxn modelId="{26AFEBD8-B072-4CFF-9A7A-63F15EC19FE7}" type="presParOf" srcId="{BFDD9084-41E7-42DF-B74B-4FB5437882FE}" destId="{CC8D709D-99FE-4584-BC40-BDD0209F97E6}" srcOrd="8" destOrd="0" presId="urn:microsoft.com/office/officeart/2005/8/layout/orgChart1"/>
    <dgm:cxn modelId="{C1BCD4E4-E43C-4235-8512-903B967E0D0B}" type="presParOf" srcId="{BFDD9084-41E7-42DF-B74B-4FB5437882FE}" destId="{E95D602A-1E33-4C5C-B37A-251FD67C88FF}" srcOrd="9" destOrd="0" presId="urn:microsoft.com/office/officeart/2005/8/layout/orgChart1"/>
    <dgm:cxn modelId="{CE639EA3-EF91-424D-B2FA-7BD5854F5CFE}" type="presParOf" srcId="{E95D602A-1E33-4C5C-B37A-251FD67C88FF}" destId="{6998AFCC-36E4-49D8-8453-A1CBA74877E6}" srcOrd="0" destOrd="0" presId="urn:microsoft.com/office/officeart/2005/8/layout/orgChart1"/>
    <dgm:cxn modelId="{066679FC-0EBF-456C-821E-7B008730BEC0}" type="presParOf" srcId="{6998AFCC-36E4-49D8-8453-A1CBA74877E6}" destId="{9BDDBEC6-9957-4A26-A7E7-865F239014B5}" srcOrd="0" destOrd="0" presId="urn:microsoft.com/office/officeart/2005/8/layout/orgChart1"/>
    <dgm:cxn modelId="{C36106B5-C6B9-45C6-9C12-C6A3D0ACA72D}" type="presParOf" srcId="{6998AFCC-36E4-49D8-8453-A1CBA74877E6}" destId="{81C7F29B-0927-4490-96B6-7690138988ED}" srcOrd="1" destOrd="0" presId="urn:microsoft.com/office/officeart/2005/8/layout/orgChart1"/>
    <dgm:cxn modelId="{8B24FA08-C9C2-4546-A757-F1CD970F3F52}" type="presParOf" srcId="{E95D602A-1E33-4C5C-B37A-251FD67C88FF}" destId="{A83E7E60-4CF0-4A47-AC14-063368963EE3}" srcOrd="1" destOrd="0" presId="urn:microsoft.com/office/officeart/2005/8/layout/orgChart1"/>
    <dgm:cxn modelId="{AF083203-2699-428A-8D09-D071A3704729}" type="presParOf" srcId="{E95D602A-1E33-4C5C-B37A-251FD67C88FF}" destId="{2DF323CD-D0B5-4144-BC71-61F9C292D84C}" srcOrd="2" destOrd="0" presId="urn:microsoft.com/office/officeart/2005/8/layout/orgChart1"/>
    <dgm:cxn modelId="{00A624F4-AD58-44AA-B862-83F3E2E1D6FA}" type="presParOf" srcId="{BFDD9084-41E7-42DF-B74B-4FB5437882FE}" destId="{C682B642-173E-4D9B-882F-E04D5031F0DC}" srcOrd="10" destOrd="0" presId="urn:microsoft.com/office/officeart/2005/8/layout/orgChart1"/>
    <dgm:cxn modelId="{FF3EAC1F-A154-404D-916E-6ED8A726496E}" type="presParOf" srcId="{BFDD9084-41E7-42DF-B74B-4FB5437882FE}" destId="{90CB5BD4-AB50-42D6-8FE9-A1A65C098A36}" srcOrd="11" destOrd="0" presId="urn:microsoft.com/office/officeart/2005/8/layout/orgChart1"/>
    <dgm:cxn modelId="{2E5AD77D-A53A-4D30-99F7-0A653EE34A90}" type="presParOf" srcId="{90CB5BD4-AB50-42D6-8FE9-A1A65C098A36}" destId="{534ADA36-DCA6-471E-AB2E-C5DE3682BE7E}" srcOrd="0" destOrd="0" presId="urn:microsoft.com/office/officeart/2005/8/layout/orgChart1"/>
    <dgm:cxn modelId="{83F83E03-28A5-43B6-9948-109E31172A58}" type="presParOf" srcId="{534ADA36-DCA6-471E-AB2E-C5DE3682BE7E}" destId="{8C166AC6-32EC-4367-8392-1C3D791AB701}" srcOrd="0" destOrd="0" presId="urn:microsoft.com/office/officeart/2005/8/layout/orgChart1"/>
    <dgm:cxn modelId="{E727D546-C999-48BC-9FC4-E7032800FF60}" type="presParOf" srcId="{534ADA36-DCA6-471E-AB2E-C5DE3682BE7E}" destId="{08F3612F-3D6A-49D3-80C1-237A37E62C3A}" srcOrd="1" destOrd="0" presId="urn:microsoft.com/office/officeart/2005/8/layout/orgChart1"/>
    <dgm:cxn modelId="{CF4270B4-429F-4600-846E-863074BCC741}" type="presParOf" srcId="{90CB5BD4-AB50-42D6-8FE9-A1A65C098A36}" destId="{3BBFCBFA-EB93-4C59-855B-0CC156165ED1}" srcOrd="1" destOrd="0" presId="urn:microsoft.com/office/officeart/2005/8/layout/orgChart1"/>
    <dgm:cxn modelId="{102BE51F-1E2F-4885-BADA-5D7F25AD7F0B}" type="presParOf" srcId="{90CB5BD4-AB50-42D6-8FE9-A1A65C098A36}" destId="{73E8DFA9-8388-4589-98B6-C86413CF3DA2}" srcOrd="2" destOrd="0" presId="urn:microsoft.com/office/officeart/2005/8/layout/orgChart1"/>
    <dgm:cxn modelId="{36FB8376-9B90-42C5-80DE-B4D46A3BDC69}" type="presParOf" srcId="{BFDD9084-41E7-42DF-B74B-4FB5437882FE}" destId="{FEE305AF-77D1-40E3-BAEE-9AD68FEC7E41}" srcOrd="12" destOrd="0" presId="urn:microsoft.com/office/officeart/2005/8/layout/orgChart1"/>
    <dgm:cxn modelId="{B36F7305-F087-4BF4-B6C4-698768F905C5}" type="presParOf" srcId="{BFDD9084-41E7-42DF-B74B-4FB5437882FE}" destId="{3EC206E6-0DF4-4091-A1F2-4365447563BD}" srcOrd="13" destOrd="0" presId="urn:microsoft.com/office/officeart/2005/8/layout/orgChart1"/>
    <dgm:cxn modelId="{190C4BBE-DABA-4B7C-834B-13C0765CB3BE}" type="presParOf" srcId="{3EC206E6-0DF4-4091-A1F2-4365447563BD}" destId="{59EEB36F-BDFD-4DC0-A85C-587B0AF540AA}" srcOrd="0" destOrd="0" presId="urn:microsoft.com/office/officeart/2005/8/layout/orgChart1"/>
    <dgm:cxn modelId="{2C57FFCF-A535-4D18-90D9-36AE74E744FB}" type="presParOf" srcId="{59EEB36F-BDFD-4DC0-A85C-587B0AF540AA}" destId="{2AD1E2E1-0A4C-47DD-A8FD-47FB27264485}" srcOrd="0" destOrd="0" presId="urn:microsoft.com/office/officeart/2005/8/layout/orgChart1"/>
    <dgm:cxn modelId="{5455B372-B4A8-4D12-A8A3-337AC79DDE66}" type="presParOf" srcId="{59EEB36F-BDFD-4DC0-A85C-587B0AF540AA}" destId="{2C597A96-FC0B-43E7-88E6-7A0ECCB77575}" srcOrd="1" destOrd="0" presId="urn:microsoft.com/office/officeart/2005/8/layout/orgChart1"/>
    <dgm:cxn modelId="{0331253C-B3F1-4B6C-B7FD-C8DEF5E0ACC0}" type="presParOf" srcId="{3EC206E6-0DF4-4091-A1F2-4365447563BD}" destId="{73307110-D4F7-457C-A6F9-C00287FEC4F2}" srcOrd="1" destOrd="0" presId="urn:microsoft.com/office/officeart/2005/8/layout/orgChart1"/>
    <dgm:cxn modelId="{D51D22A0-2A99-421D-925D-10AAA9097020}" type="presParOf" srcId="{3EC206E6-0DF4-4091-A1F2-4365447563BD}" destId="{16968EE8-46AD-4FCD-AC63-CC77166859A0}" srcOrd="2" destOrd="0" presId="urn:microsoft.com/office/officeart/2005/8/layout/orgChart1"/>
    <dgm:cxn modelId="{1130B0CE-EFDF-4DE8-90EB-044207B9C7BD}" type="presParOf" srcId="{5DA07DBE-9124-445B-B223-4FABFD6A1441}" destId="{0CDF7275-3711-47D5-8517-1CF1F59FFD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0E02B-A102-49C5-A1A4-5D63455866F2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E5384-4829-486A-8866-3E12D9864EA2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D70D5-6FB5-4794-804C-1DEB415ED059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175C4-2F52-4895-9B41-A45DCB60BD18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Noah</a:t>
          </a:r>
        </a:p>
      </dsp:txBody>
      <dsp:txXfrm>
        <a:off x="2875855" y="1271678"/>
        <a:ext cx="2376289" cy="1188144"/>
      </dsp:txXfrm>
    </dsp:sp>
    <dsp:sp modelId="{B839EEFA-52FC-46B9-BF2A-2409533E4B2A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Japheth</a:t>
          </a:r>
        </a:p>
      </dsp:txBody>
      <dsp:txXfrm>
        <a:off x="545" y="2958843"/>
        <a:ext cx="2376289" cy="1188144"/>
      </dsp:txXfrm>
    </dsp:sp>
    <dsp:sp modelId="{8C166AC6-32EC-4367-8392-1C3D791AB701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Ham</a:t>
          </a:r>
        </a:p>
      </dsp:txBody>
      <dsp:txXfrm>
        <a:off x="2875855" y="2958843"/>
        <a:ext cx="2376289" cy="1188144"/>
      </dsp:txXfrm>
    </dsp:sp>
    <dsp:sp modelId="{771C8AF4-5154-47D7-90DB-48D0925B4DE8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Shem</a:t>
          </a:r>
        </a:p>
      </dsp:txBody>
      <dsp:txXfrm>
        <a:off x="5751165" y="2958843"/>
        <a:ext cx="2376289" cy="1188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E5384-4829-486A-8866-3E12D9864EA2}">
      <dsp:nvSpPr>
        <dsp:cNvPr id="0" name=""/>
        <dsp:cNvSpPr/>
      </dsp:nvSpPr>
      <dsp:spPr>
        <a:xfrm>
          <a:off x="3454042" y="1906539"/>
          <a:ext cx="1890215" cy="656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053"/>
              </a:lnTo>
              <a:lnTo>
                <a:pt x="1890215" y="328053"/>
              </a:lnTo>
              <a:lnTo>
                <a:pt x="1890215" y="656107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D70D5-6FB5-4794-804C-1DEB415ED059}">
      <dsp:nvSpPr>
        <dsp:cNvPr id="0" name=""/>
        <dsp:cNvSpPr/>
      </dsp:nvSpPr>
      <dsp:spPr>
        <a:xfrm>
          <a:off x="1563827" y="1906539"/>
          <a:ext cx="1890215" cy="656107"/>
        </a:xfrm>
        <a:custGeom>
          <a:avLst/>
          <a:gdLst/>
          <a:ahLst/>
          <a:cxnLst/>
          <a:rect l="0" t="0" r="0" b="0"/>
          <a:pathLst>
            <a:path>
              <a:moveTo>
                <a:pt x="1890215" y="0"/>
              </a:moveTo>
              <a:lnTo>
                <a:pt x="1890215" y="328053"/>
              </a:lnTo>
              <a:lnTo>
                <a:pt x="0" y="328053"/>
              </a:lnTo>
              <a:lnTo>
                <a:pt x="0" y="656107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175C4-2F52-4895-9B41-A45DCB60BD18}">
      <dsp:nvSpPr>
        <dsp:cNvPr id="0" name=""/>
        <dsp:cNvSpPr/>
      </dsp:nvSpPr>
      <dsp:spPr>
        <a:xfrm>
          <a:off x="1891880" y="344377"/>
          <a:ext cx="3124323" cy="156216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Eber</a:t>
          </a:r>
        </a:p>
      </dsp:txBody>
      <dsp:txXfrm>
        <a:off x="1891880" y="344377"/>
        <a:ext cx="3124323" cy="1562161"/>
      </dsp:txXfrm>
    </dsp:sp>
    <dsp:sp modelId="{B839EEFA-52FC-46B9-BF2A-2409533E4B2A}">
      <dsp:nvSpPr>
        <dsp:cNvPr id="0" name=""/>
        <dsp:cNvSpPr/>
      </dsp:nvSpPr>
      <dsp:spPr>
        <a:xfrm>
          <a:off x="1665" y="2562646"/>
          <a:ext cx="3124323" cy="156216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Joktan</a:t>
          </a:r>
        </a:p>
      </dsp:txBody>
      <dsp:txXfrm>
        <a:off x="1665" y="2562646"/>
        <a:ext cx="3124323" cy="1562161"/>
      </dsp:txXfrm>
    </dsp:sp>
    <dsp:sp modelId="{8C166AC6-32EC-4367-8392-1C3D791AB701}">
      <dsp:nvSpPr>
        <dsp:cNvPr id="0" name=""/>
        <dsp:cNvSpPr/>
      </dsp:nvSpPr>
      <dsp:spPr>
        <a:xfrm>
          <a:off x="3782096" y="2562646"/>
          <a:ext cx="3124323" cy="156216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Peleg</a:t>
          </a:r>
        </a:p>
      </dsp:txBody>
      <dsp:txXfrm>
        <a:off x="3782096" y="2562646"/>
        <a:ext cx="3124323" cy="1562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F6655-980F-46A2-AF29-466CD98DB158}">
      <dsp:nvSpPr>
        <dsp:cNvPr id="0" name=""/>
        <dsp:cNvSpPr/>
      </dsp:nvSpPr>
      <dsp:spPr>
        <a:xfrm>
          <a:off x="5896334" y="3214108"/>
          <a:ext cx="1221556" cy="424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05"/>
              </a:lnTo>
              <a:lnTo>
                <a:pt x="1221556" y="212005"/>
              </a:lnTo>
              <a:lnTo>
                <a:pt x="1221556" y="424011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A159B-4986-402C-AFA8-46A47E4D17E3}">
      <dsp:nvSpPr>
        <dsp:cNvPr id="0" name=""/>
        <dsp:cNvSpPr/>
      </dsp:nvSpPr>
      <dsp:spPr>
        <a:xfrm>
          <a:off x="4674778" y="3214108"/>
          <a:ext cx="1221556" cy="424011"/>
        </a:xfrm>
        <a:custGeom>
          <a:avLst/>
          <a:gdLst/>
          <a:ahLst/>
          <a:cxnLst/>
          <a:rect l="0" t="0" r="0" b="0"/>
          <a:pathLst>
            <a:path>
              <a:moveTo>
                <a:pt x="1221556" y="0"/>
              </a:moveTo>
              <a:lnTo>
                <a:pt x="1221556" y="212005"/>
              </a:lnTo>
              <a:lnTo>
                <a:pt x="0" y="212005"/>
              </a:lnTo>
              <a:lnTo>
                <a:pt x="0" y="424011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0E02B-A102-49C5-A1A4-5D63455866F2}">
      <dsp:nvSpPr>
        <dsp:cNvPr id="0" name=""/>
        <dsp:cNvSpPr/>
      </dsp:nvSpPr>
      <dsp:spPr>
        <a:xfrm>
          <a:off x="3453221" y="1780546"/>
          <a:ext cx="2443112" cy="424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05"/>
              </a:lnTo>
              <a:lnTo>
                <a:pt x="2443112" y="212005"/>
              </a:lnTo>
              <a:lnTo>
                <a:pt x="2443112" y="424011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E5384-4829-486A-8866-3E12D9864EA2}">
      <dsp:nvSpPr>
        <dsp:cNvPr id="0" name=""/>
        <dsp:cNvSpPr/>
      </dsp:nvSpPr>
      <dsp:spPr>
        <a:xfrm>
          <a:off x="3407501" y="1780546"/>
          <a:ext cx="91440" cy="424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4011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D70D5-6FB5-4794-804C-1DEB415ED059}">
      <dsp:nvSpPr>
        <dsp:cNvPr id="0" name=""/>
        <dsp:cNvSpPr/>
      </dsp:nvSpPr>
      <dsp:spPr>
        <a:xfrm>
          <a:off x="1010108" y="1780546"/>
          <a:ext cx="2443112" cy="424011"/>
        </a:xfrm>
        <a:custGeom>
          <a:avLst/>
          <a:gdLst/>
          <a:ahLst/>
          <a:cxnLst/>
          <a:rect l="0" t="0" r="0" b="0"/>
          <a:pathLst>
            <a:path>
              <a:moveTo>
                <a:pt x="2443112" y="0"/>
              </a:moveTo>
              <a:lnTo>
                <a:pt x="2443112" y="212005"/>
              </a:lnTo>
              <a:lnTo>
                <a:pt x="0" y="212005"/>
              </a:lnTo>
              <a:lnTo>
                <a:pt x="0" y="424011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175C4-2F52-4895-9B41-A45DCB60BD18}">
      <dsp:nvSpPr>
        <dsp:cNvPr id="0" name=""/>
        <dsp:cNvSpPr/>
      </dsp:nvSpPr>
      <dsp:spPr>
        <a:xfrm>
          <a:off x="2443670" y="770995"/>
          <a:ext cx="2019101" cy="100955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Abraham</a:t>
          </a:r>
        </a:p>
      </dsp:txBody>
      <dsp:txXfrm>
        <a:off x="2443670" y="770995"/>
        <a:ext cx="2019101" cy="1009550"/>
      </dsp:txXfrm>
    </dsp:sp>
    <dsp:sp modelId="{B839EEFA-52FC-46B9-BF2A-2409533E4B2A}">
      <dsp:nvSpPr>
        <dsp:cNvPr id="0" name=""/>
        <dsp:cNvSpPr/>
      </dsp:nvSpPr>
      <dsp:spPr>
        <a:xfrm>
          <a:off x="558" y="2204558"/>
          <a:ext cx="2019101" cy="100955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Ishmael	</a:t>
          </a:r>
        </a:p>
      </dsp:txBody>
      <dsp:txXfrm>
        <a:off x="558" y="2204558"/>
        <a:ext cx="2019101" cy="1009550"/>
      </dsp:txXfrm>
    </dsp:sp>
    <dsp:sp modelId="{8C166AC6-32EC-4367-8392-1C3D791AB701}">
      <dsp:nvSpPr>
        <dsp:cNvPr id="0" name=""/>
        <dsp:cNvSpPr/>
      </dsp:nvSpPr>
      <dsp:spPr>
        <a:xfrm>
          <a:off x="2443670" y="2204558"/>
          <a:ext cx="2019101" cy="100955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900" kern="1200" dirty="0"/>
            <a:t>Others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(w/ Keturah)</a:t>
          </a:r>
          <a:endParaRPr lang="en-US" sz="4600" kern="1200" dirty="0"/>
        </a:p>
      </dsp:txBody>
      <dsp:txXfrm>
        <a:off x="2443670" y="2204558"/>
        <a:ext cx="2019101" cy="1009550"/>
      </dsp:txXfrm>
    </dsp:sp>
    <dsp:sp modelId="{771C8AF4-5154-47D7-90DB-48D0925B4DE8}">
      <dsp:nvSpPr>
        <dsp:cNvPr id="0" name=""/>
        <dsp:cNvSpPr/>
      </dsp:nvSpPr>
      <dsp:spPr>
        <a:xfrm>
          <a:off x="4886783" y="2204558"/>
          <a:ext cx="2019101" cy="100955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Isaac</a:t>
          </a:r>
        </a:p>
      </dsp:txBody>
      <dsp:txXfrm>
        <a:off x="4886783" y="2204558"/>
        <a:ext cx="2019101" cy="1009550"/>
      </dsp:txXfrm>
    </dsp:sp>
    <dsp:sp modelId="{1A5F3D5D-F50A-47CE-A070-E60D369CC47E}">
      <dsp:nvSpPr>
        <dsp:cNvPr id="0" name=""/>
        <dsp:cNvSpPr/>
      </dsp:nvSpPr>
      <dsp:spPr>
        <a:xfrm>
          <a:off x="3665227" y="3638120"/>
          <a:ext cx="2019101" cy="1009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Esau</a:t>
          </a:r>
        </a:p>
      </dsp:txBody>
      <dsp:txXfrm>
        <a:off x="3665227" y="3638120"/>
        <a:ext cx="2019101" cy="1009550"/>
      </dsp:txXfrm>
    </dsp:sp>
    <dsp:sp modelId="{92296032-FE25-4630-BBE8-6C3B424A96AC}">
      <dsp:nvSpPr>
        <dsp:cNvPr id="0" name=""/>
        <dsp:cNvSpPr/>
      </dsp:nvSpPr>
      <dsp:spPr>
        <a:xfrm>
          <a:off x="6108340" y="3638120"/>
          <a:ext cx="2019101" cy="1009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900" kern="1200" dirty="0"/>
            <a:t>Israel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(born Jacob)</a:t>
          </a:r>
        </a:p>
      </dsp:txBody>
      <dsp:txXfrm>
        <a:off x="6108340" y="3638120"/>
        <a:ext cx="2019101" cy="1009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869DD-C4F4-4C3D-9BF7-64E39FCD1FDF}">
      <dsp:nvSpPr>
        <dsp:cNvPr id="0" name=""/>
        <dsp:cNvSpPr/>
      </dsp:nvSpPr>
      <dsp:spPr>
        <a:xfrm>
          <a:off x="5648817" y="1819603"/>
          <a:ext cx="4680754" cy="406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090"/>
              </a:lnTo>
              <a:lnTo>
                <a:pt x="4680754" y="203090"/>
              </a:lnTo>
              <a:lnTo>
                <a:pt x="4680754" y="406181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38C7D-7A0B-4BA0-9502-86274C8B84A0}">
      <dsp:nvSpPr>
        <dsp:cNvPr id="0" name=""/>
        <dsp:cNvSpPr/>
      </dsp:nvSpPr>
      <dsp:spPr>
        <a:xfrm>
          <a:off x="7989194" y="3192882"/>
          <a:ext cx="1170188" cy="406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090"/>
              </a:lnTo>
              <a:lnTo>
                <a:pt x="1170188" y="203090"/>
              </a:lnTo>
              <a:lnTo>
                <a:pt x="1170188" y="406181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E0503-6833-476D-92D2-BEEF3998054F}">
      <dsp:nvSpPr>
        <dsp:cNvPr id="0" name=""/>
        <dsp:cNvSpPr/>
      </dsp:nvSpPr>
      <dsp:spPr>
        <a:xfrm>
          <a:off x="6819006" y="3192882"/>
          <a:ext cx="1170188" cy="406181"/>
        </a:xfrm>
        <a:custGeom>
          <a:avLst/>
          <a:gdLst/>
          <a:ahLst/>
          <a:cxnLst/>
          <a:rect l="0" t="0" r="0" b="0"/>
          <a:pathLst>
            <a:path>
              <a:moveTo>
                <a:pt x="1170188" y="0"/>
              </a:moveTo>
              <a:lnTo>
                <a:pt x="1170188" y="203090"/>
              </a:lnTo>
              <a:lnTo>
                <a:pt x="0" y="203090"/>
              </a:lnTo>
              <a:lnTo>
                <a:pt x="0" y="406181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22E4C-D999-4E22-9B48-3A53B96AB2A9}">
      <dsp:nvSpPr>
        <dsp:cNvPr id="0" name=""/>
        <dsp:cNvSpPr/>
      </dsp:nvSpPr>
      <dsp:spPr>
        <a:xfrm>
          <a:off x="5648817" y="1819603"/>
          <a:ext cx="2340377" cy="406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090"/>
              </a:lnTo>
              <a:lnTo>
                <a:pt x="2340377" y="203090"/>
              </a:lnTo>
              <a:lnTo>
                <a:pt x="2340377" y="406181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0E02B-A102-49C5-A1A4-5D63455866F2}">
      <dsp:nvSpPr>
        <dsp:cNvPr id="0" name=""/>
        <dsp:cNvSpPr/>
      </dsp:nvSpPr>
      <dsp:spPr>
        <a:xfrm>
          <a:off x="5603097" y="1819603"/>
          <a:ext cx="91440" cy="406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181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E5384-4829-486A-8866-3E12D9864EA2}">
      <dsp:nvSpPr>
        <dsp:cNvPr id="0" name=""/>
        <dsp:cNvSpPr/>
      </dsp:nvSpPr>
      <dsp:spPr>
        <a:xfrm>
          <a:off x="3308440" y="1819603"/>
          <a:ext cx="2340377" cy="406181"/>
        </a:xfrm>
        <a:custGeom>
          <a:avLst/>
          <a:gdLst/>
          <a:ahLst/>
          <a:cxnLst/>
          <a:rect l="0" t="0" r="0" b="0"/>
          <a:pathLst>
            <a:path>
              <a:moveTo>
                <a:pt x="2340377" y="0"/>
              </a:moveTo>
              <a:lnTo>
                <a:pt x="2340377" y="203090"/>
              </a:lnTo>
              <a:lnTo>
                <a:pt x="0" y="203090"/>
              </a:lnTo>
              <a:lnTo>
                <a:pt x="0" y="406181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D70D5-6FB5-4794-804C-1DEB415ED059}">
      <dsp:nvSpPr>
        <dsp:cNvPr id="0" name=""/>
        <dsp:cNvSpPr/>
      </dsp:nvSpPr>
      <dsp:spPr>
        <a:xfrm>
          <a:off x="968063" y="1819603"/>
          <a:ext cx="4680754" cy="406181"/>
        </a:xfrm>
        <a:custGeom>
          <a:avLst/>
          <a:gdLst/>
          <a:ahLst/>
          <a:cxnLst/>
          <a:rect l="0" t="0" r="0" b="0"/>
          <a:pathLst>
            <a:path>
              <a:moveTo>
                <a:pt x="4680754" y="0"/>
              </a:moveTo>
              <a:lnTo>
                <a:pt x="4680754" y="203090"/>
              </a:lnTo>
              <a:lnTo>
                <a:pt x="0" y="203090"/>
              </a:lnTo>
              <a:lnTo>
                <a:pt x="0" y="406181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175C4-2F52-4895-9B41-A45DCB60BD18}">
      <dsp:nvSpPr>
        <dsp:cNvPr id="0" name=""/>
        <dsp:cNvSpPr/>
      </dsp:nvSpPr>
      <dsp:spPr>
        <a:xfrm>
          <a:off x="4681719" y="852505"/>
          <a:ext cx="1934195" cy="967097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Judah</a:t>
          </a:r>
        </a:p>
      </dsp:txBody>
      <dsp:txXfrm>
        <a:off x="4681719" y="852505"/>
        <a:ext cx="1934195" cy="967097"/>
      </dsp:txXfrm>
    </dsp:sp>
    <dsp:sp modelId="{B839EEFA-52FC-46B9-BF2A-2409533E4B2A}">
      <dsp:nvSpPr>
        <dsp:cNvPr id="0" name=""/>
        <dsp:cNvSpPr/>
      </dsp:nvSpPr>
      <dsp:spPr>
        <a:xfrm>
          <a:off x="965" y="2225784"/>
          <a:ext cx="1934195" cy="967097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Er</a:t>
          </a:r>
        </a:p>
      </dsp:txBody>
      <dsp:txXfrm>
        <a:off x="965" y="2225784"/>
        <a:ext cx="1934195" cy="967097"/>
      </dsp:txXfrm>
    </dsp:sp>
    <dsp:sp modelId="{8C166AC6-32EC-4367-8392-1C3D791AB701}">
      <dsp:nvSpPr>
        <dsp:cNvPr id="0" name=""/>
        <dsp:cNvSpPr/>
      </dsp:nvSpPr>
      <dsp:spPr>
        <a:xfrm>
          <a:off x="2341342" y="2225784"/>
          <a:ext cx="1934195" cy="967097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100" kern="1200" dirty="0"/>
            <a:t>Onan</a:t>
          </a:r>
        </a:p>
      </dsp:txBody>
      <dsp:txXfrm>
        <a:off x="2341342" y="2225784"/>
        <a:ext cx="1934195" cy="967097"/>
      </dsp:txXfrm>
    </dsp:sp>
    <dsp:sp modelId="{771C8AF4-5154-47D7-90DB-48D0925B4DE8}">
      <dsp:nvSpPr>
        <dsp:cNvPr id="0" name=""/>
        <dsp:cNvSpPr/>
      </dsp:nvSpPr>
      <dsp:spPr>
        <a:xfrm>
          <a:off x="4681719" y="2225784"/>
          <a:ext cx="1934195" cy="967097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Shelah</a:t>
          </a:r>
        </a:p>
      </dsp:txBody>
      <dsp:txXfrm>
        <a:off x="4681719" y="2225784"/>
        <a:ext cx="1934195" cy="967097"/>
      </dsp:txXfrm>
    </dsp:sp>
    <dsp:sp modelId="{2AD1E2E1-0A4C-47DD-A8FD-47FB27264485}">
      <dsp:nvSpPr>
        <dsp:cNvPr id="0" name=""/>
        <dsp:cNvSpPr/>
      </dsp:nvSpPr>
      <dsp:spPr>
        <a:xfrm>
          <a:off x="7022096" y="2225784"/>
          <a:ext cx="1934195" cy="967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Perez</a:t>
          </a:r>
        </a:p>
      </dsp:txBody>
      <dsp:txXfrm>
        <a:off x="7022096" y="2225784"/>
        <a:ext cx="1934195" cy="967097"/>
      </dsp:txXfrm>
    </dsp:sp>
    <dsp:sp modelId="{19405169-01FD-4345-BA7B-4B0149BE3361}">
      <dsp:nvSpPr>
        <dsp:cNvPr id="0" name=""/>
        <dsp:cNvSpPr/>
      </dsp:nvSpPr>
      <dsp:spPr>
        <a:xfrm>
          <a:off x="5851908" y="3599063"/>
          <a:ext cx="1934195" cy="967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Hezron</a:t>
          </a:r>
        </a:p>
      </dsp:txBody>
      <dsp:txXfrm>
        <a:off x="5851908" y="3599063"/>
        <a:ext cx="1934195" cy="967097"/>
      </dsp:txXfrm>
    </dsp:sp>
    <dsp:sp modelId="{7A0D4822-F78D-4F60-92B8-99DDA57AD15B}">
      <dsp:nvSpPr>
        <dsp:cNvPr id="0" name=""/>
        <dsp:cNvSpPr/>
      </dsp:nvSpPr>
      <dsp:spPr>
        <a:xfrm>
          <a:off x="8192285" y="3599063"/>
          <a:ext cx="1934195" cy="967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Other</a:t>
          </a:r>
        </a:p>
      </dsp:txBody>
      <dsp:txXfrm>
        <a:off x="8192285" y="3599063"/>
        <a:ext cx="1934195" cy="967097"/>
      </dsp:txXfrm>
    </dsp:sp>
    <dsp:sp modelId="{77584002-C2AB-46D2-8442-305AE4D86496}">
      <dsp:nvSpPr>
        <dsp:cNvPr id="0" name=""/>
        <dsp:cNvSpPr/>
      </dsp:nvSpPr>
      <dsp:spPr>
        <a:xfrm>
          <a:off x="9362473" y="2225784"/>
          <a:ext cx="1934195" cy="967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Zerah</a:t>
          </a:r>
        </a:p>
      </dsp:txBody>
      <dsp:txXfrm>
        <a:off x="9362473" y="2225784"/>
        <a:ext cx="1934195" cy="9670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22E4C-D999-4E22-9B48-3A53B96AB2A9}">
      <dsp:nvSpPr>
        <dsp:cNvPr id="0" name=""/>
        <dsp:cNvSpPr/>
      </dsp:nvSpPr>
      <dsp:spPr>
        <a:xfrm>
          <a:off x="5367356" y="1053841"/>
          <a:ext cx="2544842" cy="441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33"/>
              </a:lnTo>
              <a:lnTo>
                <a:pt x="2544842" y="220833"/>
              </a:lnTo>
              <a:lnTo>
                <a:pt x="2544842" y="44166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E5384-4829-486A-8866-3E12D9864EA2}">
      <dsp:nvSpPr>
        <dsp:cNvPr id="0" name=""/>
        <dsp:cNvSpPr/>
      </dsp:nvSpPr>
      <dsp:spPr>
        <a:xfrm>
          <a:off x="5321636" y="1053841"/>
          <a:ext cx="91440" cy="4416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66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6C8E9-4B8E-43B3-9D32-535C208ACCC8}">
      <dsp:nvSpPr>
        <dsp:cNvPr id="0" name=""/>
        <dsp:cNvSpPr/>
      </dsp:nvSpPr>
      <dsp:spPr>
        <a:xfrm>
          <a:off x="2776794" y="2547096"/>
          <a:ext cx="91440" cy="4416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66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D70D5-6FB5-4794-804C-1DEB415ED059}">
      <dsp:nvSpPr>
        <dsp:cNvPr id="0" name=""/>
        <dsp:cNvSpPr/>
      </dsp:nvSpPr>
      <dsp:spPr>
        <a:xfrm>
          <a:off x="2822514" y="1053841"/>
          <a:ext cx="2544842" cy="441666"/>
        </a:xfrm>
        <a:custGeom>
          <a:avLst/>
          <a:gdLst/>
          <a:ahLst/>
          <a:cxnLst/>
          <a:rect l="0" t="0" r="0" b="0"/>
          <a:pathLst>
            <a:path>
              <a:moveTo>
                <a:pt x="2544842" y="0"/>
              </a:moveTo>
              <a:lnTo>
                <a:pt x="2544842" y="220833"/>
              </a:lnTo>
              <a:lnTo>
                <a:pt x="0" y="220833"/>
              </a:lnTo>
              <a:lnTo>
                <a:pt x="0" y="44166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175C4-2F52-4895-9B41-A45DCB60BD18}">
      <dsp:nvSpPr>
        <dsp:cNvPr id="0" name=""/>
        <dsp:cNvSpPr/>
      </dsp:nvSpPr>
      <dsp:spPr>
        <a:xfrm>
          <a:off x="4315768" y="2253"/>
          <a:ext cx="2103175" cy="1051587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Hezron</a:t>
          </a:r>
        </a:p>
      </dsp:txBody>
      <dsp:txXfrm>
        <a:off x="4315768" y="2253"/>
        <a:ext cx="2103175" cy="1051587"/>
      </dsp:txXfrm>
    </dsp:sp>
    <dsp:sp modelId="{B839EEFA-52FC-46B9-BF2A-2409533E4B2A}">
      <dsp:nvSpPr>
        <dsp:cNvPr id="0" name=""/>
        <dsp:cNvSpPr/>
      </dsp:nvSpPr>
      <dsp:spPr>
        <a:xfrm>
          <a:off x="1770926" y="1495508"/>
          <a:ext cx="2103175" cy="1051587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Ram</a:t>
          </a:r>
        </a:p>
      </dsp:txBody>
      <dsp:txXfrm>
        <a:off x="1770926" y="1495508"/>
        <a:ext cx="2103175" cy="1051587"/>
      </dsp:txXfrm>
    </dsp:sp>
    <dsp:sp modelId="{E872F912-EC3D-494F-B516-A7043584C7FE}">
      <dsp:nvSpPr>
        <dsp:cNvPr id="0" name=""/>
        <dsp:cNvSpPr/>
      </dsp:nvSpPr>
      <dsp:spPr>
        <a:xfrm>
          <a:off x="1770926" y="2988763"/>
          <a:ext cx="2103175" cy="1051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David</a:t>
          </a:r>
        </a:p>
      </dsp:txBody>
      <dsp:txXfrm>
        <a:off x="1770926" y="2988763"/>
        <a:ext cx="2103175" cy="1051587"/>
      </dsp:txXfrm>
    </dsp:sp>
    <dsp:sp modelId="{8C166AC6-32EC-4367-8392-1C3D791AB701}">
      <dsp:nvSpPr>
        <dsp:cNvPr id="0" name=""/>
        <dsp:cNvSpPr/>
      </dsp:nvSpPr>
      <dsp:spPr>
        <a:xfrm>
          <a:off x="4315768" y="1495508"/>
          <a:ext cx="2103175" cy="1051587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dirty="0"/>
            <a:t>Caleb</a:t>
          </a:r>
        </a:p>
      </dsp:txBody>
      <dsp:txXfrm>
        <a:off x="4315768" y="1495508"/>
        <a:ext cx="2103175" cy="1051587"/>
      </dsp:txXfrm>
    </dsp:sp>
    <dsp:sp modelId="{2AD1E2E1-0A4C-47DD-A8FD-47FB27264485}">
      <dsp:nvSpPr>
        <dsp:cNvPr id="0" name=""/>
        <dsp:cNvSpPr/>
      </dsp:nvSpPr>
      <dsp:spPr>
        <a:xfrm>
          <a:off x="6860611" y="1495508"/>
          <a:ext cx="2103175" cy="1051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Jerahmeel</a:t>
          </a:r>
        </a:p>
      </dsp:txBody>
      <dsp:txXfrm>
        <a:off x="6860611" y="1495508"/>
        <a:ext cx="2103175" cy="10515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22E4C-D999-4E22-9B48-3A53B96AB2A9}">
      <dsp:nvSpPr>
        <dsp:cNvPr id="0" name=""/>
        <dsp:cNvSpPr/>
      </dsp:nvSpPr>
      <dsp:spPr>
        <a:xfrm>
          <a:off x="5367356" y="1053841"/>
          <a:ext cx="2544842" cy="441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33"/>
              </a:lnTo>
              <a:lnTo>
                <a:pt x="2544842" y="220833"/>
              </a:lnTo>
              <a:lnTo>
                <a:pt x="2544842" y="44166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8F0E1-6DDF-4F3F-8366-BC5356DD8477}">
      <dsp:nvSpPr>
        <dsp:cNvPr id="0" name=""/>
        <dsp:cNvSpPr/>
      </dsp:nvSpPr>
      <dsp:spPr>
        <a:xfrm>
          <a:off x="5321636" y="2547096"/>
          <a:ext cx="91440" cy="4416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666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E5384-4829-486A-8866-3E12D9864EA2}">
      <dsp:nvSpPr>
        <dsp:cNvPr id="0" name=""/>
        <dsp:cNvSpPr/>
      </dsp:nvSpPr>
      <dsp:spPr>
        <a:xfrm>
          <a:off x="5321636" y="1053841"/>
          <a:ext cx="91440" cy="4416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66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6C8E9-4B8E-43B3-9D32-535C208ACCC8}">
      <dsp:nvSpPr>
        <dsp:cNvPr id="0" name=""/>
        <dsp:cNvSpPr/>
      </dsp:nvSpPr>
      <dsp:spPr>
        <a:xfrm>
          <a:off x="2776794" y="2547096"/>
          <a:ext cx="91440" cy="4416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66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D70D5-6FB5-4794-804C-1DEB415ED059}">
      <dsp:nvSpPr>
        <dsp:cNvPr id="0" name=""/>
        <dsp:cNvSpPr/>
      </dsp:nvSpPr>
      <dsp:spPr>
        <a:xfrm>
          <a:off x="2822514" y="1053841"/>
          <a:ext cx="2544842" cy="441666"/>
        </a:xfrm>
        <a:custGeom>
          <a:avLst/>
          <a:gdLst/>
          <a:ahLst/>
          <a:cxnLst/>
          <a:rect l="0" t="0" r="0" b="0"/>
          <a:pathLst>
            <a:path>
              <a:moveTo>
                <a:pt x="2544842" y="0"/>
              </a:moveTo>
              <a:lnTo>
                <a:pt x="2544842" y="220833"/>
              </a:lnTo>
              <a:lnTo>
                <a:pt x="0" y="220833"/>
              </a:lnTo>
              <a:lnTo>
                <a:pt x="0" y="44166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175C4-2F52-4895-9B41-A45DCB60BD18}">
      <dsp:nvSpPr>
        <dsp:cNvPr id="0" name=""/>
        <dsp:cNvSpPr/>
      </dsp:nvSpPr>
      <dsp:spPr>
        <a:xfrm>
          <a:off x="4315768" y="2253"/>
          <a:ext cx="2103175" cy="1051587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David</a:t>
          </a:r>
        </a:p>
      </dsp:txBody>
      <dsp:txXfrm>
        <a:off x="4315768" y="2253"/>
        <a:ext cx="2103175" cy="1051587"/>
      </dsp:txXfrm>
    </dsp:sp>
    <dsp:sp modelId="{B839EEFA-52FC-46B9-BF2A-2409533E4B2A}">
      <dsp:nvSpPr>
        <dsp:cNvPr id="0" name=""/>
        <dsp:cNvSpPr/>
      </dsp:nvSpPr>
      <dsp:spPr>
        <a:xfrm>
          <a:off x="1770926" y="1495508"/>
          <a:ext cx="2103175" cy="1051587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Nathan</a:t>
          </a:r>
        </a:p>
      </dsp:txBody>
      <dsp:txXfrm>
        <a:off x="1770926" y="1495508"/>
        <a:ext cx="2103175" cy="1051587"/>
      </dsp:txXfrm>
    </dsp:sp>
    <dsp:sp modelId="{E872F912-EC3D-494F-B516-A7043584C7FE}">
      <dsp:nvSpPr>
        <dsp:cNvPr id="0" name=""/>
        <dsp:cNvSpPr/>
      </dsp:nvSpPr>
      <dsp:spPr>
        <a:xfrm>
          <a:off x="1770926" y="2988763"/>
          <a:ext cx="2103175" cy="1051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Mary</a:t>
          </a:r>
        </a:p>
      </dsp:txBody>
      <dsp:txXfrm>
        <a:off x="1770926" y="2988763"/>
        <a:ext cx="2103175" cy="1051587"/>
      </dsp:txXfrm>
    </dsp:sp>
    <dsp:sp modelId="{8C166AC6-32EC-4367-8392-1C3D791AB701}">
      <dsp:nvSpPr>
        <dsp:cNvPr id="0" name=""/>
        <dsp:cNvSpPr/>
      </dsp:nvSpPr>
      <dsp:spPr>
        <a:xfrm>
          <a:off x="4315768" y="1495508"/>
          <a:ext cx="2103175" cy="1051587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dirty="0"/>
            <a:t>Solomon</a:t>
          </a:r>
        </a:p>
      </dsp:txBody>
      <dsp:txXfrm>
        <a:off x="4315768" y="1495508"/>
        <a:ext cx="2103175" cy="1051587"/>
      </dsp:txXfrm>
    </dsp:sp>
    <dsp:sp modelId="{C7BC178E-7D83-484B-9769-F561BB88DF9F}">
      <dsp:nvSpPr>
        <dsp:cNvPr id="0" name=""/>
        <dsp:cNvSpPr/>
      </dsp:nvSpPr>
      <dsp:spPr>
        <a:xfrm>
          <a:off x="4315768" y="2988763"/>
          <a:ext cx="2103175" cy="1051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Joseph</a:t>
          </a:r>
        </a:p>
      </dsp:txBody>
      <dsp:txXfrm>
        <a:off x="4315768" y="2988763"/>
        <a:ext cx="2103175" cy="1051587"/>
      </dsp:txXfrm>
    </dsp:sp>
    <dsp:sp modelId="{2AD1E2E1-0A4C-47DD-A8FD-47FB27264485}">
      <dsp:nvSpPr>
        <dsp:cNvPr id="0" name=""/>
        <dsp:cNvSpPr/>
      </dsp:nvSpPr>
      <dsp:spPr>
        <a:xfrm>
          <a:off x="6860611" y="1495508"/>
          <a:ext cx="2103175" cy="1051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Others</a:t>
          </a:r>
        </a:p>
      </dsp:txBody>
      <dsp:txXfrm>
        <a:off x="6860611" y="1495508"/>
        <a:ext cx="2103175" cy="10515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305AF-77D1-40E3-BAEE-9AD68FEC7E41}">
      <dsp:nvSpPr>
        <dsp:cNvPr id="0" name=""/>
        <dsp:cNvSpPr/>
      </dsp:nvSpPr>
      <dsp:spPr>
        <a:xfrm>
          <a:off x="723072" y="1420521"/>
          <a:ext cx="5226966" cy="302386"/>
        </a:xfrm>
        <a:custGeom>
          <a:avLst/>
          <a:gdLst/>
          <a:ahLst/>
          <a:cxnLst/>
          <a:rect l="0" t="0" r="0" b="0"/>
          <a:pathLst>
            <a:path>
              <a:moveTo>
                <a:pt x="5226966" y="0"/>
              </a:moveTo>
              <a:lnTo>
                <a:pt x="5226966" y="151193"/>
              </a:lnTo>
              <a:lnTo>
                <a:pt x="0" y="151193"/>
              </a:lnTo>
              <a:lnTo>
                <a:pt x="0" y="30238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2B642-173E-4D9B-882F-E04D5031F0DC}">
      <dsp:nvSpPr>
        <dsp:cNvPr id="0" name=""/>
        <dsp:cNvSpPr/>
      </dsp:nvSpPr>
      <dsp:spPr>
        <a:xfrm>
          <a:off x="2465395" y="1420521"/>
          <a:ext cx="3484644" cy="302386"/>
        </a:xfrm>
        <a:custGeom>
          <a:avLst/>
          <a:gdLst/>
          <a:ahLst/>
          <a:cxnLst/>
          <a:rect l="0" t="0" r="0" b="0"/>
          <a:pathLst>
            <a:path>
              <a:moveTo>
                <a:pt x="3484644" y="0"/>
              </a:moveTo>
              <a:lnTo>
                <a:pt x="3484644" y="151193"/>
              </a:lnTo>
              <a:lnTo>
                <a:pt x="0" y="151193"/>
              </a:lnTo>
              <a:lnTo>
                <a:pt x="0" y="30238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D709D-99FE-4584-BC40-BDD0209F97E6}">
      <dsp:nvSpPr>
        <dsp:cNvPr id="0" name=""/>
        <dsp:cNvSpPr/>
      </dsp:nvSpPr>
      <dsp:spPr>
        <a:xfrm>
          <a:off x="4207717" y="1420521"/>
          <a:ext cx="1742322" cy="302386"/>
        </a:xfrm>
        <a:custGeom>
          <a:avLst/>
          <a:gdLst/>
          <a:ahLst/>
          <a:cxnLst/>
          <a:rect l="0" t="0" r="0" b="0"/>
          <a:pathLst>
            <a:path>
              <a:moveTo>
                <a:pt x="1742322" y="0"/>
              </a:moveTo>
              <a:lnTo>
                <a:pt x="1742322" y="151193"/>
              </a:lnTo>
              <a:lnTo>
                <a:pt x="0" y="151193"/>
              </a:lnTo>
              <a:lnTo>
                <a:pt x="0" y="302386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48ED4-54CA-47F1-8A47-B1C39A4A3F7E}">
      <dsp:nvSpPr>
        <dsp:cNvPr id="0" name=""/>
        <dsp:cNvSpPr/>
      </dsp:nvSpPr>
      <dsp:spPr>
        <a:xfrm>
          <a:off x="5904319" y="1420521"/>
          <a:ext cx="91440" cy="3023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386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D737E-263E-4289-871A-36B442894415}">
      <dsp:nvSpPr>
        <dsp:cNvPr id="0" name=""/>
        <dsp:cNvSpPr/>
      </dsp:nvSpPr>
      <dsp:spPr>
        <a:xfrm>
          <a:off x="5950039" y="1420521"/>
          <a:ext cx="1742322" cy="302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93"/>
              </a:lnTo>
              <a:lnTo>
                <a:pt x="1742322" y="151193"/>
              </a:lnTo>
              <a:lnTo>
                <a:pt x="1742322" y="30238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D1DB0-8376-4539-AF96-D078E80795A7}">
      <dsp:nvSpPr>
        <dsp:cNvPr id="0" name=""/>
        <dsp:cNvSpPr/>
      </dsp:nvSpPr>
      <dsp:spPr>
        <a:xfrm>
          <a:off x="5950039" y="1420521"/>
          <a:ext cx="3484644" cy="302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93"/>
              </a:lnTo>
              <a:lnTo>
                <a:pt x="3484644" y="151193"/>
              </a:lnTo>
              <a:lnTo>
                <a:pt x="3484644" y="302386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ED2C5-398C-421D-A73C-81220CECF95E}">
      <dsp:nvSpPr>
        <dsp:cNvPr id="0" name=""/>
        <dsp:cNvSpPr/>
      </dsp:nvSpPr>
      <dsp:spPr>
        <a:xfrm>
          <a:off x="5950039" y="1420521"/>
          <a:ext cx="5226966" cy="302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93"/>
              </a:lnTo>
              <a:lnTo>
                <a:pt x="5226966" y="151193"/>
              </a:lnTo>
              <a:lnTo>
                <a:pt x="5226966" y="30238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175C4-2F52-4895-9B41-A45DCB60BD18}">
      <dsp:nvSpPr>
        <dsp:cNvPr id="0" name=""/>
        <dsp:cNvSpPr/>
      </dsp:nvSpPr>
      <dsp:spPr>
        <a:xfrm>
          <a:off x="5230071" y="700553"/>
          <a:ext cx="1439935" cy="719967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Israel</a:t>
          </a:r>
        </a:p>
      </dsp:txBody>
      <dsp:txXfrm>
        <a:off x="5230071" y="700553"/>
        <a:ext cx="1439935" cy="719967"/>
      </dsp:txXfrm>
    </dsp:sp>
    <dsp:sp modelId="{BC1581F4-AF49-4EDF-920F-1D1728C7D200}">
      <dsp:nvSpPr>
        <dsp:cNvPr id="0" name=""/>
        <dsp:cNvSpPr/>
      </dsp:nvSpPr>
      <dsp:spPr>
        <a:xfrm>
          <a:off x="10457038" y="1722908"/>
          <a:ext cx="1439935" cy="719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Levi</a:t>
          </a:r>
        </a:p>
      </dsp:txBody>
      <dsp:txXfrm>
        <a:off x="10457038" y="1722908"/>
        <a:ext cx="1439935" cy="719967"/>
      </dsp:txXfrm>
    </dsp:sp>
    <dsp:sp modelId="{B839EEFA-52FC-46B9-BF2A-2409533E4B2A}">
      <dsp:nvSpPr>
        <dsp:cNvPr id="0" name=""/>
        <dsp:cNvSpPr/>
      </dsp:nvSpPr>
      <dsp:spPr>
        <a:xfrm>
          <a:off x="8714716" y="1722908"/>
          <a:ext cx="1439935" cy="719967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Manasseh </a:t>
          </a:r>
          <a:r>
            <a:rPr lang="en-US" sz="2300" kern="1200" dirty="0"/>
            <a:t>(of Joseph)</a:t>
          </a:r>
        </a:p>
      </dsp:txBody>
      <dsp:txXfrm>
        <a:off x="8714716" y="1722908"/>
        <a:ext cx="1439935" cy="719967"/>
      </dsp:txXfrm>
    </dsp:sp>
    <dsp:sp modelId="{F851DC80-C5FD-426E-B3B8-1670B3B401B2}">
      <dsp:nvSpPr>
        <dsp:cNvPr id="0" name=""/>
        <dsp:cNvSpPr/>
      </dsp:nvSpPr>
      <dsp:spPr>
        <a:xfrm>
          <a:off x="6972393" y="1722908"/>
          <a:ext cx="1439935" cy="719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Gad</a:t>
          </a:r>
        </a:p>
      </dsp:txBody>
      <dsp:txXfrm>
        <a:off x="6972393" y="1722908"/>
        <a:ext cx="1439935" cy="719967"/>
      </dsp:txXfrm>
    </dsp:sp>
    <dsp:sp modelId="{0717E944-3F75-4091-980A-300FBDBDBD62}">
      <dsp:nvSpPr>
        <dsp:cNvPr id="0" name=""/>
        <dsp:cNvSpPr/>
      </dsp:nvSpPr>
      <dsp:spPr>
        <a:xfrm>
          <a:off x="5230071" y="1722908"/>
          <a:ext cx="1439935" cy="719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230071" y="1722908"/>
        <a:ext cx="1439935" cy="719967"/>
      </dsp:txXfrm>
    </dsp:sp>
    <dsp:sp modelId="{9BDDBEC6-9957-4A26-A7E7-865F239014B5}">
      <dsp:nvSpPr>
        <dsp:cNvPr id="0" name=""/>
        <dsp:cNvSpPr/>
      </dsp:nvSpPr>
      <dsp:spPr>
        <a:xfrm>
          <a:off x="3487749" y="1722908"/>
          <a:ext cx="1439935" cy="719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Reuben</a:t>
          </a:r>
        </a:p>
      </dsp:txBody>
      <dsp:txXfrm>
        <a:off x="3487749" y="1722908"/>
        <a:ext cx="1439935" cy="719967"/>
      </dsp:txXfrm>
    </dsp:sp>
    <dsp:sp modelId="{8C166AC6-32EC-4367-8392-1C3D791AB701}">
      <dsp:nvSpPr>
        <dsp:cNvPr id="0" name=""/>
        <dsp:cNvSpPr/>
      </dsp:nvSpPr>
      <dsp:spPr>
        <a:xfrm>
          <a:off x="1745427" y="1722908"/>
          <a:ext cx="1439935" cy="719967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/>
            <a:t>Simeon</a:t>
          </a:r>
        </a:p>
      </dsp:txBody>
      <dsp:txXfrm>
        <a:off x="1745427" y="1722908"/>
        <a:ext cx="1439935" cy="719967"/>
      </dsp:txXfrm>
    </dsp:sp>
    <dsp:sp modelId="{2AD1E2E1-0A4C-47DD-A8FD-47FB27264485}">
      <dsp:nvSpPr>
        <dsp:cNvPr id="0" name=""/>
        <dsp:cNvSpPr/>
      </dsp:nvSpPr>
      <dsp:spPr>
        <a:xfrm>
          <a:off x="3105" y="1722908"/>
          <a:ext cx="1439935" cy="719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Judah</a:t>
          </a:r>
        </a:p>
      </dsp:txBody>
      <dsp:txXfrm>
        <a:off x="3105" y="1722908"/>
        <a:ext cx="1439935" cy="7199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305AF-77D1-40E3-BAEE-9AD68FEC7E41}">
      <dsp:nvSpPr>
        <dsp:cNvPr id="0" name=""/>
        <dsp:cNvSpPr/>
      </dsp:nvSpPr>
      <dsp:spPr>
        <a:xfrm>
          <a:off x="723072" y="1185482"/>
          <a:ext cx="5226966" cy="302386"/>
        </a:xfrm>
        <a:custGeom>
          <a:avLst/>
          <a:gdLst/>
          <a:ahLst/>
          <a:cxnLst/>
          <a:rect l="0" t="0" r="0" b="0"/>
          <a:pathLst>
            <a:path>
              <a:moveTo>
                <a:pt x="5226966" y="0"/>
              </a:moveTo>
              <a:lnTo>
                <a:pt x="5226966" y="151193"/>
              </a:lnTo>
              <a:lnTo>
                <a:pt x="0" y="151193"/>
              </a:lnTo>
              <a:lnTo>
                <a:pt x="0" y="30238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2B642-173E-4D9B-882F-E04D5031F0DC}">
      <dsp:nvSpPr>
        <dsp:cNvPr id="0" name=""/>
        <dsp:cNvSpPr/>
      </dsp:nvSpPr>
      <dsp:spPr>
        <a:xfrm>
          <a:off x="2465395" y="1185482"/>
          <a:ext cx="3484644" cy="302386"/>
        </a:xfrm>
        <a:custGeom>
          <a:avLst/>
          <a:gdLst/>
          <a:ahLst/>
          <a:cxnLst/>
          <a:rect l="0" t="0" r="0" b="0"/>
          <a:pathLst>
            <a:path>
              <a:moveTo>
                <a:pt x="3484644" y="0"/>
              </a:moveTo>
              <a:lnTo>
                <a:pt x="3484644" y="151193"/>
              </a:lnTo>
              <a:lnTo>
                <a:pt x="0" y="151193"/>
              </a:lnTo>
              <a:lnTo>
                <a:pt x="0" y="302386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D709D-99FE-4584-BC40-BDD0209F97E6}">
      <dsp:nvSpPr>
        <dsp:cNvPr id="0" name=""/>
        <dsp:cNvSpPr/>
      </dsp:nvSpPr>
      <dsp:spPr>
        <a:xfrm>
          <a:off x="4207717" y="1185482"/>
          <a:ext cx="1742322" cy="302386"/>
        </a:xfrm>
        <a:custGeom>
          <a:avLst/>
          <a:gdLst/>
          <a:ahLst/>
          <a:cxnLst/>
          <a:rect l="0" t="0" r="0" b="0"/>
          <a:pathLst>
            <a:path>
              <a:moveTo>
                <a:pt x="1742322" y="0"/>
              </a:moveTo>
              <a:lnTo>
                <a:pt x="1742322" y="151193"/>
              </a:lnTo>
              <a:lnTo>
                <a:pt x="0" y="151193"/>
              </a:lnTo>
              <a:lnTo>
                <a:pt x="0" y="302386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48ED4-54CA-47F1-8A47-B1C39A4A3F7E}">
      <dsp:nvSpPr>
        <dsp:cNvPr id="0" name=""/>
        <dsp:cNvSpPr/>
      </dsp:nvSpPr>
      <dsp:spPr>
        <a:xfrm>
          <a:off x="5904319" y="1185482"/>
          <a:ext cx="91440" cy="3023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386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D737E-263E-4289-871A-36B442894415}">
      <dsp:nvSpPr>
        <dsp:cNvPr id="0" name=""/>
        <dsp:cNvSpPr/>
      </dsp:nvSpPr>
      <dsp:spPr>
        <a:xfrm>
          <a:off x="5950039" y="1185482"/>
          <a:ext cx="1742322" cy="302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93"/>
              </a:lnTo>
              <a:lnTo>
                <a:pt x="1742322" y="151193"/>
              </a:lnTo>
              <a:lnTo>
                <a:pt x="1742322" y="302386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D1DB0-8376-4539-AF96-D078E80795A7}">
      <dsp:nvSpPr>
        <dsp:cNvPr id="0" name=""/>
        <dsp:cNvSpPr/>
      </dsp:nvSpPr>
      <dsp:spPr>
        <a:xfrm>
          <a:off x="5950039" y="1185482"/>
          <a:ext cx="3484644" cy="302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93"/>
              </a:lnTo>
              <a:lnTo>
                <a:pt x="3484644" y="151193"/>
              </a:lnTo>
              <a:lnTo>
                <a:pt x="3484644" y="30238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ED2C5-398C-421D-A73C-81220CECF95E}">
      <dsp:nvSpPr>
        <dsp:cNvPr id="0" name=""/>
        <dsp:cNvSpPr/>
      </dsp:nvSpPr>
      <dsp:spPr>
        <a:xfrm>
          <a:off x="5950039" y="1185482"/>
          <a:ext cx="5226966" cy="302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93"/>
              </a:lnTo>
              <a:lnTo>
                <a:pt x="5226966" y="151193"/>
              </a:lnTo>
              <a:lnTo>
                <a:pt x="5226966" y="302386"/>
              </a:lnTo>
            </a:path>
          </a:pathLst>
        </a:custGeom>
        <a:noFill/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175C4-2F52-4895-9B41-A45DCB60BD18}">
      <dsp:nvSpPr>
        <dsp:cNvPr id="0" name=""/>
        <dsp:cNvSpPr/>
      </dsp:nvSpPr>
      <dsp:spPr>
        <a:xfrm>
          <a:off x="5230071" y="465514"/>
          <a:ext cx="1439935" cy="719967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Daughters</a:t>
          </a:r>
        </a:p>
      </dsp:txBody>
      <dsp:txXfrm>
        <a:off x="5230071" y="465514"/>
        <a:ext cx="1439935" cy="719967"/>
      </dsp:txXfrm>
    </dsp:sp>
    <dsp:sp modelId="{BC1581F4-AF49-4EDF-920F-1D1728C7D200}">
      <dsp:nvSpPr>
        <dsp:cNvPr id="0" name=""/>
        <dsp:cNvSpPr/>
      </dsp:nvSpPr>
      <dsp:spPr>
        <a:xfrm>
          <a:off x="10457038" y="1487869"/>
          <a:ext cx="1439935" cy="719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Zebulun</a:t>
          </a:r>
        </a:p>
      </dsp:txBody>
      <dsp:txXfrm>
        <a:off x="10457038" y="1487869"/>
        <a:ext cx="1439935" cy="719967"/>
      </dsp:txXfrm>
    </dsp:sp>
    <dsp:sp modelId="{B839EEFA-52FC-46B9-BF2A-2409533E4B2A}">
      <dsp:nvSpPr>
        <dsp:cNvPr id="0" name=""/>
        <dsp:cNvSpPr/>
      </dsp:nvSpPr>
      <dsp:spPr>
        <a:xfrm>
          <a:off x="8714716" y="1487869"/>
          <a:ext cx="1439935" cy="719967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Asher</a:t>
          </a:r>
        </a:p>
      </dsp:txBody>
      <dsp:txXfrm>
        <a:off x="8714716" y="1487869"/>
        <a:ext cx="1439935" cy="719967"/>
      </dsp:txXfrm>
    </dsp:sp>
    <dsp:sp modelId="{F851DC80-C5FD-426E-B3B8-1670B3B401B2}">
      <dsp:nvSpPr>
        <dsp:cNvPr id="0" name=""/>
        <dsp:cNvSpPr/>
      </dsp:nvSpPr>
      <dsp:spPr>
        <a:xfrm>
          <a:off x="6972393" y="1487869"/>
          <a:ext cx="1439935" cy="719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Ephraim </a:t>
          </a:r>
          <a:r>
            <a:rPr lang="en-US" sz="2300" kern="1200" dirty="0"/>
            <a:t>(of Joseph)</a:t>
          </a:r>
        </a:p>
      </dsp:txBody>
      <dsp:txXfrm>
        <a:off x="6972393" y="1487869"/>
        <a:ext cx="1439935" cy="719967"/>
      </dsp:txXfrm>
    </dsp:sp>
    <dsp:sp modelId="{0717E944-3F75-4091-980A-300FBDBDBD62}">
      <dsp:nvSpPr>
        <dsp:cNvPr id="0" name=""/>
        <dsp:cNvSpPr/>
      </dsp:nvSpPr>
      <dsp:spPr>
        <a:xfrm>
          <a:off x="5230071" y="1487869"/>
          <a:ext cx="1439935" cy="719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Naphtali</a:t>
          </a:r>
        </a:p>
      </dsp:txBody>
      <dsp:txXfrm>
        <a:off x="5230071" y="1487869"/>
        <a:ext cx="1439935" cy="719967"/>
      </dsp:txXfrm>
    </dsp:sp>
    <dsp:sp modelId="{9BDDBEC6-9957-4A26-A7E7-865F239014B5}">
      <dsp:nvSpPr>
        <dsp:cNvPr id="0" name=""/>
        <dsp:cNvSpPr/>
      </dsp:nvSpPr>
      <dsp:spPr>
        <a:xfrm>
          <a:off x="3487749" y="1487869"/>
          <a:ext cx="1439935" cy="719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Dan</a:t>
          </a:r>
        </a:p>
      </dsp:txBody>
      <dsp:txXfrm>
        <a:off x="3487749" y="1487869"/>
        <a:ext cx="1439935" cy="719967"/>
      </dsp:txXfrm>
    </dsp:sp>
    <dsp:sp modelId="{8C166AC6-32EC-4367-8392-1C3D791AB701}">
      <dsp:nvSpPr>
        <dsp:cNvPr id="0" name=""/>
        <dsp:cNvSpPr/>
      </dsp:nvSpPr>
      <dsp:spPr>
        <a:xfrm>
          <a:off x="1745427" y="1487869"/>
          <a:ext cx="1439935" cy="719967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kern="1200" dirty="0"/>
            <a:t>Benjamin</a:t>
          </a:r>
        </a:p>
      </dsp:txBody>
      <dsp:txXfrm>
        <a:off x="1745427" y="1487869"/>
        <a:ext cx="1439935" cy="719967"/>
      </dsp:txXfrm>
    </dsp:sp>
    <dsp:sp modelId="{2AD1E2E1-0A4C-47DD-A8FD-47FB27264485}">
      <dsp:nvSpPr>
        <dsp:cNvPr id="0" name=""/>
        <dsp:cNvSpPr/>
      </dsp:nvSpPr>
      <dsp:spPr>
        <a:xfrm>
          <a:off x="3105" y="1487869"/>
          <a:ext cx="1439935" cy="719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Issachar</a:t>
          </a:r>
        </a:p>
      </dsp:txBody>
      <dsp:txXfrm>
        <a:off x="3105" y="1487869"/>
        <a:ext cx="1439935" cy="719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05C1-FCA8-B4EB-0018-5345BCEB8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A8706-1522-669B-4D01-1D1295B4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11D8A-BF09-73FC-075E-213FFCC5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E587-16A1-7C3F-B0C3-0BB5FEF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E671-B14B-94B9-15B7-29D8BB58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6F03-4C40-4187-D706-58413533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FFE5A-B7FA-8B37-FBA8-4DBA0EAC1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7CD0B-D953-69D3-22DE-089B1574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CBC0-059C-8301-F922-E677C7EB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6872-138E-8CCE-109A-20AA8DCB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99BB1-255B-3B4E-B0C5-11876860E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3331E-3417-4232-E9A3-F7186637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3201C-93C6-08CF-D7F9-510C272D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CA53-B578-3F4F-3D13-D504EF84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3FF9-014D-42CF-6448-E8BE6B1B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590C-613B-7A38-7D16-8AD4E966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AD50-B998-DD9B-6705-D3A7DBC0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F358-DD4C-0652-5283-EB1443A6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503C-A9D3-A5DF-3B58-97728C19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F5711-74A5-F4E4-33B1-949DFF7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3478-BA47-1BC0-361B-CC0B454B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27714-6BD8-1DDB-1196-756DEC21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0980-AB26-F60E-87F6-6C232EF7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2ABC3-7351-225D-D5D7-C72DA2D9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B618-5A4A-44F3-BEBB-F9203E2A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D0E2-0DB9-306B-A843-DCB29DCF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01C8F-CF16-3469-7797-DC45656E8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1337A-65D1-20B6-A24A-61CB43FDA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4F1A3-CB5C-5403-4BB9-AE7569E1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B3DC-2845-FBA5-FE7D-56713A77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7CA0E-CB0D-D120-4644-3E95B67E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488-6C7A-15FD-0A04-D27E89A0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C683-5AB4-2564-A2BC-25E75EE3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19CE1-E906-0CBC-1437-380B6722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F82DD-D213-F44B-47B9-78003DE04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937BC-09DD-FA07-5504-D8473D5EC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646D1-FAA3-B280-CEFF-65EBA9AC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44598-80D0-DE3F-5944-0AB81C2B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AC4A2-25DF-2C89-E016-CD00AF65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A9A8-8A0B-2DA2-993A-3DD020B0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63BE3-3556-70E4-C54A-198C2C3F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184DE-5BD1-77AF-E280-CD346EB0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4D18-145A-F1C3-778F-79F1467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22B37-DC24-5047-969C-43697656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E79FA-A594-41E9-517B-AFB718F4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95B10-6AA7-F3A4-60A6-63DAD4F1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78FA-AB17-0728-2545-B9095448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4704-1F81-5418-5B69-3AB8E1C6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87DB5-6BC9-707B-0307-0F4D3383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7026E-FAE3-ECE5-9BAA-846E59AA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4E06-7069-A31F-EC58-954182EB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6EB6E-143C-533C-FABF-F9CF6AE8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B0EB-6167-57B7-F744-D8230D7A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980E2-F041-3610-20E4-DABF65AA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5FB4-1272-4161-7A77-6A3AE77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5997-DD17-F771-2E64-2262AF33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4B658-9456-84A0-ECE7-A021A946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4A4E8-EE90-35CC-664C-B3C036B7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F6B5-F32A-3163-99D5-2B58904C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616CD-EC3B-4142-487C-A9360F10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7483-FB5F-FBDB-2499-5BF2A2ED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F2864-37EF-41C9-A488-B08468950B9C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311A-A173-99AB-B847-B6DCF7D63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A346-5889-361E-211C-BE82A16E2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QuickStyle" Target="../diagrams/quickStyle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12" Type="http://schemas.openxmlformats.org/officeDocument/2006/relationships/diagramLayout" Target="../diagrams/layou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diagramData" Target="../diagrams/data8.xml"/><Relationship Id="rId5" Type="http://schemas.openxmlformats.org/officeDocument/2006/relationships/diagramData" Target="../diagrams/data7.xml"/><Relationship Id="rId15" Type="http://schemas.microsoft.com/office/2007/relationships/diagramDrawing" Target="../diagrams/drawing8.xml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diagramDrawing" Target="../diagrams/drawing7.xml"/><Relationship Id="rId14" Type="http://schemas.openxmlformats.org/officeDocument/2006/relationships/diagramColors" Target="../diagrams/colors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66032-7057-0D09-8C3A-55E152DB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3C00795-AF67-2390-55E7-B95BCBFB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09A00-278D-77F0-26DC-73FC44B3E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4087" y="2198607"/>
            <a:ext cx="5882842" cy="835982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Chapters 1-9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EE72-5848-B05E-B026-63E9D1B094E3}"/>
              </a:ext>
            </a:extLst>
          </p:cNvPr>
          <p:cNvSpPr txBox="1"/>
          <p:nvPr/>
        </p:nvSpPr>
        <p:spPr>
          <a:xfrm>
            <a:off x="3121571" y="588220"/>
            <a:ext cx="9070429" cy="155427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endParaRPr lang="en-US" sz="9500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7B95E-EDF7-6EB8-81DF-271B2E634E57}"/>
              </a:ext>
            </a:extLst>
          </p:cNvPr>
          <p:cNvSpPr txBox="1"/>
          <p:nvPr/>
        </p:nvSpPr>
        <p:spPr>
          <a:xfrm>
            <a:off x="2892821" y="294595"/>
            <a:ext cx="9366607" cy="224676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</a:t>
            </a:r>
            <a:r>
              <a:rPr lang="en-US" sz="14000" baseline="30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st</a:t>
            </a: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Chronicles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096D1-BEC1-D7B5-1D36-444F0178233D}"/>
              </a:ext>
            </a:extLst>
          </p:cNvPr>
          <p:cNvSpPr txBox="1"/>
          <p:nvPr/>
        </p:nvSpPr>
        <p:spPr>
          <a:xfrm>
            <a:off x="160985" y="2263003"/>
            <a:ext cx="7328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Papyrus" panose="03070502060502030205" pitchFamily="66" charset="0"/>
                <a:ea typeface="Source Sans Pro SemiBold" panose="020B0603030403020204" pitchFamily="34" charset="0"/>
              </a:rPr>
              <a:t>Outlining Our Obligatory Orientation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5A380-AA44-0C06-FADD-6D3B5A020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5" y="5653999"/>
            <a:ext cx="1922333" cy="9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AEF05-5F79-9F66-BB90-84D714B64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0E48A0-8FA5-EA02-AE45-01D4DCCCE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0D22501F-A75E-EAC8-5358-71CD7A9CB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463C96-D496-2273-6765-5CAFFB9556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ECEBB24-D20D-8F57-C497-C59196C01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-92074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Outlining Our Obligatory Orientation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2B9A57-5F0F-C41C-C693-8AB918F02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2" y="1767568"/>
            <a:ext cx="11386456" cy="1535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From Adam to Noah’s Father Lamech</a:t>
            </a:r>
            <a:endParaRPr lang="en-US" sz="5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F2CF67-62EF-4EAF-4132-300211F66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27" y="189090"/>
            <a:ext cx="1629587" cy="780051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2E22623-D88D-2C12-2611-40D540B19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574942"/>
              </p:ext>
            </p:extLst>
          </p:nvPr>
        </p:nvGraphicFramePr>
        <p:xfrm>
          <a:off x="480096" y="20585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AD029D6-DB45-720D-387C-9FB657480C81}"/>
              </a:ext>
            </a:extLst>
          </p:cNvPr>
          <p:cNvSpPr txBox="1"/>
          <p:nvPr/>
        </p:nvSpPr>
        <p:spPr>
          <a:xfrm>
            <a:off x="4868214" y="808327"/>
            <a:ext cx="7843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Chapter 1 – From Adam to Israel</a:t>
            </a:r>
          </a:p>
        </p:txBody>
      </p:sp>
    </p:spTree>
    <p:extLst>
      <p:ext uri="{BB962C8B-B14F-4D97-AF65-F5344CB8AC3E}">
        <p14:creationId xmlns:p14="http://schemas.microsoft.com/office/powerpoint/2010/main" val="18115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C6876-B9B0-5094-4BD3-B500BDC85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6C81D1-B1CC-2FC9-49B5-60AB0C2D1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F69AD206-B158-0FF0-3821-AD3D67BF7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1F3D27-74AC-623F-3BE6-FDF107343F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D3F320-CD75-37D1-9358-26614784D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2" y="1767568"/>
            <a:ext cx="11386456" cy="1535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From Noah’s Son Shem </a:t>
            </a:r>
            <a:r>
              <a:rPr lang="en-US" sz="55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5 generations down to Eber</a:t>
            </a:r>
            <a:endParaRPr lang="en-US" sz="5500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5440DC0-301F-FCD0-F822-ADB87E713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5037682"/>
              </p:ext>
            </p:extLst>
          </p:nvPr>
        </p:nvGraphicFramePr>
        <p:xfrm>
          <a:off x="2641958" y="2369712"/>
          <a:ext cx="6908085" cy="4469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255287F-BBBF-DB33-F10B-07D14626B523}"/>
              </a:ext>
            </a:extLst>
          </p:cNvPr>
          <p:cNvSpPr txBox="1"/>
          <p:nvPr/>
        </p:nvSpPr>
        <p:spPr>
          <a:xfrm>
            <a:off x="375275" y="3828657"/>
            <a:ext cx="2266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Tower of Babel Timing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B13723-A5BF-3333-C5A7-63FE827FBCEC}"/>
              </a:ext>
            </a:extLst>
          </p:cNvPr>
          <p:cNvCxnSpPr>
            <a:cxnSpLocks/>
          </p:cNvCxnSpPr>
          <p:nvPr/>
        </p:nvCxnSpPr>
        <p:spPr>
          <a:xfrm flipV="1">
            <a:off x="2041301" y="3429000"/>
            <a:ext cx="2298879" cy="117530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4759451-5025-B9BA-5B1C-4BD111975E91}"/>
              </a:ext>
            </a:extLst>
          </p:cNvPr>
          <p:cNvSpPr txBox="1"/>
          <p:nvPr/>
        </p:nvSpPr>
        <p:spPr>
          <a:xfrm>
            <a:off x="9881519" y="5427673"/>
            <a:ext cx="2420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To Abraham</a:t>
            </a: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DBF345B4-2792-33D4-404F-ADC8A640AF7B}"/>
              </a:ext>
            </a:extLst>
          </p:cNvPr>
          <p:cNvSpPr/>
          <p:nvPr/>
        </p:nvSpPr>
        <p:spPr>
          <a:xfrm rot="5400000">
            <a:off x="9974390" y="4804859"/>
            <a:ext cx="888364" cy="1475297"/>
          </a:xfrm>
          <a:prstGeom prst="bentArrow">
            <a:avLst>
              <a:gd name="adj1" fmla="val 12502"/>
              <a:gd name="adj2" fmla="val 15106"/>
              <a:gd name="adj3" fmla="val 25000"/>
              <a:gd name="adj4" fmla="val 458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74BA2BD5-A12C-8476-FC66-34ABCF3A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-92074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Outlining Our Obligatory Orientation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455E50-D624-FA41-71E5-FAEC6A17C1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27" y="189090"/>
            <a:ext cx="1629587" cy="7800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D6C019F-2C62-F4F3-DEA7-EA0B9DAEF7BE}"/>
              </a:ext>
            </a:extLst>
          </p:cNvPr>
          <p:cNvSpPr txBox="1"/>
          <p:nvPr/>
        </p:nvSpPr>
        <p:spPr>
          <a:xfrm>
            <a:off x="4868214" y="808327"/>
            <a:ext cx="7843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Chapter 1 – From Adam to Israel</a:t>
            </a:r>
          </a:p>
        </p:txBody>
      </p:sp>
    </p:spTree>
    <p:extLst>
      <p:ext uri="{BB962C8B-B14F-4D97-AF65-F5344CB8AC3E}">
        <p14:creationId xmlns:p14="http://schemas.microsoft.com/office/powerpoint/2010/main" val="24503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FA729-FF27-2141-4DCF-278E6D188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8A2E20-1066-0D78-1158-9391F3390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82EFC773-91C9-7AD5-60C9-6A26C84E5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71CCFB-CFE1-252F-5CE7-FD0821100D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268782-2B31-D9A2-A8D6-BE4E271BB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2" y="1767568"/>
            <a:ext cx="11386456" cy="1535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From Abraham To His Grandsons</a:t>
            </a:r>
            <a:endParaRPr lang="en-US" sz="5800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34218CC-21C6-24CE-90F4-9EF4CAC8E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588406"/>
              </p:ext>
            </p:extLst>
          </p:nvPr>
        </p:nvGraphicFramePr>
        <p:xfrm>
          <a:off x="344867" y="19734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itle 6">
            <a:extLst>
              <a:ext uri="{FF2B5EF4-FFF2-40B4-BE49-F238E27FC236}">
                <a16:creationId xmlns:a16="http://schemas.microsoft.com/office/drawing/2014/main" id="{6157632E-8947-1331-CDF8-34CD7209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-92074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Outlining Our Obligatory Orientation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68356F-3CFA-5A9E-A0EC-CBC2168D55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27" y="189090"/>
            <a:ext cx="1629587" cy="7800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966686-BABB-AA86-00DD-B4098E1AA45A}"/>
              </a:ext>
            </a:extLst>
          </p:cNvPr>
          <p:cNvSpPr txBox="1"/>
          <p:nvPr/>
        </p:nvSpPr>
        <p:spPr>
          <a:xfrm>
            <a:off x="4868214" y="808327"/>
            <a:ext cx="7843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Chapter 1 – From Adam to Israel</a:t>
            </a:r>
          </a:p>
        </p:txBody>
      </p:sp>
    </p:spTree>
    <p:extLst>
      <p:ext uri="{BB962C8B-B14F-4D97-AF65-F5344CB8AC3E}">
        <p14:creationId xmlns:p14="http://schemas.microsoft.com/office/powerpoint/2010/main" val="246595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A3703-8998-6F6E-A3B1-F23A66E79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A685D-3EA7-65E0-BA9F-110C45252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0A3C6C52-5516-1869-ADB4-31C093FD2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34C643-148A-FDC7-DE21-085B4CCBFF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F76089-88C9-8225-E17F-D9C35059E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2" y="1767568"/>
            <a:ext cx="11386456" cy="1535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From Judah To Grandson Hezron</a:t>
            </a:r>
            <a:endParaRPr lang="en-US" sz="5800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79C31F5-A227-EC4A-7BDC-E6AAA2B26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309024"/>
              </p:ext>
            </p:extLst>
          </p:nvPr>
        </p:nvGraphicFramePr>
        <p:xfrm>
          <a:off x="344866" y="1973412"/>
          <a:ext cx="112976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itle 6">
            <a:extLst>
              <a:ext uri="{FF2B5EF4-FFF2-40B4-BE49-F238E27FC236}">
                <a16:creationId xmlns:a16="http://schemas.microsoft.com/office/drawing/2014/main" id="{D490CE1C-0F0B-1B95-765D-33D38B9B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-92074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Outlining Our Obligatory Orientation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50757A-7CC0-A995-D094-DA68779B77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27" y="189090"/>
            <a:ext cx="1629587" cy="7800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B64153-74BA-BFF5-2C8D-A526303E313F}"/>
              </a:ext>
            </a:extLst>
          </p:cNvPr>
          <p:cNvSpPr txBox="1"/>
          <p:nvPr/>
        </p:nvSpPr>
        <p:spPr>
          <a:xfrm>
            <a:off x="2550017" y="808327"/>
            <a:ext cx="10161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Chapter 2 – From Israel thru Judah to David</a:t>
            </a:r>
          </a:p>
        </p:txBody>
      </p:sp>
    </p:spTree>
    <p:extLst>
      <p:ext uri="{BB962C8B-B14F-4D97-AF65-F5344CB8AC3E}">
        <p14:creationId xmlns:p14="http://schemas.microsoft.com/office/powerpoint/2010/main" val="282993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98B85-A47F-4D9D-A117-9BEA3AFAC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88624F-5CA4-206D-95B7-4F3AF467E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9EC67D5A-0560-38D3-E5F5-BD3A2BA40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9B44B5-A672-0A96-6FE2-BD5C2186C5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8C93CA-D0BF-B1D2-C6F2-FAF01AF0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2" y="1767568"/>
            <a:ext cx="11386456" cy="1535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From Hezron To David</a:t>
            </a:r>
            <a:endParaRPr lang="en-US" sz="5800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429CA7D-08DA-7B27-4A63-17F70D9BD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299475"/>
              </p:ext>
            </p:extLst>
          </p:nvPr>
        </p:nvGraphicFramePr>
        <p:xfrm>
          <a:off x="1789990" y="2575775"/>
          <a:ext cx="10734713" cy="404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itle 6">
            <a:extLst>
              <a:ext uri="{FF2B5EF4-FFF2-40B4-BE49-F238E27FC236}">
                <a16:creationId xmlns:a16="http://schemas.microsoft.com/office/drawing/2014/main" id="{49F80DDC-286E-6849-18A3-050FC9A9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-92074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Outlining Our Obligatory Orientation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849515-3DEA-B0E0-EDEC-BB8BF542C2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27" y="189090"/>
            <a:ext cx="1629587" cy="7800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3A238F-E283-03E3-8532-EB1F44CEEDED}"/>
              </a:ext>
            </a:extLst>
          </p:cNvPr>
          <p:cNvSpPr txBox="1"/>
          <p:nvPr/>
        </p:nvSpPr>
        <p:spPr>
          <a:xfrm>
            <a:off x="2550017" y="808327"/>
            <a:ext cx="10161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Chapter 2 – From Israel thru Judah to David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ED0062-A97B-CBE5-DE98-935113C02FAD}"/>
              </a:ext>
            </a:extLst>
          </p:cNvPr>
          <p:cNvSpPr txBox="1"/>
          <p:nvPr/>
        </p:nvSpPr>
        <p:spPr>
          <a:xfrm>
            <a:off x="203743" y="4941677"/>
            <a:ext cx="3069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</a:rPr>
              <a:t>6 Generations Between Them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185FB29-C0E2-AB7C-164E-A0C47847D834}"/>
              </a:ext>
            </a:extLst>
          </p:cNvPr>
          <p:cNvCxnSpPr>
            <a:cxnSpLocks/>
          </p:cNvCxnSpPr>
          <p:nvPr/>
        </p:nvCxnSpPr>
        <p:spPr>
          <a:xfrm flipV="1">
            <a:off x="2775397" y="5357611"/>
            <a:ext cx="1770845" cy="13806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27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58E21-6BFC-7160-741E-5C050E9BC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B71615-FCD3-9659-1A58-2CC38ADB7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D8AA95A1-C58E-DC88-035F-65DBEC390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E6132-6A15-DBE4-1DFF-8827540439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B732A3-482A-2C77-BC44-C2B67DB89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2" y="1767568"/>
            <a:ext cx="11386456" cy="1535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From David to Mary &amp; Joseph</a:t>
            </a:r>
            <a:endParaRPr lang="en-US" sz="5800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7EB1A56-9A57-7C14-237A-38AA4B5E94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3725761"/>
              </p:ext>
            </p:extLst>
          </p:nvPr>
        </p:nvGraphicFramePr>
        <p:xfrm>
          <a:off x="1789990" y="2575775"/>
          <a:ext cx="10734713" cy="404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itle 6">
            <a:extLst>
              <a:ext uri="{FF2B5EF4-FFF2-40B4-BE49-F238E27FC236}">
                <a16:creationId xmlns:a16="http://schemas.microsoft.com/office/drawing/2014/main" id="{3781D024-497F-F120-7B7A-DCCED8A2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-92074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Outlining Our Obligatory Orientation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85AEA-F43A-2DF0-C516-EFBB20AEB1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27" y="189090"/>
            <a:ext cx="1629587" cy="7800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24F5FE-09DE-A3B7-579A-15EF7F14A425}"/>
              </a:ext>
            </a:extLst>
          </p:cNvPr>
          <p:cNvSpPr txBox="1"/>
          <p:nvPr/>
        </p:nvSpPr>
        <p:spPr>
          <a:xfrm>
            <a:off x="2550017" y="808327"/>
            <a:ext cx="10161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Chapter 3 – From David thru Kingly Lineage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FF00E5-FC4C-2C82-65BD-04D8DB1C5E50}"/>
              </a:ext>
            </a:extLst>
          </p:cNvPr>
          <p:cNvSpPr txBox="1"/>
          <p:nvPr/>
        </p:nvSpPr>
        <p:spPr>
          <a:xfrm>
            <a:off x="203743" y="4941677"/>
            <a:ext cx="306982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</a:rPr>
              <a:t>Many Generations Between Them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258427E-A9C3-EDE0-C503-BD6C0EF9C270}"/>
              </a:ext>
            </a:extLst>
          </p:cNvPr>
          <p:cNvCxnSpPr>
            <a:cxnSpLocks/>
          </p:cNvCxnSpPr>
          <p:nvPr/>
        </p:nvCxnSpPr>
        <p:spPr>
          <a:xfrm flipV="1">
            <a:off x="2775397" y="5396245"/>
            <a:ext cx="1770845" cy="13806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D0377F8-DB78-E4D2-63A7-D52765A10D4F}"/>
              </a:ext>
            </a:extLst>
          </p:cNvPr>
          <p:cNvCxnSpPr>
            <a:cxnSpLocks/>
          </p:cNvCxnSpPr>
          <p:nvPr/>
        </p:nvCxnSpPr>
        <p:spPr>
          <a:xfrm>
            <a:off x="1526146" y="5147993"/>
            <a:ext cx="5550795" cy="14874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08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B7E7E-8392-8862-A443-E44C7CC98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20BBD-008F-BCFA-19B6-0E1D20147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F872690C-22B4-70F4-B1C8-17F82180C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643E45-AFA1-F280-62E8-D8AE8ABC54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BB4BA2-59D8-BA82-C538-E0D27F7A6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2" y="1767568"/>
            <a:ext cx="11386456" cy="1535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8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Of Israel (Jacob) 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&amp; His 13 Sons</a:t>
            </a:r>
            <a:endParaRPr lang="en-US" sz="5800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032966F-F33A-FA2A-A5F0-DEE8F3BDF8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058884"/>
              </p:ext>
            </p:extLst>
          </p:nvPr>
        </p:nvGraphicFramePr>
        <p:xfrm>
          <a:off x="145960" y="2654517"/>
          <a:ext cx="11900079" cy="3143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itle 6">
            <a:extLst>
              <a:ext uri="{FF2B5EF4-FFF2-40B4-BE49-F238E27FC236}">
                <a16:creationId xmlns:a16="http://schemas.microsoft.com/office/drawing/2014/main" id="{DAB22BA9-8971-5BA0-7D97-3F6EA14CA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-92074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Outlining Our Obligatory Orientation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33AFC1-8AE5-C31A-0E48-8E424FC236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27" y="189090"/>
            <a:ext cx="1629587" cy="7800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574142-250E-3709-1749-E6D0B2E926CF}"/>
              </a:ext>
            </a:extLst>
          </p:cNvPr>
          <p:cNvSpPr txBox="1"/>
          <p:nvPr/>
        </p:nvSpPr>
        <p:spPr>
          <a:xfrm>
            <a:off x="3464417" y="808327"/>
            <a:ext cx="924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Chapter 4-7 – Israel’s 13 Sons Families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0189FC4-9658-12EF-5C77-BBC498F41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832873"/>
              </p:ext>
            </p:extLst>
          </p:nvPr>
        </p:nvGraphicFramePr>
        <p:xfrm>
          <a:off x="145961" y="3908738"/>
          <a:ext cx="11900079" cy="267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DA39CA8-78E0-D570-A734-B63A3A3D813C}"/>
              </a:ext>
            </a:extLst>
          </p:cNvPr>
          <p:cNvSpPr txBox="1"/>
          <p:nvPr/>
        </p:nvSpPr>
        <p:spPr>
          <a:xfrm>
            <a:off x="687212" y="3095338"/>
            <a:ext cx="35559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</a:rPr>
              <a:t>Birthright Moved</a:t>
            </a:r>
          </a:p>
        </p:txBody>
      </p:sp>
      <p:sp>
        <p:nvSpPr>
          <p:cNvPr id="15" name="Arrow: U-Turn 14">
            <a:extLst>
              <a:ext uri="{FF2B5EF4-FFF2-40B4-BE49-F238E27FC236}">
                <a16:creationId xmlns:a16="http://schemas.microsoft.com/office/drawing/2014/main" id="{697E311D-3FCF-5969-1C53-E305CB8E9C51}"/>
              </a:ext>
            </a:extLst>
          </p:cNvPr>
          <p:cNvSpPr/>
          <p:nvPr/>
        </p:nvSpPr>
        <p:spPr>
          <a:xfrm flipH="1">
            <a:off x="463639" y="3632828"/>
            <a:ext cx="3651161" cy="868690"/>
          </a:xfrm>
          <a:prstGeom prst="uturnArrow">
            <a:avLst>
              <a:gd name="adj1" fmla="val 1907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U-Turn 15">
            <a:extLst>
              <a:ext uri="{FF2B5EF4-FFF2-40B4-BE49-F238E27FC236}">
                <a16:creationId xmlns:a16="http://schemas.microsoft.com/office/drawing/2014/main" id="{F77DD53B-C9EC-6ED6-3795-B19052B54133}"/>
              </a:ext>
            </a:extLst>
          </p:cNvPr>
          <p:cNvSpPr/>
          <p:nvPr/>
        </p:nvSpPr>
        <p:spPr>
          <a:xfrm>
            <a:off x="4656052" y="2937241"/>
            <a:ext cx="4908997" cy="1564277"/>
          </a:xfrm>
          <a:prstGeom prst="uturnArrow">
            <a:avLst>
              <a:gd name="adj1" fmla="val 11110"/>
              <a:gd name="adj2" fmla="val 15649"/>
              <a:gd name="adj3" fmla="val 22123"/>
              <a:gd name="adj4" fmla="val 43750"/>
              <a:gd name="adj5" fmla="val 7967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74F90B-4D21-A5C1-7429-8A8DC0821FCB}"/>
              </a:ext>
            </a:extLst>
          </p:cNvPr>
          <p:cNvSpPr txBox="1"/>
          <p:nvPr/>
        </p:nvSpPr>
        <p:spPr>
          <a:xfrm>
            <a:off x="4724963" y="2413584"/>
            <a:ext cx="46347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</a:rPr>
              <a:t>Double Blessing Moved</a:t>
            </a:r>
          </a:p>
        </p:txBody>
      </p:sp>
    </p:spTree>
    <p:extLst>
      <p:ext uri="{BB962C8B-B14F-4D97-AF65-F5344CB8AC3E}">
        <p14:creationId xmlns:p14="http://schemas.microsoft.com/office/powerpoint/2010/main" val="241338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D4655-DEA2-56D1-A78D-D5AB8E326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14472-698E-5D28-FA1E-8DD67D005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9290B081-9C3D-694A-25E0-CDADA5CCD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1E8E52-DDE4-51A3-F266-E5B1417B7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0C6B65-3869-BDB1-BF34-B3C2F3BA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2" y="2141054"/>
            <a:ext cx="11386456" cy="4169593"/>
          </a:xfrm>
        </p:spPr>
        <p:txBody>
          <a:bodyPr>
            <a:noAutofit/>
          </a:bodyPr>
          <a:lstStyle/>
          <a:p>
            <a:pPr marL="798513" indent="-798513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Re-establishing </a:t>
            </a: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the Administrative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Identity</a:t>
            </a:r>
          </a:p>
          <a:p>
            <a:pPr marL="798513" indent="-798513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sz="55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Restoring the Religious Leadership</a:t>
            </a:r>
          </a:p>
          <a:p>
            <a:pPr marL="798513" indent="-798513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sz="55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Reminding of God’s Faithfulness to those who are Faithful to Him</a:t>
            </a:r>
            <a:endParaRPr lang="en-US" sz="55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03E04690-E1FF-3DF3-AF02-D1973DBA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2" y="-92074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Outlining Our Obligatory Orientation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E2715-FCE6-4291-24BF-0638F7E55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27" y="189090"/>
            <a:ext cx="1629587" cy="7800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02B7F4-05F3-4C16-6A28-4627B86A7C7F}"/>
              </a:ext>
            </a:extLst>
          </p:cNvPr>
          <p:cNvSpPr txBox="1"/>
          <p:nvPr/>
        </p:nvSpPr>
        <p:spPr>
          <a:xfrm>
            <a:off x="3741313" y="909397"/>
            <a:ext cx="897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3 Structures To Have Organized In Life</a:t>
            </a:r>
          </a:p>
        </p:txBody>
      </p:sp>
    </p:spTree>
    <p:extLst>
      <p:ext uri="{BB962C8B-B14F-4D97-AF65-F5344CB8AC3E}">
        <p14:creationId xmlns:p14="http://schemas.microsoft.com/office/powerpoint/2010/main" val="41279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248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Footlight MT Light</vt:lpstr>
      <vt:lpstr>Narkisim</vt:lpstr>
      <vt:lpstr>Papyrus</vt:lpstr>
      <vt:lpstr>Office Theme</vt:lpstr>
      <vt:lpstr>Chapters 1-9</vt:lpstr>
      <vt:lpstr>Outlining Our Obligatory Orientation</vt:lpstr>
      <vt:lpstr>Outlining Our Obligatory Orientation</vt:lpstr>
      <vt:lpstr>Outlining Our Obligatory Orientation</vt:lpstr>
      <vt:lpstr>Outlining Our Obligatory Orientation</vt:lpstr>
      <vt:lpstr>Outlining Our Obligatory Orientation</vt:lpstr>
      <vt:lpstr>Outlining Our Obligatory Orientation</vt:lpstr>
      <vt:lpstr>Outlining Our Obligatory Orientation</vt:lpstr>
      <vt:lpstr>Outlining Our Obligatory Orientation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1</cp:revision>
  <dcterms:created xsi:type="dcterms:W3CDTF">2025-08-29T12:27:13Z</dcterms:created>
  <dcterms:modified xsi:type="dcterms:W3CDTF">2025-08-29T15:08:41Z</dcterms:modified>
</cp:coreProperties>
</file>