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38" r:id="rId2"/>
    <p:sldId id="539" r:id="rId3"/>
    <p:sldId id="542" r:id="rId4"/>
    <p:sldId id="545" r:id="rId5"/>
    <p:sldId id="546" r:id="rId6"/>
    <p:sldId id="547" r:id="rId7"/>
    <p:sldId id="543" r:id="rId8"/>
    <p:sldId id="544" r:id="rId9"/>
    <p:sldId id="548" r:id="rId10"/>
    <p:sldId id="549" r:id="rId11"/>
    <p:sldId id="550" r:id="rId12"/>
    <p:sldId id="554" r:id="rId13"/>
    <p:sldId id="551" r:id="rId14"/>
    <p:sldId id="552" r:id="rId15"/>
    <p:sldId id="553" r:id="rId16"/>
    <p:sldId id="55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8D6EC-AC16-44A7-8A7C-3361DF3E87A2}" v="629" dt="2025-08-27T11:59:02.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4660"/>
  </p:normalViewPr>
  <p:slideViewPr>
    <p:cSldViewPr snapToGrid="0">
      <p:cViewPr varScale="1">
        <p:scale>
          <a:sx n="74" d="100"/>
          <a:sy n="74" d="100"/>
        </p:scale>
        <p:origin x="726" y="2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hunk" userId="8b1a05f26d681f8b" providerId="LiveId" clId="{9918D6EC-AC16-44A7-8A7C-3361DF3E87A2}"/>
    <pc:docChg chg="undo custSel addSld delSld modSld sldOrd">
      <pc:chgData name="Daniel Shunk" userId="8b1a05f26d681f8b" providerId="LiveId" clId="{9918D6EC-AC16-44A7-8A7C-3361DF3E87A2}" dt="2025-08-27T11:59:04.945" v="1037" actId="47"/>
      <pc:docMkLst>
        <pc:docMk/>
      </pc:docMkLst>
      <pc:sldChg chg="modSp mod">
        <pc:chgData name="Daniel Shunk" userId="8b1a05f26d681f8b" providerId="LiveId" clId="{9918D6EC-AC16-44A7-8A7C-3361DF3E87A2}" dt="2025-08-27T11:21:44.499" v="66" actId="255"/>
        <pc:sldMkLst>
          <pc:docMk/>
          <pc:sldMk cId="228326901" sldId="538"/>
        </pc:sldMkLst>
        <pc:spChg chg="mod">
          <ac:chgData name="Daniel Shunk" userId="8b1a05f26d681f8b" providerId="LiveId" clId="{9918D6EC-AC16-44A7-8A7C-3361DF3E87A2}" dt="2025-08-27T11:21:44.499" v="66" actId="255"/>
          <ac:spMkLst>
            <pc:docMk/>
            <pc:sldMk cId="228326901" sldId="538"/>
            <ac:spMk id="3" creationId="{524D669F-4F57-4507-9DE2-CA8630900E2D}"/>
          </ac:spMkLst>
        </pc:spChg>
        <pc:spChg chg="mod">
          <ac:chgData name="Daniel Shunk" userId="8b1a05f26d681f8b" providerId="LiveId" clId="{9918D6EC-AC16-44A7-8A7C-3361DF3E87A2}" dt="2025-08-27T11:21:17.873" v="38" actId="14100"/>
          <ac:spMkLst>
            <pc:docMk/>
            <pc:sldMk cId="228326901" sldId="538"/>
            <ac:spMk id="8" creationId="{9A942C08-623B-1D70-6166-9ABAB57303E5}"/>
          </ac:spMkLst>
        </pc:spChg>
      </pc:sldChg>
      <pc:sldChg chg="modSp mod modAnim">
        <pc:chgData name="Daniel Shunk" userId="8b1a05f26d681f8b" providerId="LiveId" clId="{9918D6EC-AC16-44A7-8A7C-3361DF3E87A2}" dt="2025-08-27T11:27:18.951" v="342" actId="20577"/>
        <pc:sldMkLst>
          <pc:docMk/>
          <pc:sldMk cId="2578378471" sldId="539"/>
        </pc:sldMkLst>
        <pc:spChg chg="mod">
          <ac:chgData name="Daniel Shunk" userId="8b1a05f26d681f8b" providerId="LiveId" clId="{9918D6EC-AC16-44A7-8A7C-3361DF3E87A2}" dt="2025-08-27T11:27:18.951" v="342" actId="20577"/>
          <ac:spMkLst>
            <pc:docMk/>
            <pc:sldMk cId="2578378471" sldId="539"/>
            <ac:spMk id="3" creationId="{BD529B98-49C5-DA83-EA3D-3E6D8A3EED3B}"/>
          </ac:spMkLst>
        </pc:spChg>
        <pc:spChg chg="mod">
          <ac:chgData name="Daniel Shunk" userId="8b1a05f26d681f8b" providerId="LiveId" clId="{9918D6EC-AC16-44A7-8A7C-3361DF3E87A2}" dt="2025-08-27T11:22:26.090" v="85" actId="20577"/>
          <ac:spMkLst>
            <pc:docMk/>
            <pc:sldMk cId="2578378471" sldId="539"/>
            <ac:spMk id="7" creationId="{3FC1DDF3-8A9D-6F62-3CA8-F22532B135D7}"/>
          </ac:spMkLst>
        </pc:spChg>
        <pc:picChg chg="mod">
          <ac:chgData name="Daniel Shunk" userId="8b1a05f26d681f8b" providerId="LiveId" clId="{9918D6EC-AC16-44A7-8A7C-3361DF3E87A2}" dt="2025-08-27T11:22:37.674" v="104" actId="1076"/>
          <ac:picMkLst>
            <pc:docMk/>
            <pc:sldMk cId="2578378471" sldId="539"/>
            <ac:picMk id="4" creationId="{C879BD45-4F23-053E-0CBD-1B2E6055FC3A}"/>
          </ac:picMkLst>
        </pc:picChg>
      </pc:sldChg>
      <pc:sldChg chg="modSp mod">
        <pc:chgData name="Daniel Shunk" userId="8b1a05f26d681f8b" providerId="LiveId" clId="{9918D6EC-AC16-44A7-8A7C-3361DF3E87A2}" dt="2025-08-27T11:29:16.075" v="362" actId="255"/>
        <pc:sldMkLst>
          <pc:docMk/>
          <pc:sldMk cId="4293401186" sldId="542"/>
        </pc:sldMkLst>
        <pc:spChg chg="mod">
          <ac:chgData name="Daniel Shunk" userId="8b1a05f26d681f8b" providerId="LiveId" clId="{9918D6EC-AC16-44A7-8A7C-3361DF3E87A2}" dt="2025-08-27T11:29:16.075" v="362" actId="255"/>
          <ac:spMkLst>
            <pc:docMk/>
            <pc:sldMk cId="4293401186" sldId="542"/>
            <ac:spMk id="3" creationId="{49CB45BE-50B9-79CD-7677-7E7992977119}"/>
          </ac:spMkLst>
        </pc:spChg>
        <pc:spChg chg="mod">
          <ac:chgData name="Daniel Shunk" userId="8b1a05f26d681f8b" providerId="LiveId" clId="{9918D6EC-AC16-44A7-8A7C-3361DF3E87A2}" dt="2025-08-27T11:28:15.788" v="355" actId="14100"/>
          <ac:spMkLst>
            <pc:docMk/>
            <pc:sldMk cId="4293401186" sldId="542"/>
            <ac:spMk id="7" creationId="{B98004E7-EC74-0C1E-8693-D329869A8A73}"/>
          </ac:spMkLst>
        </pc:spChg>
      </pc:sldChg>
      <pc:sldChg chg="del">
        <pc:chgData name="Daniel Shunk" userId="8b1a05f26d681f8b" providerId="LiveId" clId="{9918D6EC-AC16-44A7-8A7C-3361DF3E87A2}" dt="2025-08-27T11:20:36.483" v="0" actId="47"/>
        <pc:sldMkLst>
          <pc:docMk/>
          <pc:sldMk cId="637579004" sldId="543"/>
        </pc:sldMkLst>
      </pc:sldChg>
      <pc:sldChg chg="modSp add modAnim">
        <pc:chgData name="Daniel Shunk" userId="8b1a05f26d681f8b" providerId="LiveId" clId="{9918D6EC-AC16-44A7-8A7C-3361DF3E87A2}" dt="2025-08-27T11:33:42.513" v="528"/>
        <pc:sldMkLst>
          <pc:docMk/>
          <pc:sldMk cId="3479225971" sldId="543"/>
        </pc:sldMkLst>
        <pc:spChg chg="mod">
          <ac:chgData name="Daniel Shunk" userId="8b1a05f26d681f8b" providerId="LiveId" clId="{9918D6EC-AC16-44A7-8A7C-3361DF3E87A2}" dt="2025-08-27T11:33:39.032" v="527" actId="20577"/>
          <ac:spMkLst>
            <pc:docMk/>
            <pc:sldMk cId="3479225971" sldId="543"/>
            <ac:spMk id="3" creationId="{6AD1919E-577B-A4F0-7F98-F358F95F501B}"/>
          </ac:spMkLst>
        </pc:spChg>
      </pc:sldChg>
      <pc:sldChg chg="del">
        <pc:chgData name="Daniel Shunk" userId="8b1a05f26d681f8b" providerId="LiveId" clId="{9918D6EC-AC16-44A7-8A7C-3361DF3E87A2}" dt="2025-08-27T11:20:37.314" v="1" actId="47"/>
        <pc:sldMkLst>
          <pc:docMk/>
          <pc:sldMk cId="3429385828" sldId="544"/>
        </pc:sldMkLst>
      </pc:sldChg>
      <pc:sldChg chg="modSp add mod replId modAnim">
        <pc:chgData name="Daniel Shunk" userId="8b1a05f26d681f8b" providerId="LiveId" clId="{9918D6EC-AC16-44A7-8A7C-3361DF3E87A2}" dt="2025-08-27T11:36:17.254" v="575" actId="255"/>
        <pc:sldMkLst>
          <pc:docMk/>
          <pc:sldMk cId="3994403602" sldId="544"/>
        </pc:sldMkLst>
        <pc:spChg chg="mod">
          <ac:chgData name="Daniel Shunk" userId="8b1a05f26d681f8b" providerId="LiveId" clId="{9918D6EC-AC16-44A7-8A7C-3361DF3E87A2}" dt="2025-08-27T11:36:17.254" v="575" actId="255"/>
          <ac:spMkLst>
            <pc:docMk/>
            <pc:sldMk cId="3994403602" sldId="544"/>
            <ac:spMk id="3" creationId="{DDF862D9-FB7B-E56D-9905-36C9752CCB60}"/>
          </ac:spMkLst>
        </pc:spChg>
        <pc:spChg chg="mod">
          <ac:chgData name="Daniel Shunk" userId="8b1a05f26d681f8b" providerId="LiveId" clId="{9918D6EC-AC16-44A7-8A7C-3361DF3E87A2}" dt="2025-08-27T11:34:03.485" v="544" actId="14100"/>
          <ac:spMkLst>
            <pc:docMk/>
            <pc:sldMk cId="3994403602" sldId="544"/>
            <ac:spMk id="7" creationId="{7DAFF795-CF91-4B60-EE61-17CB4267C24B}"/>
          </ac:spMkLst>
        </pc:spChg>
      </pc:sldChg>
      <pc:sldChg chg="modSp add mod">
        <pc:chgData name="Daniel Shunk" userId="8b1a05f26d681f8b" providerId="LiveId" clId="{9918D6EC-AC16-44A7-8A7C-3361DF3E87A2}" dt="2025-08-27T11:30:44.716" v="398" actId="255"/>
        <pc:sldMkLst>
          <pc:docMk/>
          <pc:sldMk cId="1713792169" sldId="545"/>
        </pc:sldMkLst>
        <pc:spChg chg="mod">
          <ac:chgData name="Daniel Shunk" userId="8b1a05f26d681f8b" providerId="LiveId" clId="{9918D6EC-AC16-44A7-8A7C-3361DF3E87A2}" dt="2025-08-27T11:30:44.716" v="398" actId="255"/>
          <ac:spMkLst>
            <pc:docMk/>
            <pc:sldMk cId="1713792169" sldId="545"/>
            <ac:spMk id="3" creationId="{3AAC6076-B518-F175-1552-6F9B734A5DF6}"/>
          </ac:spMkLst>
        </pc:spChg>
        <pc:spChg chg="mod">
          <ac:chgData name="Daniel Shunk" userId="8b1a05f26d681f8b" providerId="LiveId" clId="{9918D6EC-AC16-44A7-8A7C-3361DF3E87A2}" dt="2025-08-27T11:29:49.433" v="385" actId="14100"/>
          <ac:spMkLst>
            <pc:docMk/>
            <pc:sldMk cId="1713792169" sldId="545"/>
            <ac:spMk id="7" creationId="{6BFB4CE0-8B1A-5493-BE07-90B6EA369463}"/>
          </ac:spMkLst>
        </pc:spChg>
      </pc:sldChg>
      <pc:sldChg chg="del">
        <pc:chgData name="Daniel Shunk" userId="8b1a05f26d681f8b" providerId="LiveId" clId="{9918D6EC-AC16-44A7-8A7C-3361DF3E87A2}" dt="2025-08-27T11:20:38.662" v="3" actId="47"/>
        <pc:sldMkLst>
          <pc:docMk/>
          <pc:sldMk cId="2083529033" sldId="545"/>
        </pc:sldMkLst>
      </pc:sldChg>
      <pc:sldChg chg="modSp add mod">
        <pc:chgData name="Daniel Shunk" userId="8b1a05f26d681f8b" providerId="LiveId" clId="{9918D6EC-AC16-44A7-8A7C-3361DF3E87A2}" dt="2025-08-27T11:32:06.991" v="497" actId="1037"/>
        <pc:sldMkLst>
          <pc:docMk/>
          <pc:sldMk cId="1689726927" sldId="546"/>
        </pc:sldMkLst>
        <pc:spChg chg="mod">
          <ac:chgData name="Daniel Shunk" userId="8b1a05f26d681f8b" providerId="LiveId" clId="{9918D6EC-AC16-44A7-8A7C-3361DF3E87A2}" dt="2025-08-27T11:31:56.609" v="460" actId="1035"/>
          <ac:spMkLst>
            <pc:docMk/>
            <pc:sldMk cId="1689726927" sldId="546"/>
            <ac:spMk id="3" creationId="{C1D9DD36-A0C5-F2C6-B419-EBB09C918B5A}"/>
          </ac:spMkLst>
        </pc:spChg>
        <pc:spChg chg="mod">
          <ac:chgData name="Daniel Shunk" userId="8b1a05f26d681f8b" providerId="LiveId" clId="{9918D6EC-AC16-44A7-8A7C-3361DF3E87A2}" dt="2025-08-27T11:32:06.991" v="497" actId="1037"/>
          <ac:spMkLst>
            <pc:docMk/>
            <pc:sldMk cId="1689726927" sldId="546"/>
            <ac:spMk id="7" creationId="{2238F134-48C6-B975-9D5F-5232FC0B527A}"/>
          </ac:spMkLst>
        </pc:spChg>
      </pc:sldChg>
      <pc:sldChg chg="del">
        <pc:chgData name="Daniel Shunk" userId="8b1a05f26d681f8b" providerId="LiveId" clId="{9918D6EC-AC16-44A7-8A7C-3361DF3E87A2}" dt="2025-08-27T11:20:39.144" v="4" actId="47"/>
        <pc:sldMkLst>
          <pc:docMk/>
          <pc:sldMk cId="3762243498" sldId="546"/>
        </pc:sldMkLst>
      </pc:sldChg>
      <pc:sldChg chg="modSp add mod replId modAnim">
        <pc:chgData name="Daniel Shunk" userId="8b1a05f26d681f8b" providerId="LiveId" clId="{9918D6EC-AC16-44A7-8A7C-3361DF3E87A2}" dt="2025-08-27T11:33:13.279" v="525" actId="255"/>
        <pc:sldMkLst>
          <pc:docMk/>
          <pc:sldMk cId="132391873" sldId="547"/>
        </pc:sldMkLst>
        <pc:spChg chg="mod">
          <ac:chgData name="Daniel Shunk" userId="8b1a05f26d681f8b" providerId="LiveId" clId="{9918D6EC-AC16-44A7-8A7C-3361DF3E87A2}" dt="2025-08-27T11:33:13.279" v="525" actId="255"/>
          <ac:spMkLst>
            <pc:docMk/>
            <pc:sldMk cId="132391873" sldId="547"/>
            <ac:spMk id="3" creationId="{CAFF78AC-A1B7-C5FF-B0A9-3193FAFA79B5}"/>
          </ac:spMkLst>
        </pc:spChg>
        <pc:spChg chg="mod">
          <ac:chgData name="Daniel Shunk" userId="8b1a05f26d681f8b" providerId="LiveId" clId="{9918D6EC-AC16-44A7-8A7C-3361DF3E87A2}" dt="2025-08-27T11:32:29.998" v="514" actId="14100"/>
          <ac:spMkLst>
            <pc:docMk/>
            <pc:sldMk cId="132391873" sldId="547"/>
            <ac:spMk id="7" creationId="{5C538643-0CE9-3460-718B-0EA2A0193F6F}"/>
          </ac:spMkLst>
        </pc:spChg>
      </pc:sldChg>
      <pc:sldChg chg="del">
        <pc:chgData name="Daniel Shunk" userId="8b1a05f26d681f8b" providerId="LiveId" clId="{9918D6EC-AC16-44A7-8A7C-3361DF3E87A2}" dt="2025-08-27T11:20:38.101" v="2" actId="47"/>
        <pc:sldMkLst>
          <pc:docMk/>
          <pc:sldMk cId="2261044260" sldId="547"/>
        </pc:sldMkLst>
      </pc:sldChg>
      <pc:sldChg chg="modSp add modAnim">
        <pc:chgData name="Daniel Shunk" userId="8b1a05f26d681f8b" providerId="LiveId" clId="{9918D6EC-AC16-44A7-8A7C-3361DF3E87A2}" dt="2025-08-27T11:37:54.111" v="579"/>
        <pc:sldMkLst>
          <pc:docMk/>
          <pc:sldMk cId="1462720463" sldId="548"/>
        </pc:sldMkLst>
        <pc:spChg chg="mod">
          <ac:chgData name="Daniel Shunk" userId="8b1a05f26d681f8b" providerId="LiveId" clId="{9918D6EC-AC16-44A7-8A7C-3361DF3E87A2}" dt="2025-08-27T11:37:41.316" v="578" actId="20577"/>
          <ac:spMkLst>
            <pc:docMk/>
            <pc:sldMk cId="1462720463" sldId="548"/>
            <ac:spMk id="3" creationId="{03F8D7E6-9CA9-E267-774D-BC48D8983930}"/>
          </ac:spMkLst>
        </pc:spChg>
      </pc:sldChg>
      <pc:sldChg chg="del">
        <pc:chgData name="Daniel Shunk" userId="8b1a05f26d681f8b" providerId="LiveId" clId="{9918D6EC-AC16-44A7-8A7C-3361DF3E87A2}" dt="2025-08-27T11:20:40.562" v="7" actId="47"/>
        <pc:sldMkLst>
          <pc:docMk/>
          <pc:sldMk cId="3330440364" sldId="548"/>
        </pc:sldMkLst>
      </pc:sldChg>
      <pc:sldChg chg="modSp add mod replId">
        <pc:chgData name="Daniel Shunk" userId="8b1a05f26d681f8b" providerId="LiveId" clId="{9918D6EC-AC16-44A7-8A7C-3361DF3E87A2}" dt="2025-08-27T11:39:05.082" v="603" actId="255"/>
        <pc:sldMkLst>
          <pc:docMk/>
          <pc:sldMk cId="1947405600" sldId="549"/>
        </pc:sldMkLst>
        <pc:spChg chg="mod">
          <ac:chgData name="Daniel Shunk" userId="8b1a05f26d681f8b" providerId="LiveId" clId="{9918D6EC-AC16-44A7-8A7C-3361DF3E87A2}" dt="2025-08-27T11:39:05.082" v="603" actId="255"/>
          <ac:spMkLst>
            <pc:docMk/>
            <pc:sldMk cId="1947405600" sldId="549"/>
            <ac:spMk id="3" creationId="{F8F05627-2359-65FF-BD5B-8413A34E8FB4}"/>
          </ac:spMkLst>
        </pc:spChg>
        <pc:spChg chg="mod">
          <ac:chgData name="Daniel Shunk" userId="8b1a05f26d681f8b" providerId="LiveId" clId="{9918D6EC-AC16-44A7-8A7C-3361DF3E87A2}" dt="2025-08-27T11:38:19.852" v="595" actId="14100"/>
          <ac:spMkLst>
            <pc:docMk/>
            <pc:sldMk cId="1947405600" sldId="549"/>
            <ac:spMk id="7" creationId="{0F714F9C-1C1A-63EE-0106-C21E816066F4}"/>
          </ac:spMkLst>
        </pc:spChg>
      </pc:sldChg>
      <pc:sldChg chg="del">
        <pc:chgData name="Daniel Shunk" userId="8b1a05f26d681f8b" providerId="LiveId" clId="{9918D6EC-AC16-44A7-8A7C-3361DF3E87A2}" dt="2025-08-27T11:20:40.958" v="8" actId="47"/>
        <pc:sldMkLst>
          <pc:docMk/>
          <pc:sldMk cId="3273837280" sldId="549"/>
        </pc:sldMkLst>
      </pc:sldChg>
      <pc:sldChg chg="modSp add modAnim">
        <pc:chgData name="Daniel Shunk" userId="8b1a05f26d681f8b" providerId="LiveId" clId="{9918D6EC-AC16-44A7-8A7C-3361DF3E87A2}" dt="2025-08-27T11:55:30.336" v="994"/>
        <pc:sldMkLst>
          <pc:docMk/>
          <pc:sldMk cId="318737920" sldId="550"/>
        </pc:sldMkLst>
        <pc:spChg chg="mod">
          <ac:chgData name="Daniel Shunk" userId="8b1a05f26d681f8b" providerId="LiveId" clId="{9918D6EC-AC16-44A7-8A7C-3361DF3E87A2}" dt="2025-08-27T11:39:36.571" v="605" actId="20577"/>
          <ac:spMkLst>
            <pc:docMk/>
            <pc:sldMk cId="318737920" sldId="550"/>
            <ac:spMk id="3" creationId="{A4CA3CB0-ADB9-56CC-EB7A-D0C8202EF574}"/>
          </ac:spMkLst>
        </pc:spChg>
      </pc:sldChg>
      <pc:sldChg chg="del">
        <pc:chgData name="Daniel Shunk" userId="8b1a05f26d681f8b" providerId="LiveId" clId="{9918D6EC-AC16-44A7-8A7C-3361DF3E87A2}" dt="2025-08-27T11:20:39.944" v="6" actId="47"/>
        <pc:sldMkLst>
          <pc:docMk/>
          <pc:sldMk cId="407891312" sldId="550"/>
        </pc:sldMkLst>
      </pc:sldChg>
      <pc:sldChg chg="modSp add mod replId">
        <pc:chgData name="Daniel Shunk" userId="8b1a05f26d681f8b" providerId="LiveId" clId="{9918D6EC-AC16-44A7-8A7C-3361DF3E87A2}" dt="2025-08-27T11:56:56.010" v="1013" actId="255"/>
        <pc:sldMkLst>
          <pc:docMk/>
          <pc:sldMk cId="2704495242" sldId="551"/>
        </pc:sldMkLst>
        <pc:spChg chg="mod">
          <ac:chgData name="Daniel Shunk" userId="8b1a05f26d681f8b" providerId="LiveId" clId="{9918D6EC-AC16-44A7-8A7C-3361DF3E87A2}" dt="2025-08-27T11:56:56.010" v="1013" actId="255"/>
          <ac:spMkLst>
            <pc:docMk/>
            <pc:sldMk cId="2704495242" sldId="551"/>
            <ac:spMk id="3" creationId="{17D01F89-B03F-BD4C-6560-A9213AE41FFB}"/>
          </ac:spMkLst>
        </pc:spChg>
        <pc:spChg chg="mod">
          <ac:chgData name="Daniel Shunk" userId="8b1a05f26d681f8b" providerId="LiveId" clId="{9918D6EC-AC16-44A7-8A7C-3361DF3E87A2}" dt="2025-08-27T11:56:13.678" v="1007" actId="14100"/>
          <ac:spMkLst>
            <pc:docMk/>
            <pc:sldMk cId="2704495242" sldId="551"/>
            <ac:spMk id="7" creationId="{A42F2269-E466-0270-BA2A-CA433EF2BD90}"/>
          </ac:spMkLst>
        </pc:spChg>
      </pc:sldChg>
      <pc:sldChg chg="del">
        <pc:chgData name="Daniel Shunk" userId="8b1a05f26d681f8b" providerId="LiveId" clId="{9918D6EC-AC16-44A7-8A7C-3361DF3E87A2}" dt="2025-08-27T11:20:39.556" v="5" actId="47"/>
        <pc:sldMkLst>
          <pc:docMk/>
          <pc:sldMk cId="3351319158" sldId="551"/>
        </pc:sldMkLst>
      </pc:sldChg>
      <pc:sldChg chg="add modAnim">
        <pc:chgData name="Daniel Shunk" userId="8b1a05f26d681f8b" providerId="LiveId" clId="{9918D6EC-AC16-44A7-8A7C-3361DF3E87A2}" dt="2025-08-27T11:57:25.502" v="1014"/>
        <pc:sldMkLst>
          <pc:docMk/>
          <pc:sldMk cId="2751131302" sldId="552"/>
        </pc:sldMkLst>
      </pc:sldChg>
      <pc:sldChg chg="del">
        <pc:chgData name="Daniel Shunk" userId="8b1a05f26d681f8b" providerId="LiveId" clId="{9918D6EC-AC16-44A7-8A7C-3361DF3E87A2}" dt="2025-08-27T11:20:41.516" v="10" actId="47"/>
        <pc:sldMkLst>
          <pc:docMk/>
          <pc:sldMk cId="3703003579" sldId="552"/>
        </pc:sldMkLst>
      </pc:sldChg>
      <pc:sldChg chg="modSp add mod replId">
        <pc:chgData name="Daniel Shunk" userId="8b1a05f26d681f8b" providerId="LiveId" clId="{9918D6EC-AC16-44A7-8A7C-3361DF3E87A2}" dt="2025-08-27T11:58:44.615" v="1035" actId="255"/>
        <pc:sldMkLst>
          <pc:docMk/>
          <pc:sldMk cId="2637862017" sldId="553"/>
        </pc:sldMkLst>
        <pc:spChg chg="mod">
          <ac:chgData name="Daniel Shunk" userId="8b1a05f26d681f8b" providerId="LiveId" clId="{9918D6EC-AC16-44A7-8A7C-3361DF3E87A2}" dt="2025-08-27T11:58:44.615" v="1035" actId="255"/>
          <ac:spMkLst>
            <pc:docMk/>
            <pc:sldMk cId="2637862017" sldId="553"/>
            <ac:spMk id="3" creationId="{637B9392-D28A-AC3A-A157-70D4E455D489}"/>
          </ac:spMkLst>
        </pc:spChg>
        <pc:spChg chg="mod">
          <ac:chgData name="Daniel Shunk" userId="8b1a05f26d681f8b" providerId="LiveId" clId="{9918D6EC-AC16-44A7-8A7C-3361DF3E87A2}" dt="2025-08-27T11:58:02.343" v="1027" actId="14100"/>
          <ac:spMkLst>
            <pc:docMk/>
            <pc:sldMk cId="2637862017" sldId="553"/>
            <ac:spMk id="7" creationId="{D345D799-78E3-F7D7-BBB6-AE19B3EE1FC3}"/>
          </ac:spMkLst>
        </pc:spChg>
      </pc:sldChg>
      <pc:sldChg chg="del">
        <pc:chgData name="Daniel Shunk" userId="8b1a05f26d681f8b" providerId="LiveId" clId="{9918D6EC-AC16-44A7-8A7C-3361DF3E87A2}" dt="2025-08-27T11:20:41.245" v="9" actId="47"/>
        <pc:sldMkLst>
          <pc:docMk/>
          <pc:sldMk cId="103664617" sldId="554"/>
        </pc:sldMkLst>
      </pc:sldChg>
      <pc:sldChg chg="modSp add mod ord modAnim">
        <pc:chgData name="Daniel Shunk" userId="8b1a05f26d681f8b" providerId="LiveId" clId="{9918D6EC-AC16-44A7-8A7C-3361DF3E87A2}" dt="2025-08-27T11:55:48.281" v="996"/>
        <pc:sldMkLst>
          <pc:docMk/>
          <pc:sldMk cId="1879753930" sldId="554"/>
        </pc:sldMkLst>
        <pc:spChg chg="mod">
          <ac:chgData name="Daniel Shunk" userId="8b1a05f26d681f8b" providerId="LiveId" clId="{9918D6EC-AC16-44A7-8A7C-3361DF3E87A2}" dt="2025-08-27T11:50:35.946" v="992" actId="1035"/>
          <ac:spMkLst>
            <pc:docMk/>
            <pc:sldMk cId="1879753930" sldId="554"/>
            <ac:spMk id="3" creationId="{86FA9D7A-86E5-AA30-D725-FDCF484B4AAE}"/>
          </ac:spMkLst>
        </pc:spChg>
        <pc:spChg chg="mod">
          <ac:chgData name="Daniel Shunk" userId="8b1a05f26d681f8b" providerId="LiveId" clId="{9918D6EC-AC16-44A7-8A7C-3361DF3E87A2}" dt="2025-08-27T11:41:12.398" v="643" actId="12788"/>
          <ac:spMkLst>
            <pc:docMk/>
            <pc:sldMk cId="1879753930" sldId="554"/>
            <ac:spMk id="7" creationId="{FC9ADD42-3096-E5D3-7454-205F174D13ED}"/>
          </ac:spMkLst>
        </pc:spChg>
      </pc:sldChg>
      <pc:sldChg chg="add modAnim">
        <pc:chgData name="Daniel Shunk" userId="8b1a05f26d681f8b" providerId="LiveId" clId="{9918D6EC-AC16-44A7-8A7C-3361DF3E87A2}" dt="2025-08-27T11:59:02.325" v="1036"/>
        <pc:sldMkLst>
          <pc:docMk/>
          <pc:sldMk cId="2599088560" sldId="555"/>
        </pc:sldMkLst>
      </pc:sldChg>
      <pc:sldChg chg="del">
        <pc:chgData name="Daniel Shunk" userId="8b1a05f26d681f8b" providerId="LiveId" clId="{9918D6EC-AC16-44A7-8A7C-3361DF3E87A2}" dt="2025-08-27T11:20:42.249" v="12" actId="47"/>
        <pc:sldMkLst>
          <pc:docMk/>
          <pc:sldMk cId="2643255090" sldId="555"/>
        </pc:sldMkLst>
      </pc:sldChg>
      <pc:sldChg chg="del">
        <pc:chgData name="Daniel Shunk" userId="8b1a05f26d681f8b" providerId="LiveId" clId="{9918D6EC-AC16-44A7-8A7C-3361DF3E87A2}" dt="2025-08-27T11:20:42.487" v="13" actId="47"/>
        <pc:sldMkLst>
          <pc:docMk/>
          <pc:sldMk cId="1676063536" sldId="556"/>
        </pc:sldMkLst>
      </pc:sldChg>
      <pc:sldChg chg="add del replId">
        <pc:chgData name="Daniel Shunk" userId="8b1a05f26d681f8b" providerId="LiveId" clId="{9918D6EC-AC16-44A7-8A7C-3361DF3E87A2}" dt="2025-08-27T11:59:04.945" v="1037" actId="47"/>
        <pc:sldMkLst>
          <pc:docMk/>
          <pc:sldMk cId="3383330505" sldId="556"/>
        </pc:sldMkLst>
      </pc:sldChg>
      <pc:sldChg chg="del">
        <pc:chgData name="Daniel Shunk" userId="8b1a05f26d681f8b" providerId="LiveId" clId="{9918D6EC-AC16-44A7-8A7C-3361DF3E87A2}" dt="2025-08-27T11:20:42.035" v="11" actId="47"/>
        <pc:sldMkLst>
          <pc:docMk/>
          <pc:sldMk cId="244176689" sldId="557"/>
        </pc:sldMkLst>
      </pc:sldChg>
      <pc:sldChg chg="del">
        <pc:chgData name="Daniel Shunk" userId="8b1a05f26d681f8b" providerId="LiveId" clId="{9918D6EC-AC16-44A7-8A7C-3361DF3E87A2}" dt="2025-08-27T11:20:43.335" v="14" actId="47"/>
        <pc:sldMkLst>
          <pc:docMk/>
          <pc:sldMk cId="2363256081" sldId="558"/>
        </pc:sldMkLst>
      </pc:sldChg>
      <pc:sldChg chg="del">
        <pc:chgData name="Daniel Shunk" userId="8b1a05f26d681f8b" providerId="LiveId" clId="{9918D6EC-AC16-44A7-8A7C-3361DF3E87A2}" dt="2025-08-27T11:20:44.038" v="15" actId="47"/>
        <pc:sldMkLst>
          <pc:docMk/>
          <pc:sldMk cId="884921934" sldId="559"/>
        </pc:sldMkLst>
      </pc:sldChg>
      <pc:sldChg chg="del">
        <pc:chgData name="Daniel Shunk" userId="8b1a05f26d681f8b" providerId="LiveId" clId="{9918D6EC-AC16-44A7-8A7C-3361DF3E87A2}" dt="2025-08-27T11:20:48.435" v="17" actId="47"/>
        <pc:sldMkLst>
          <pc:docMk/>
          <pc:sldMk cId="3665435571" sldId="560"/>
        </pc:sldMkLst>
      </pc:sldChg>
      <pc:sldChg chg="del">
        <pc:chgData name="Daniel Shunk" userId="8b1a05f26d681f8b" providerId="LiveId" clId="{9918D6EC-AC16-44A7-8A7C-3361DF3E87A2}" dt="2025-08-27T11:20:46.944" v="16" actId="47"/>
        <pc:sldMkLst>
          <pc:docMk/>
          <pc:sldMk cId="3603781438" sldId="5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9B715-8D04-4D30-95A6-98A05950CF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8CBFC9-C7C6-4B93-A5C2-C8A360993F5D}"/>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523AA1-9ACA-4D56-AA6D-F9D8A6A5FB80}"/>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8B39B5E8-2305-46C5-8CE7-A103235F1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0A8664-77D1-45B6-8692-4BE5BE381BE0}"/>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96857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1395C-497C-4D19-A61E-3C345BFD31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CD1B56-9A48-4E63-B02C-40E44CC377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1AC2A-ACE7-4A2B-8674-1D6B668FA6A5}"/>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0C2590AC-E2E6-47FD-9B7E-A73A2D1A00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F9282-8815-4187-B572-7A5B85330562}"/>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93702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663258-A567-4ECB-822F-85EC4B7F0EE5}"/>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D94F6F-65A9-44FC-A172-9B03126D1E0C}"/>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621B97-FEBD-4CCA-B928-A51F41AF1393}"/>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BBD56E76-69F5-480F-BF20-A44BA0EA0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13EA-19FE-44E0-84F4-A229092744AB}"/>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87616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77128-CE0E-4B75-A69F-0D65898C9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6C0A04-E7CB-4274-9C16-246F2902E0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6DAF3-92CB-4BC4-98C2-32F5FD633057}"/>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D8B209D0-A7BC-4BEC-879E-C119BDC55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F73EC-B810-4F67-AB77-AD9365995062}"/>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88803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94DA-6B15-4F6F-90DD-4456D12765CB}"/>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E2BC9F-933F-44C3-B228-5E4EE7316EA4}"/>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A4A558-611B-4101-871B-B1216FD79A15}"/>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85012A65-6A45-461A-9378-3B14F1FB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84D3D-CEFD-4F66-98AA-E7AA80248F3D}"/>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82827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9ED09-F382-474C-B816-E5425653F4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C1503E-060E-4CA1-A21B-CF25FDBFDE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7D40C8-5790-440D-9095-1628C13476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B3C645-E876-41A6-B2FA-81FE80802840}"/>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6" name="Footer Placeholder 5">
            <a:extLst>
              <a:ext uri="{FF2B5EF4-FFF2-40B4-BE49-F238E27FC236}">
                <a16:creationId xmlns:a16="http://schemas.microsoft.com/office/drawing/2014/main" id="{4BC9B73F-141E-4303-B17F-DD2264237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762450-6EF0-4D8D-A28F-15951B588EC0}"/>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6366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DE9F7-5DDA-4FC4-9E2D-281D8ED8203D}"/>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E9004D-8F32-42F9-B126-C12FF180F9BC}"/>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FC5DE6-DD52-4E66-99FD-C96A23920EE8}"/>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1DE3F0-3B3B-474B-9C9A-A4071ECE6CB5}"/>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6BB200-33CB-4CE2-B047-6E13F803CDEC}"/>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ED0C0D-EF81-4129-891E-9E773AEA94B5}"/>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8" name="Footer Placeholder 7">
            <a:extLst>
              <a:ext uri="{FF2B5EF4-FFF2-40B4-BE49-F238E27FC236}">
                <a16:creationId xmlns:a16="http://schemas.microsoft.com/office/drawing/2014/main" id="{22BC4B36-C6B5-4F7D-8C18-521AEAFA82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48371F-184B-47F0-9CE4-8F4ED424371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411999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F5447-1327-4C2A-AF47-D9E948ACEF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D95219-A767-416F-B72A-06DB62B9773A}"/>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4" name="Footer Placeholder 3">
            <a:extLst>
              <a:ext uri="{FF2B5EF4-FFF2-40B4-BE49-F238E27FC236}">
                <a16:creationId xmlns:a16="http://schemas.microsoft.com/office/drawing/2014/main" id="{06291C2C-57CB-4F57-A11A-AA90EDA0B0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F7FC7D-3262-40F3-B047-7478067BDE5F}"/>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682632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62A474-DE80-4286-A09A-71AF42E1C005}"/>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3" name="Footer Placeholder 2">
            <a:extLst>
              <a:ext uri="{FF2B5EF4-FFF2-40B4-BE49-F238E27FC236}">
                <a16:creationId xmlns:a16="http://schemas.microsoft.com/office/drawing/2014/main" id="{404B39E5-DC03-45DE-8DE8-EF1A59D5DF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9D03B-EBC8-43EC-BC22-9AA9BC1483F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408452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123B-7738-4575-B49B-5EA9A960CA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A01CAF-9B8E-472F-BA60-99C41AEBB081}"/>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8AEFC-F31D-4268-A091-5A407AAFB56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E6FB8B-AE8B-4D98-81B8-9865E2C769FF}"/>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6" name="Footer Placeholder 5">
            <a:extLst>
              <a:ext uri="{FF2B5EF4-FFF2-40B4-BE49-F238E27FC236}">
                <a16:creationId xmlns:a16="http://schemas.microsoft.com/office/drawing/2014/main" id="{84E66DF0-0D67-41AC-BB70-61A76950E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396EEA-FD9C-4DCA-A6FB-2FE1A065644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55112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7593-5515-4AC5-B82B-1F699CBBDA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51F1F2-6EFA-4AF3-A1AC-D1C78AE0A634}"/>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F184BB2E-FFD9-4672-AF78-BA32BD74D136}"/>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CB74BE-7D85-4C6E-8E51-0B402CCFA18E}"/>
              </a:ext>
            </a:extLst>
          </p:cNvPr>
          <p:cNvSpPr>
            <a:spLocks noGrp="1"/>
          </p:cNvSpPr>
          <p:nvPr>
            <p:ph type="dt" sz="half" idx="10"/>
          </p:nvPr>
        </p:nvSpPr>
        <p:spPr/>
        <p:txBody>
          <a:bodyPr/>
          <a:lstStyle/>
          <a:p>
            <a:fld id="{5AFFDC36-999F-4E72-9EE7-6FDD261760F8}" type="datetimeFigureOut">
              <a:rPr lang="en-US" smtClean="0"/>
              <a:t>8/27/2025</a:t>
            </a:fld>
            <a:endParaRPr lang="en-US"/>
          </a:p>
        </p:txBody>
      </p:sp>
      <p:sp>
        <p:nvSpPr>
          <p:cNvPr id="6" name="Footer Placeholder 5">
            <a:extLst>
              <a:ext uri="{FF2B5EF4-FFF2-40B4-BE49-F238E27FC236}">
                <a16:creationId xmlns:a16="http://schemas.microsoft.com/office/drawing/2014/main" id="{DBB9909F-B63D-47C2-8311-51AE096891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E84EFE-A407-40EF-9DE3-F65937D71CC4}"/>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5969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C4D141-9878-446A-85B4-15005203F3C0}"/>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C9DE12-7079-4FF3-A138-542B74E3F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6072A-0F0C-4256-AACC-88AFDB9FE29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FDC36-999F-4E72-9EE7-6FDD261760F8}" type="datetimeFigureOut">
              <a:rPr lang="en-US" smtClean="0"/>
              <a:t>8/27/2025</a:t>
            </a:fld>
            <a:endParaRPr lang="en-US"/>
          </a:p>
        </p:txBody>
      </p:sp>
      <p:sp>
        <p:nvSpPr>
          <p:cNvPr id="5" name="Footer Placeholder 4">
            <a:extLst>
              <a:ext uri="{FF2B5EF4-FFF2-40B4-BE49-F238E27FC236}">
                <a16:creationId xmlns:a16="http://schemas.microsoft.com/office/drawing/2014/main" id="{24ABB613-B724-49E7-B8D9-8531ACEBF3A9}"/>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49E951-E282-409A-91D6-A07EE00EC01E}"/>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D87B6-34F0-4646-92A5-5FBB0427E19C}" type="slidenum">
              <a:rPr lang="en-US" smtClean="0"/>
              <a:t>‹#›</a:t>
            </a:fld>
            <a:endParaRPr lang="en-US"/>
          </a:p>
        </p:txBody>
      </p:sp>
    </p:spTree>
    <p:extLst>
      <p:ext uri="{BB962C8B-B14F-4D97-AF65-F5344CB8AC3E}">
        <p14:creationId xmlns:p14="http://schemas.microsoft.com/office/powerpoint/2010/main" val="2961464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4E563-E191-8E96-39D7-86630029BCC4}"/>
              </a:ext>
            </a:extLst>
          </p:cNvPr>
          <p:cNvSpPr>
            <a:spLocks noGrp="1"/>
          </p:cNvSpPr>
          <p:nvPr>
            <p:ph type="title"/>
          </p:nvPr>
        </p:nvSpPr>
        <p:spPr/>
        <p:txBody>
          <a:bodyPr/>
          <a:lstStyle/>
          <a:p>
            <a:endParaRPr lang="en-US"/>
          </a:p>
        </p:txBody>
      </p:sp>
      <p:pic>
        <p:nvPicPr>
          <p:cNvPr id="5" name="Content Placeholder 4" descr="A person holding a flame in his hand&#10;&#10;AI-generated content may be incorrect.">
            <a:extLst>
              <a:ext uri="{FF2B5EF4-FFF2-40B4-BE49-F238E27FC236}">
                <a16:creationId xmlns:a16="http://schemas.microsoft.com/office/drawing/2014/main" id="{DC968828-FF01-76AD-8D4E-6EF7240438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Rectangle 5">
            <a:extLst>
              <a:ext uri="{FF2B5EF4-FFF2-40B4-BE49-F238E27FC236}">
                <a16:creationId xmlns:a16="http://schemas.microsoft.com/office/drawing/2014/main" id="{C0B652FB-A8B4-3A64-D96D-E984CA1DD96B}"/>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2282834-4B41-5B31-0472-AA4F66F1232D}"/>
              </a:ext>
            </a:extLst>
          </p:cNvPr>
          <p:cNvSpPr txBox="1"/>
          <p:nvPr/>
        </p:nvSpPr>
        <p:spPr>
          <a:xfrm>
            <a:off x="349321" y="2800984"/>
            <a:ext cx="12109688"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7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First John</a:t>
            </a:r>
          </a:p>
        </p:txBody>
      </p:sp>
      <p:sp>
        <p:nvSpPr>
          <p:cNvPr id="8" name="TextBox 7">
            <a:extLst>
              <a:ext uri="{FF2B5EF4-FFF2-40B4-BE49-F238E27FC236}">
                <a16:creationId xmlns:a16="http://schemas.microsoft.com/office/drawing/2014/main" id="{9A942C08-623B-1D70-6166-9ABAB57303E5}"/>
              </a:ext>
            </a:extLst>
          </p:cNvPr>
          <p:cNvSpPr txBox="1"/>
          <p:nvPr/>
        </p:nvSpPr>
        <p:spPr>
          <a:xfrm>
            <a:off x="8409903" y="3974234"/>
            <a:ext cx="3975351" cy="2246769"/>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70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rPr>
              <a:t>Chapter</a:t>
            </a:r>
          </a:p>
          <a:p>
            <a:pPr marL="0" marR="0" lvl="0" indent="0" algn="ctr" defTabSz="914400" rtl="0" eaLnBrk="1" fontAlgn="auto" latinLnBrk="0" hangingPunct="1">
              <a:spcBef>
                <a:spcPts val="0"/>
              </a:spcBef>
              <a:spcAft>
                <a:spcPts val="0"/>
              </a:spcAft>
              <a:buClrTx/>
              <a:buSzTx/>
              <a:buFontTx/>
              <a:buNone/>
              <a:tabLst/>
              <a:defRPr/>
            </a:pPr>
            <a:r>
              <a:rPr lang="en-US" sz="7000" b="1" dirty="0">
                <a:solidFill>
                  <a:prstClr val="white"/>
                </a:solidFill>
                <a:latin typeface="Footlight MT Light" panose="0204060206030A020304" pitchFamily="18" charset="0"/>
              </a:rPr>
              <a:t>2:15-29</a:t>
            </a:r>
            <a:endParaRPr kumimoji="0" lang="en-US" sz="70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endParaRPr>
          </a:p>
        </p:txBody>
      </p:sp>
      <p:sp>
        <p:nvSpPr>
          <p:cNvPr id="3" name="TextBox 2">
            <a:extLst>
              <a:ext uri="{FF2B5EF4-FFF2-40B4-BE49-F238E27FC236}">
                <a16:creationId xmlns:a16="http://schemas.microsoft.com/office/drawing/2014/main" id="{524D669F-4F57-4507-9DE2-CA8630900E2D}"/>
              </a:ext>
            </a:extLst>
          </p:cNvPr>
          <p:cNvSpPr txBox="1"/>
          <p:nvPr/>
        </p:nvSpPr>
        <p:spPr>
          <a:xfrm>
            <a:off x="534470" y="413417"/>
            <a:ext cx="5061397" cy="2800767"/>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rPr>
              <a:t>Anointed To Abide</a:t>
            </a:r>
          </a:p>
        </p:txBody>
      </p:sp>
    </p:spTree>
    <p:extLst>
      <p:ext uri="{BB962C8B-B14F-4D97-AF65-F5344CB8AC3E}">
        <p14:creationId xmlns:p14="http://schemas.microsoft.com/office/powerpoint/2010/main" val="22832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07DAE-68A7-3CE0-DF04-191DC6DD12A9}"/>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43DBFAC-2F17-4ABA-6D4A-8A594827958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25F52B36-0584-987A-9A7C-4C0FF4ACBCBF}"/>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8C07151-A038-6D71-7C8A-761DA860F7CD}"/>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0F714F9C-1C1A-63EE-0106-C21E816066F4}"/>
              </a:ext>
            </a:extLst>
          </p:cNvPr>
          <p:cNvSpPr txBox="1"/>
          <p:nvPr/>
        </p:nvSpPr>
        <p:spPr>
          <a:xfrm>
            <a:off x="6690575" y="5095777"/>
            <a:ext cx="6427945"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Matthew 24:24</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F8F05627-2359-65FF-BD5B-8413A34E8FB4}"/>
              </a:ext>
            </a:extLst>
          </p:cNvPr>
          <p:cNvSpPr txBox="1"/>
          <p:nvPr/>
        </p:nvSpPr>
        <p:spPr>
          <a:xfrm>
            <a:off x="217590" y="97604"/>
            <a:ext cx="11756820" cy="6093976"/>
          </a:xfrm>
          <a:prstGeom prst="rect">
            <a:avLst/>
          </a:prstGeom>
          <a:noFill/>
        </p:spPr>
        <p:txBody>
          <a:bodyPr wrap="square" rtlCol="0">
            <a:spAutoFit/>
          </a:bodyPr>
          <a:lstStyle/>
          <a:p>
            <a:pPr lvl="0" algn="just">
              <a:spcAft>
                <a:spcPts val="3000"/>
              </a:spcAft>
              <a:defRPr/>
            </a:pPr>
            <a:r>
              <a:rPr kumimoji="0" lang="en-US" sz="7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800" b="1" dirty="0">
                <a:ln w="19050">
                  <a:solidFill>
                    <a:sysClr val="windowText" lastClr="000000"/>
                  </a:solidFill>
                </a:ln>
                <a:solidFill>
                  <a:prstClr val="white"/>
                </a:solidFill>
                <a:latin typeface="Footlight MT Light" panose="0204060206030A020304" pitchFamily="18" charset="0"/>
              </a:rPr>
              <a:t>For false </a:t>
            </a:r>
            <a:r>
              <a:rPr lang="en-US" sz="7800" b="1" dirty="0" err="1">
                <a:ln w="19050">
                  <a:solidFill>
                    <a:sysClr val="windowText" lastClr="000000"/>
                  </a:solidFill>
                </a:ln>
                <a:solidFill>
                  <a:prstClr val="white"/>
                </a:solidFill>
                <a:latin typeface="Footlight MT Light" panose="0204060206030A020304" pitchFamily="18" charset="0"/>
              </a:rPr>
              <a:t>christs</a:t>
            </a:r>
            <a:r>
              <a:rPr lang="en-US" sz="7800" b="1" dirty="0">
                <a:ln w="19050">
                  <a:solidFill>
                    <a:sysClr val="windowText" lastClr="000000"/>
                  </a:solidFill>
                </a:ln>
                <a:solidFill>
                  <a:prstClr val="white"/>
                </a:solidFill>
                <a:latin typeface="Footlight MT Light" panose="0204060206030A020304" pitchFamily="18" charset="0"/>
              </a:rPr>
              <a:t> &amp; false prophets will arise &amp; will show great signs &amp; wonders, so as to deceive, if possible, even the elect.”</a:t>
            </a:r>
            <a:endParaRPr kumimoji="0" lang="en-US" sz="7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94740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76C97-8B51-D1A3-5BEA-7BC10BF03BC0}"/>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9C5BE3AF-B409-01CA-A01C-5CF15C8037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A5296E64-A693-6976-4A0F-EFC50BD26F83}"/>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52088C1-A342-A530-735B-25EECEA4A70F}"/>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F46EA01D-E068-68BE-EDE1-5AF3007D1E14}"/>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A4CA3CB0-ADB9-56CC-EB7A-D0C8202EF574}"/>
              </a:ext>
            </a:extLst>
          </p:cNvPr>
          <p:cNvSpPr txBox="1"/>
          <p:nvPr/>
        </p:nvSpPr>
        <p:spPr>
          <a:xfrm>
            <a:off x="217590" y="1334880"/>
            <a:ext cx="11756820" cy="3647152"/>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a:p>
            <a:pPr marL="973138" marR="0" lvl="0" indent="-973138" defTabSz="914400" rtl="0" eaLnBrk="1" fontAlgn="auto" latinLnBrk="0" hangingPunct="1">
              <a:spcBef>
                <a:spcPts val="0"/>
              </a:spcBef>
              <a:spcAft>
                <a:spcPts val="1800"/>
              </a:spcAft>
              <a:buClrTx/>
              <a:buSzTx/>
              <a:buFont typeface="+mj-lt"/>
              <a:buAutoNum type="arabicPeriod"/>
              <a:tabLst/>
              <a:defRPr/>
            </a:pPr>
            <a:r>
              <a:rPr lang="en-US" sz="5400" b="1" u="sng" dirty="0">
                <a:ln w="19050">
                  <a:solidFill>
                    <a:sysClr val="windowText" lastClr="000000"/>
                  </a:solidFill>
                </a:ln>
                <a:solidFill>
                  <a:prstClr val="white"/>
                </a:solidFill>
                <a:latin typeface="Footlight MT Light" panose="0204060206030A020304" pitchFamily="18" charset="0"/>
              </a:rPr>
              <a:t>The Power of our Abiding</a:t>
            </a:r>
            <a:r>
              <a:rPr lang="en-US" sz="5400" b="1" dirty="0">
                <a:ln w="19050">
                  <a:solidFill>
                    <a:sysClr val="windowText" lastClr="000000"/>
                  </a:solidFill>
                </a:ln>
                <a:solidFill>
                  <a:prstClr val="white"/>
                </a:solidFill>
                <a:latin typeface="Footlight MT Light" panose="0204060206030A020304" pitchFamily="18" charset="0"/>
              </a:rPr>
              <a:t>: The Spirit of God, not the spirit of Anti-Christ</a:t>
            </a:r>
          </a:p>
        </p:txBody>
      </p:sp>
      <p:pic>
        <p:nvPicPr>
          <p:cNvPr id="4" name="Picture 3">
            <a:extLst>
              <a:ext uri="{FF2B5EF4-FFF2-40B4-BE49-F238E27FC236}">
                <a16:creationId xmlns:a16="http://schemas.microsoft.com/office/drawing/2014/main" id="{28EF6EAE-31BC-4715-9E6B-5DEC17DFD0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31873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3FFA-0578-FE6B-4EE4-8F06548EF6C8}"/>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4687014E-04D9-8175-D7F6-04796FA6E5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4C8144FE-9935-BB5A-A8AD-49D518EC58A3}"/>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410DD04-256C-71B3-0571-E3CC29177493}"/>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FC9ADD42-3096-E5D3-7454-205F174D13ED}"/>
              </a:ext>
            </a:extLst>
          </p:cNvPr>
          <p:cNvSpPr txBox="1"/>
          <p:nvPr/>
        </p:nvSpPr>
        <p:spPr>
          <a:xfrm>
            <a:off x="760927" y="-358426"/>
            <a:ext cx="10670147"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What is Biblical Anointing?</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86FA9D7A-86E5-AA30-D725-FDCF484B4AAE}"/>
              </a:ext>
            </a:extLst>
          </p:cNvPr>
          <p:cNvSpPr txBox="1"/>
          <p:nvPr/>
        </p:nvSpPr>
        <p:spPr>
          <a:xfrm>
            <a:off x="217590" y="1330205"/>
            <a:ext cx="11756820" cy="5386090"/>
          </a:xfrm>
          <a:prstGeom prst="rect">
            <a:avLst/>
          </a:prstGeom>
          <a:noFill/>
        </p:spPr>
        <p:txBody>
          <a:bodyPr wrap="square" rtlCol="0">
            <a:spAutoFit/>
          </a:bodyPr>
          <a:lstStyle/>
          <a:p>
            <a:pPr lvl="0" algn="just">
              <a:spcAft>
                <a:spcPts val="3000"/>
              </a:spcAft>
              <a:defRPr/>
            </a:pPr>
            <a:r>
              <a:rPr lang="en-US" sz="4900" b="1" i="1" u="sng" dirty="0">
                <a:ln w="19050">
                  <a:solidFill>
                    <a:sysClr val="windowText" lastClr="000000"/>
                  </a:solidFill>
                </a:ln>
                <a:solidFill>
                  <a:prstClr val="white"/>
                </a:solidFill>
                <a:latin typeface="Footlight MT Light" panose="0204060206030A020304" pitchFamily="18" charset="0"/>
              </a:rPr>
              <a:t>Chrisma</a:t>
            </a:r>
            <a:r>
              <a:rPr lang="en-US" sz="4900" b="1" dirty="0">
                <a:ln w="19050">
                  <a:solidFill>
                    <a:sysClr val="windowText" lastClr="000000"/>
                  </a:solidFill>
                </a:ln>
                <a:solidFill>
                  <a:prstClr val="white"/>
                </a:solidFill>
                <a:latin typeface="Footlight MT Light" panose="0204060206030A020304" pitchFamily="18" charset="0"/>
              </a:rPr>
              <a:t> – Translated as ‘anointing’ – Holy Spirit’s empowering of all believers (I John 2:20 &amp; II Cor 1:21)</a:t>
            </a:r>
          </a:p>
          <a:p>
            <a:pPr lvl="0" algn="just">
              <a:spcAft>
                <a:spcPts val="3000"/>
              </a:spcAft>
              <a:defRPr/>
            </a:pPr>
            <a:r>
              <a:rPr kumimoji="0" lang="en-US" sz="4900" b="1" i="1"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Charisma</a:t>
            </a:r>
            <a:r>
              <a:rPr kumimoji="0" lang="en-US" sz="4900" b="1"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 Translated as ‘gifts’ as</a:t>
            </a:r>
            <a:r>
              <a:rPr kumimoji="0" lang="en-US" sz="4900" b="1" u="none"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thru Bible</a:t>
            </a:r>
            <a:endParaRPr lang="en-US" sz="5400" b="1" dirty="0">
              <a:ln w="19050">
                <a:solidFill>
                  <a:sysClr val="windowText" lastClr="000000"/>
                </a:solidFill>
              </a:ln>
              <a:solidFill>
                <a:prstClr val="white"/>
              </a:solidFill>
              <a:latin typeface="Footlight MT Light" panose="0204060206030A020304" pitchFamily="18" charset="0"/>
            </a:endParaRPr>
          </a:p>
          <a:p>
            <a:pPr lvl="0" algn="just">
              <a:spcAft>
                <a:spcPts val="3000"/>
              </a:spcAft>
              <a:defRPr/>
            </a:pPr>
            <a:r>
              <a:rPr kumimoji="0" lang="en-US" sz="4900" b="1" i="1" u="sng" strike="noStrike" kern="1200" cap="none" spc="0" normalizeH="0" baseline="0" noProof="0" dirty="0" err="1">
                <a:ln w="19050">
                  <a:solidFill>
                    <a:sysClr val="windowText" lastClr="000000"/>
                  </a:solidFill>
                </a:ln>
                <a:solidFill>
                  <a:prstClr val="white"/>
                </a:solidFill>
                <a:effectLst/>
                <a:uLnTx/>
                <a:uFillTx/>
                <a:latin typeface="Footlight MT Light" panose="0204060206030A020304" pitchFamily="18" charset="0"/>
              </a:rPr>
              <a:t>Aleipho</a:t>
            </a:r>
            <a:r>
              <a:rPr kumimoji="0" lang="en-US" sz="4900" b="1" i="1" u="none"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 </a:t>
            </a:r>
            <a:r>
              <a:rPr kumimoji="0" lang="en-US" sz="4900" b="1" u="none"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Translated as ‘anointing’ – as in Mary anointing feet or anointing sick w/ oil</a:t>
            </a:r>
            <a:endParaRPr kumimoji="0" lang="en-US" sz="4900" b="1"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879753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2E22A-6B74-48A8-5D6C-8B4EC2A450DD}"/>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B601E033-FC5D-93D2-87C8-0FCC385710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1AB26D4F-C62D-1307-120D-5F3C7EAFEFE1}"/>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6836E26-35EF-F04F-143B-6A033DADA0D9}"/>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42F2269-E466-0270-BA2A-CA433EF2BD90}"/>
              </a:ext>
            </a:extLst>
          </p:cNvPr>
          <p:cNvSpPr txBox="1"/>
          <p:nvPr/>
        </p:nvSpPr>
        <p:spPr>
          <a:xfrm>
            <a:off x="7952704" y="5095777"/>
            <a:ext cx="5165816"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14:26</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17D01F89-B03F-BD4C-6560-A9213AE41FFB}"/>
              </a:ext>
            </a:extLst>
          </p:cNvPr>
          <p:cNvSpPr txBox="1"/>
          <p:nvPr/>
        </p:nvSpPr>
        <p:spPr>
          <a:xfrm>
            <a:off x="217590" y="97604"/>
            <a:ext cx="11756820" cy="6555641"/>
          </a:xfrm>
          <a:prstGeom prst="rect">
            <a:avLst/>
          </a:prstGeom>
          <a:noFill/>
        </p:spPr>
        <p:txBody>
          <a:bodyPr wrap="square" rtlCol="0">
            <a:spAutoFit/>
          </a:bodyPr>
          <a:lstStyle/>
          <a:p>
            <a:pPr lvl="0" algn="just">
              <a:spcAft>
                <a:spcPts val="3000"/>
              </a:spcAft>
              <a:defRPr/>
            </a:pPr>
            <a:r>
              <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000" b="1" dirty="0">
                <a:ln w="19050">
                  <a:solidFill>
                    <a:sysClr val="windowText" lastClr="000000"/>
                  </a:solidFill>
                </a:ln>
                <a:solidFill>
                  <a:prstClr val="white"/>
                </a:solidFill>
                <a:latin typeface="Footlight MT Light" panose="0204060206030A020304" pitchFamily="18" charset="0"/>
              </a:rPr>
              <a:t>But the Advocate, the Holy Spirit, whom the Father will send in My name, He will teach you all things, &amp; bring to your remembrance all that I said to you.”</a:t>
            </a:r>
            <a:endPar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70449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D79AB-0D9E-2BEF-F6A4-3CE419A4639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9B58AC5-5D51-E55B-B7BE-AFB73F900F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C5E1C873-B026-CE54-62E6-A7BDF68C21CC}"/>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3AC1444-9609-E1BA-D530-E0517C576290}"/>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8529D7D-8069-BA12-EB9A-7225D83CBD7C}"/>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9F19091A-58CC-3F5D-ABA0-4200E6406960}"/>
              </a:ext>
            </a:extLst>
          </p:cNvPr>
          <p:cNvSpPr txBox="1"/>
          <p:nvPr/>
        </p:nvSpPr>
        <p:spPr>
          <a:xfrm>
            <a:off x="217590" y="1334880"/>
            <a:ext cx="11756820" cy="5539978"/>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a:p>
            <a:pPr marL="973138" marR="0" lvl="0" indent="-973138" defTabSz="914400" rtl="0" eaLnBrk="1" fontAlgn="auto" latinLnBrk="0" hangingPunct="1">
              <a:spcBef>
                <a:spcPts val="0"/>
              </a:spcBef>
              <a:spcAft>
                <a:spcPts val="1800"/>
              </a:spcAft>
              <a:buClrTx/>
              <a:buSzTx/>
              <a:buFont typeface="+mj-lt"/>
              <a:buAutoNum type="arabicPeriod"/>
              <a:tabLst/>
              <a:defRPr/>
            </a:pPr>
            <a:r>
              <a:rPr lang="en-US" sz="5400" b="1" u="sng" dirty="0">
                <a:ln w="19050">
                  <a:solidFill>
                    <a:sysClr val="windowText" lastClr="000000"/>
                  </a:solidFill>
                </a:ln>
                <a:solidFill>
                  <a:prstClr val="white"/>
                </a:solidFill>
                <a:latin typeface="Footlight MT Light" panose="0204060206030A020304" pitchFamily="18" charset="0"/>
              </a:rPr>
              <a:t>The Power of our Abiding</a:t>
            </a:r>
            <a:r>
              <a:rPr lang="en-US" sz="5400" b="1" dirty="0">
                <a:ln w="19050">
                  <a:solidFill>
                    <a:sysClr val="windowText" lastClr="000000"/>
                  </a:solidFill>
                </a:ln>
                <a:solidFill>
                  <a:prstClr val="white"/>
                </a:solidFill>
                <a:latin typeface="Footlight MT Light" panose="0204060206030A020304" pitchFamily="18" charset="0"/>
              </a:rPr>
              <a:t>: The Spirit of God, not the spirit of Anti-Christ</a:t>
            </a:r>
          </a:p>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Purpose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Gaining eternal life and confidence</a:t>
            </a:r>
          </a:p>
        </p:txBody>
      </p:sp>
      <p:pic>
        <p:nvPicPr>
          <p:cNvPr id="4" name="Picture 3">
            <a:extLst>
              <a:ext uri="{FF2B5EF4-FFF2-40B4-BE49-F238E27FC236}">
                <a16:creationId xmlns:a16="http://schemas.microsoft.com/office/drawing/2014/main" id="{E632AC4E-1D64-0548-FB53-FBAAE0F67F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275113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93961-5F1A-5C4F-DE83-4AAA0AC61EBA}"/>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1B78BA3-3370-4AAA-5702-CF2DFB8ACE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FDAA88C1-4B3C-33D8-8F2E-79C9188DD557}"/>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2B7AFB8-0F68-8D56-066E-2E1F1A2A65A2}"/>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345D799-78E3-F7D7-BBB6-AE19B3EE1FC3}"/>
              </a:ext>
            </a:extLst>
          </p:cNvPr>
          <p:cNvSpPr txBox="1"/>
          <p:nvPr/>
        </p:nvSpPr>
        <p:spPr>
          <a:xfrm>
            <a:off x="7811036" y="5095777"/>
            <a:ext cx="5307483"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II John 6</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637B9392-D28A-AC3A-A157-70D4E455D489}"/>
              </a:ext>
            </a:extLst>
          </p:cNvPr>
          <p:cNvSpPr txBox="1"/>
          <p:nvPr/>
        </p:nvSpPr>
        <p:spPr>
          <a:xfrm>
            <a:off x="217590" y="97604"/>
            <a:ext cx="11756820" cy="6278642"/>
          </a:xfrm>
          <a:prstGeom prst="rect">
            <a:avLst/>
          </a:prstGeom>
          <a:noFill/>
        </p:spPr>
        <p:txBody>
          <a:bodyPr wrap="square" rtlCol="0">
            <a:spAutoFit/>
          </a:bodyPr>
          <a:lstStyle/>
          <a:p>
            <a:pPr lvl="0" algn="just">
              <a:spcAft>
                <a:spcPts val="3000"/>
              </a:spcAft>
              <a:defRPr/>
            </a:pPr>
            <a:r>
              <a:rPr kumimoji="0" lang="en-US" sz="6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600" b="1" dirty="0">
                <a:ln w="19050">
                  <a:solidFill>
                    <a:sysClr val="windowText" lastClr="000000"/>
                  </a:solidFill>
                </a:ln>
                <a:solidFill>
                  <a:prstClr val="white"/>
                </a:solidFill>
                <a:latin typeface="Footlight MT Light" panose="0204060206030A020304" pitchFamily="18" charset="0"/>
              </a:rPr>
              <a:t>And this is love, that we walk according to His commandments. This is the commandment, just as you have heard from the beginning, that you should walk in it.”</a:t>
            </a:r>
            <a:endParaRPr kumimoji="0" lang="en-US" sz="6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63786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6AE8E-DA1E-E770-7DEF-B0506AC04DA7}"/>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66C41229-63D0-4F81-6374-C4270AD53F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8FD0AC75-D864-1BDB-A027-FB0217A78E86}"/>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0AB557D-987C-CB84-CD52-22EBB2154C7A}"/>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04ECA76D-CF6A-4D99-898C-3FF6E83C83AF}"/>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1929053E-B4A1-24A2-B27C-99349405BC6F}"/>
              </a:ext>
            </a:extLst>
          </p:cNvPr>
          <p:cNvSpPr txBox="1"/>
          <p:nvPr/>
        </p:nvSpPr>
        <p:spPr>
          <a:xfrm>
            <a:off x="217590" y="1334880"/>
            <a:ext cx="11756820" cy="5539978"/>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a:p>
            <a:pPr marL="973138" marR="0" lvl="0" indent="-973138" defTabSz="914400" rtl="0" eaLnBrk="1" fontAlgn="auto" latinLnBrk="0" hangingPunct="1">
              <a:spcBef>
                <a:spcPts val="0"/>
              </a:spcBef>
              <a:spcAft>
                <a:spcPts val="1800"/>
              </a:spcAft>
              <a:buClrTx/>
              <a:buSzTx/>
              <a:buFont typeface="+mj-lt"/>
              <a:buAutoNum type="arabicPeriod"/>
              <a:tabLst/>
              <a:defRPr/>
            </a:pPr>
            <a:r>
              <a:rPr lang="en-US" sz="5400" b="1" u="sng" dirty="0">
                <a:ln w="19050">
                  <a:solidFill>
                    <a:sysClr val="windowText" lastClr="000000"/>
                  </a:solidFill>
                </a:ln>
                <a:solidFill>
                  <a:prstClr val="white"/>
                </a:solidFill>
                <a:latin typeface="Footlight MT Light" panose="0204060206030A020304" pitchFamily="18" charset="0"/>
              </a:rPr>
              <a:t>The Power of our Abiding</a:t>
            </a:r>
            <a:r>
              <a:rPr lang="en-US" sz="5400" b="1" dirty="0">
                <a:ln w="19050">
                  <a:solidFill>
                    <a:sysClr val="windowText" lastClr="000000"/>
                  </a:solidFill>
                </a:ln>
                <a:solidFill>
                  <a:prstClr val="white"/>
                </a:solidFill>
                <a:latin typeface="Footlight MT Light" panose="0204060206030A020304" pitchFamily="18" charset="0"/>
              </a:rPr>
              <a:t>: The Spirit of God, not the spirit of Anti-Christ</a:t>
            </a:r>
          </a:p>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Purpose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Gaining eternal life and confidence</a:t>
            </a:r>
          </a:p>
        </p:txBody>
      </p:sp>
      <p:pic>
        <p:nvPicPr>
          <p:cNvPr id="4" name="Picture 3">
            <a:extLst>
              <a:ext uri="{FF2B5EF4-FFF2-40B4-BE49-F238E27FC236}">
                <a16:creationId xmlns:a16="http://schemas.microsoft.com/office/drawing/2014/main" id="{4E7188DA-F765-222C-98CA-D1DE21374D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259908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2477E-7A33-3288-634D-F94445E944A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DBBBE1FB-2173-AD77-53B1-F88762CAB0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7E52255E-F5B9-896B-44D8-63E7318110BF}"/>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266238D-0A04-125B-A12F-0CF386491FD3}"/>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FC1DDF3-8A9D-6F62-3CA8-F22532B135D7}"/>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BD529B98-49C5-DA83-EA3D-3E6D8A3EED3B}"/>
              </a:ext>
            </a:extLst>
          </p:cNvPr>
          <p:cNvSpPr txBox="1"/>
          <p:nvPr/>
        </p:nvSpPr>
        <p:spPr>
          <a:xfrm>
            <a:off x="217590" y="1334880"/>
            <a:ext cx="11756820" cy="1754326"/>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p:txBody>
      </p:sp>
      <p:pic>
        <p:nvPicPr>
          <p:cNvPr id="4" name="Picture 3">
            <a:extLst>
              <a:ext uri="{FF2B5EF4-FFF2-40B4-BE49-F238E27FC236}">
                <a16:creationId xmlns:a16="http://schemas.microsoft.com/office/drawing/2014/main" id="{C879BD45-4F23-053E-0CBD-1B2E6055FC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257837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3A851-C2B9-7A14-8350-F318D1C2E1A9}"/>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4D50C18-6817-DE7F-BF38-A4748372D9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6E54BC36-EB36-1C94-DDB8-1764E2482238}"/>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A6BD664-F94A-9B76-B05F-CF9D19C9C23A}"/>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98004E7-EC74-0C1E-8693-D329869A8A73}"/>
              </a:ext>
            </a:extLst>
          </p:cNvPr>
          <p:cNvSpPr txBox="1"/>
          <p:nvPr/>
        </p:nvSpPr>
        <p:spPr>
          <a:xfrm>
            <a:off x="8216720" y="5095777"/>
            <a:ext cx="4901799"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Luke 16:13</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49CB45BE-50B9-79CD-7677-7E7992977119}"/>
              </a:ext>
            </a:extLst>
          </p:cNvPr>
          <p:cNvSpPr txBox="1"/>
          <p:nvPr/>
        </p:nvSpPr>
        <p:spPr>
          <a:xfrm>
            <a:off x="217590" y="97604"/>
            <a:ext cx="11756820" cy="6555641"/>
          </a:xfrm>
          <a:prstGeom prst="rect">
            <a:avLst/>
          </a:prstGeom>
          <a:noFill/>
        </p:spPr>
        <p:txBody>
          <a:bodyPr wrap="square" rtlCol="0">
            <a:spAutoFit/>
          </a:bodyPr>
          <a:lstStyle/>
          <a:p>
            <a:pPr lvl="0" algn="just">
              <a:spcAft>
                <a:spcPts val="3000"/>
              </a:spcAft>
              <a:defRPr/>
            </a:pPr>
            <a:r>
              <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000" b="1" dirty="0">
                <a:ln w="19050">
                  <a:solidFill>
                    <a:sysClr val="windowText" lastClr="000000"/>
                  </a:solidFill>
                </a:ln>
                <a:solidFill>
                  <a:prstClr val="white"/>
                </a:solidFill>
                <a:latin typeface="Footlight MT Light" panose="0204060206030A020304" pitchFamily="18" charset="0"/>
              </a:rPr>
              <a:t>No servant can serve two masters; for either he will hate the one &amp; love the other, or else he will be devoted to one &amp; despise the other. You cannot serve God &amp; wealth.”</a:t>
            </a:r>
            <a:endPar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429340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C39DC-368F-E333-B42C-698EC85BB7C7}"/>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F29D6B5C-C6CA-66B7-32C7-E514620741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AEFD588D-7013-30AF-219C-98C180FC05EA}"/>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63B4BE7-CC83-FEC1-B14C-DA6B62BFC315}"/>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BFB4CE0-8B1A-5493-BE07-90B6EA369463}"/>
              </a:ext>
            </a:extLst>
          </p:cNvPr>
          <p:cNvSpPr txBox="1"/>
          <p:nvPr/>
        </p:nvSpPr>
        <p:spPr>
          <a:xfrm>
            <a:off x="7192850" y="5095777"/>
            <a:ext cx="5925669"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Ephesians 2:2</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3AAC6076-B518-F175-1552-6F9B734A5DF6}"/>
              </a:ext>
            </a:extLst>
          </p:cNvPr>
          <p:cNvSpPr txBox="1"/>
          <p:nvPr/>
        </p:nvSpPr>
        <p:spPr>
          <a:xfrm>
            <a:off x="217590" y="97604"/>
            <a:ext cx="11756820" cy="6001643"/>
          </a:xfrm>
          <a:prstGeom prst="rect">
            <a:avLst/>
          </a:prstGeom>
          <a:noFill/>
        </p:spPr>
        <p:txBody>
          <a:bodyPr wrap="square" rtlCol="0">
            <a:spAutoFit/>
          </a:bodyPr>
          <a:lstStyle/>
          <a:p>
            <a:pPr lvl="0" algn="just">
              <a:spcAft>
                <a:spcPts val="3000"/>
              </a:spcAft>
              <a:defRPr/>
            </a:pPr>
            <a:r>
              <a:rPr kumimoji="0" lang="en-US" sz="64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400" b="1" dirty="0">
                <a:ln w="19050">
                  <a:solidFill>
                    <a:sysClr val="windowText" lastClr="000000"/>
                  </a:solidFill>
                </a:ln>
                <a:solidFill>
                  <a:prstClr val="white"/>
                </a:solidFill>
                <a:latin typeface="Footlight MT Light" panose="0204060206030A020304" pitchFamily="18" charset="0"/>
              </a:rPr>
              <a:t>in which you formerly walked according to the course of this world, according to the ruler of the power of the air, the spirit that is now working in the sons of disobedience…”</a:t>
            </a:r>
            <a:endParaRPr kumimoji="0" lang="en-US" sz="64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71379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1E341-DA2C-58A8-CBAD-07EE74884FD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62B43659-5E2E-7C3D-2897-381D9E0464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09927DF0-5D2D-DD8B-D9C3-CB32BE78AD32}"/>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87F62AF-DE9E-A68D-E78E-09DEE8CCB0E8}"/>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2238F134-48C6-B975-9D5F-5232FC0B527A}"/>
              </a:ext>
            </a:extLst>
          </p:cNvPr>
          <p:cNvSpPr txBox="1"/>
          <p:nvPr/>
        </p:nvSpPr>
        <p:spPr>
          <a:xfrm>
            <a:off x="6619750" y="4915475"/>
            <a:ext cx="6331354"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Galatians 5:24</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C1D9DD36-A0C5-F2C6-B419-EBB09C918B5A}"/>
              </a:ext>
            </a:extLst>
          </p:cNvPr>
          <p:cNvSpPr txBox="1"/>
          <p:nvPr/>
        </p:nvSpPr>
        <p:spPr>
          <a:xfrm>
            <a:off x="217590" y="954050"/>
            <a:ext cx="11756820" cy="5016758"/>
          </a:xfrm>
          <a:prstGeom prst="rect">
            <a:avLst/>
          </a:prstGeom>
          <a:noFill/>
        </p:spPr>
        <p:txBody>
          <a:bodyPr wrap="square" rtlCol="0">
            <a:spAutoFit/>
          </a:bodyPr>
          <a:lstStyle/>
          <a:p>
            <a:pPr lvl="0" algn="just">
              <a:spcAft>
                <a:spcPts val="3000"/>
              </a:spcAft>
              <a:defRPr/>
            </a:pPr>
            <a:r>
              <a:rPr kumimoji="0" lang="en-US" sz="8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8000" b="1" dirty="0">
                <a:ln w="19050">
                  <a:solidFill>
                    <a:sysClr val="windowText" lastClr="000000"/>
                  </a:solidFill>
                </a:ln>
                <a:solidFill>
                  <a:prstClr val="white"/>
                </a:solidFill>
                <a:latin typeface="Footlight MT Light" panose="0204060206030A020304" pitchFamily="18" charset="0"/>
              </a:rPr>
              <a:t>Now those who belong to Christ Jesus crucified the flesh with its passions and desires.”</a:t>
            </a:r>
            <a:endParaRPr kumimoji="0" lang="en-US" sz="8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68972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1548-1A04-1578-6E3E-884C5AB04CFA}"/>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8D74678A-6927-FBCC-9A3C-743C1384CD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AC3E2D4B-0497-A995-3FFA-90E4EA4FCE06}"/>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0AACF4B-7A9B-0D6D-10A1-5195464C1B0E}"/>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C538643-0CE9-3460-718B-0EA2A0193F6F}"/>
              </a:ext>
            </a:extLst>
          </p:cNvPr>
          <p:cNvSpPr txBox="1"/>
          <p:nvPr/>
        </p:nvSpPr>
        <p:spPr>
          <a:xfrm>
            <a:off x="6310648" y="5095777"/>
            <a:ext cx="6807872"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Colossians 3:2-3</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CAFF78AC-A1B7-C5FF-B0A9-3193FAFA79B5}"/>
              </a:ext>
            </a:extLst>
          </p:cNvPr>
          <p:cNvSpPr txBox="1"/>
          <p:nvPr/>
        </p:nvSpPr>
        <p:spPr>
          <a:xfrm>
            <a:off x="217590" y="97604"/>
            <a:ext cx="11756820" cy="5786199"/>
          </a:xfrm>
          <a:prstGeom prst="rect">
            <a:avLst/>
          </a:prstGeom>
          <a:noFill/>
        </p:spPr>
        <p:txBody>
          <a:bodyPr wrap="square" rtlCol="0">
            <a:spAutoFit/>
          </a:bodyPr>
          <a:lstStyle/>
          <a:p>
            <a:pPr lvl="0" algn="just">
              <a:spcAft>
                <a:spcPts val="3000"/>
              </a:spcAft>
              <a:defRPr/>
            </a:pPr>
            <a:r>
              <a:rPr kumimoji="0" lang="en-US" sz="74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400" b="1" dirty="0">
                <a:ln w="19050">
                  <a:solidFill>
                    <a:sysClr val="windowText" lastClr="000000"/>
                  </a:solidFill>
                </a:ln>
                <a:solidFill>
                  <a:prstClr val="white"/>
                </a:solidFill>
                <a:latin typeface="Footlight MT Light" panose="0204060206030A020304" pitchFamily="18" charset="0"/>
              </a:rPr>
              <a:t>Set your mind on the things above, not on the things that are on earth. For you died &amp; your life has been hidden with Christ in God.”</a:t>
            </a:r>
            <a:endParaRPr kumimoji="0" lang="en-US" sz="74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3239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8B01E-8CAF-93A8-EE26-58901C878225}"/>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BB13D8C4-460F-DC73-4C2B-2E8BC7CAF6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F5B7084E-20B9-37CF-B61A-B1817B02BFC6}"/>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52BAB15-F42C-5BB7-F3CC-C021FF15B317}"/>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9ED5AB6B-1DD6-8F33-AE59-9E5480605AFE}"/>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6AD1919E-577B-A4F0-7F98-F358F95F501B}"/>
              </a:ext>
            </a:extLst>
          </p:cNvPr>
          <p:cNvSpPr txBox="1"/>
          <p:nvPr/>
        </p:nvSpPr>
        <p:spPr>
          <a:xfrm>
            <a:off x="217590" y="1334880"/>
            <a:ext cx="11756820" cy="1754326"/>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p:txBody>
      </p:sp>
      <p:pic>
        <p:nvPicPr>
          <p:cNvPr id="4" name="Picture 3">
            <a:extLst>
              <a:ext uri="{FF2B5EF4-FFF2-40B4-BE49-F238E27FC236}">
                <a16:creationId xmlns:a16="http://schemas.microsoft.com/office/drawing/2014/main" id="{9BA9F3B5-0667-0670-9B49-F231977EEB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347922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F25EF-0452-FDF7-5491-0857539169C1}"/>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E5939BC9-A822-95D8-F124-6CD1751CF9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5DFEC385-5C33-585C-1D0A-F1D7B4883C65}"/>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4BC94A4-24CB-0AA3-D608-0E3CFF050FC3}"/>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7DAFF795-CF91-4B60-EE61-17CB4267C24B}"/>
              </a:ext>
            </a:extLst>
          </p:cNvPr>
          <p:cNvSpPr txBox="1"/>
          <p:nvPr/>
        </p:nvSpPr>
        <p:spPr>
          <a:xfrm>
            <a:off x="7244366" y="5095777"/>
            <a:ext cx="5874154"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lang="en-US" sz="11400" b="1"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latin typeface="Rastanty Cortez" panose="02000506000000020003" pitchFamily="2" charset="0"/>
              </a:rPr>
              <a:t>John 17:14-18</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DDF862D9-FB7B-E56D-9905-36C9752CCB60}"/>
              </a:ext>
            </a:extLst>
          </p:cNvPr>
          <p:cNvSpPr txBox="1"/>
          <p:nvPr/>
        </p:nvSpPr>
        <p:spPr>
          <a:xfrm>
            <a:off x="217590" y="97604"/>
            <a:ext cx="11756820" cy="6740307"/>
          </a:xfrm>
          <a:prstGeom prst="rect">
            <a:avLst/>
          </a:prstGeom>
          <a:noFill/>
        </p:spPr>
        <p:txBody>
          <a:bodyPr wrap="square" rtlCol="0">
            <a:spAutoFit/>
          </a:bodyPr>
          <a:lstStyle/>
          <a:p>
            <a:pPr lvl="0" algn="just">
              <a:spcAft>
                <a:spcPts val="3000"/>
              </a:spcAft>
              <a:defRPr/>
            </a:pPr>
            <a:r>
              <a:rPr kumimoji="0" lang="en-US" sz="4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4800" b="1" dirty="0">
                <a:ln w="19050">
                  <a:solidFill>
                    <a:sysClr val="windowText" lastClr="000000"/>
                  </a:solidFill>
                </a:ln>
                <a:solidFill>
                  <a:prstClr val="white"/>
                </a:solidFill>
                <a:latin typeface="Footlight MT Light" panose="0204060206030A020304" pitchFamily="18" charset="0"/>
              </a:rPr>
              <a:t>I have given them Your word; &amp; the world has hated them, because they are not of the world, even as I am not of the world. I do not ask You to take them out of the world, but to keep them from the evil one. They are not of the world, even as I am not of the world. Sanctify them by the truth; Your word is truth. As You sent Me into the world, I also sent them into the world.”</a:t>
            </a:r>
            <a:endParaRPr kumimoji="0" lang="en-US" sz="4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399440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39242-16BA-BA50-300E-03CE8BBAFDA1}"/>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ECB9CC73-10CD-B441-23B4-8AEEE1704E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59E828E0-8773-3A94-4B84-19BB95559319}"/>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DB6EE49-F1A4-37D3-FE2C-334231789B38}"/>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155AF04-AD9F-6522-545F-AE5517D04415}"/>
              </a:ext>
            </a:extLst>
          </p:cNvPr>
          <p:cNvSpPr txBox="1"/>
          <p:nvPr/>
        </p:nvSpPr>
        <p:spPr>
          <a:xfrm>
            <a:off x="362477" y="451319"/>
            <a:ext cx="8737135" cy="943079"/>
          </a:xfrm>
          <a:prstGeom prst="rect">
            <a:avLst/>
          </a:prstGeom>
          <a:noFill/>
        </p:spPr>
        <p:txBody>
          <a:bodyPr wrap="square" rtlCol="0">
            <a:spAutoFit/>
          </a:bodyPr>
          <a:lstStyle/>
          <a:p>
            <a:pPr marL="0" marR="0" lvl="0" indent="0" algn="ctr" defTabSz="914400" rtl="0" eaLnBrk="1" fontAlgn="auto" latinLnBrk="0" hangingPunct="1">
              <a:lnSpc>
                <a:spcPts val="5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Anointed To Abide</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03F8D7E6-9CA9-E267-774D-BC48D8983930}"/>
              </a:ext>
            </a:extLst>
          </p:cNvPr>
          <p:cNvSpPr txBox="1"/>
          <p:nvPr/>
        </p:nvSpPr>
        <p:spPr>
          <a:xfrm>
            <a:off x="217590" y="1334880"/>
            <a:ext cx="11756820" cy="3647152"/>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1800"/>
              </a:spcAft>
              <a:buClrTx/>
              <a:buSzTx/>
              <a:buFont typeface="+mj-lt"/>
              <a:buAutoNum type="arabicPeriod"/>
              <a:tabLst/>
              <a:defRPr/>
            </a:pPr>
            <a:r>
              <a:rPr kumimoji="0" lang="en-US" sz="5400" b="1" i="0" u="sng"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The Place of our Abiding</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 In the Lord,</a:t>
            </a:r>
            <a:r>
              <a:rPr kumimoji="0" lang="en-US" sz="5400" b="1" i="0" strike="noStrike" kern="1200" cap="none" spc="0" normalizeH="0" noProof="0" dirty="0">
                <a:ln w="19050">
                  <a:solidFill>
                    <a:sysClr val="windowText" lastClr="000000"/>
                  </a:solidFill>
                </a:ln>
                <a:solidFill>
                  <a:prstClr val="white"/>
                </a:solidFill>
                <a:effectLst/>
                <a:uLnTx/>
                <a:uFillTx/>
                <a:latin typeface="Footlight MT Light" panose="0204060206030A020304" pitchFamily="18" charset="0"/>
              </a:rPr>
              <a:t> </a:t>
            </a:r>
            <a:r>
              <a:rPr kumimoji="0" lang="en-US" sz="5400" b="1" i="0"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not in the world</a:t>
            </a:r>
          </a:p>
          <a:p>
            <a:pPr marL="973138" marR="0" lvl="0" indent="-973138" defTabSz="914400" rtl="0" eaLnBrk="1" fontAlgn="auto" latinLnBrk="0" hangingPunct="1">
              <a:spcBef>
                <a:spcPts val="0"/>
              </a:spcBef>
              <a:spcAft>
                <a:spcPts val="1800"/>
              </a:spcAft>
              <a:buClrTx/>
              <a:buSzTx/>
              <a:buFont typeface="+mj-lt"/>
              <a:buAutoNum type="arabicPeriod"/>
              <a:tabLst/>
              <a:defRPr/>
            </a:pPr>
            <a:r>
              <a:rPr lang="en-US" sz="5400" b="1" u="sng" dirty="0">
                <a:ln w="19050">
                  <a:solidFill>
                    <a:sysClr val="windowText" lastClr="000000"/>
                  </a:solidFill>
                </a:ln>
                <a:solidFill>
                  <a:prstClr val="white"/>
                </a:solidFill>
                <a:latin typeface="Footlight MT Light" panose="0204060206030A020304" pitchFamily="18" charset="0"/>
              </a:rPr>
              <a:t>The Power of our Abiding</a:t>
            </a:r>
            <a:r>
              <a:rPr lang="en-US" sz="5400" b="1" dirty="0">
                <a:ln w="19050">
                  <a:solidFill>
                    <a:sysClr val="windowText" lastClr="000000"/>
                  </a:solidFill>
                </a:ln>
                <a:solidFill>
                  <a:prstClr val="white"/>
                </a:solidFill>
                <a:latin typeface="Footlight MT Light" panose="0204060206030A020304" pitchFamily="18" charset="0"/>
              </a:rPr>
              <a:t>: The Spirit of God, not the spirit of Anti-Christ</a:t>
            </a:r>
          </a:p>
        </p:txBody>
      </p:sp>
      <p:pic>
        <p:nvPicPr>
          <p:cNvPr id="4" name="Picture 3">
            <a:extLst>
              <a:ext uri="{FF2B5EF4-FFF2-40B4-BE49-F238E27FC236}">
                <a16:creationId xmlns:a16="http://schemas.microsoft.com/office/drawing/2014/main" id="{AFA78A61-3363-34D8-D7D1-C9FD8C9675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9392" y="382620"/>
            <a:ext cx="1580131" cy="756378"/>
          </a:xfrm>
          <a:prstGeom prst="rect">
            <a:avLst/>
          </a:prstGeom>
        </p:spPr>
      </p:pic>
    </p:spTree>
    <p:extLst>
      <p:ext uri="{BB962C8B-B14F-4D97-AF65-F5344CB8AC3E}">
        <p14:creationId xmlns:p14="http://schemas.microsoft.com/office/powerpoint/2010/main" val="146272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614</Words>
  <Application>Microsoft Office PowerPoint</Application>
  <PresentationFormat>Widescreen</PresentationFormat>
  <Paragraphs>42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Footlight MT Light</vt:lpstr>
      <vt:lpstr>Rastanty Cortez</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Shunk</dc:creator>
  <cp:lastModifiedBy>Daniel Shunk</cp:lastModifiedBy>
  <cp:revision>3</cp:revision>
  <dcterms:created xsi:type="dcterms:W3CDTF">2025-08-13T17:00:23Z</dcterms:created>
  <dcterms:modified xsi:type="dcterms:W3CDTF">2025-08-27T11:59:12Z</dcterms:modified>
</cp:coreProperties>
</file>