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3" r:id="rId3"/>
    <p:sldId id="575" r:id="rId4"/>
    <p:sldId id="576" r:id="rId5"/>
    <p:sldId id="577" r:id="rId6"/>
    <p:sldId id="578" r:id="rId7"/>
    <p:sldId id="579" r:id="rId8"/>
    <p:sldId id="583" r:id="rId9"/>
    <p:sldId id="582" r:id="rId10"/>
    <p:sldId id="580" r:id="rId11"/>
    <p:sldId id="581" r:id="rId12"/>
    <p:sldId id="586" r:id="rId13"/>
    <p:sldId id="587" r:id="rId14"/>
    <p:sldId id="584" r:id="rId15"/>
    <p:sldId id="585" r:id="rId16"/>
    <p:sldId id="588" r:id="rId17"/>
    <p:sldId id="589" r:id="rId18"/>
    <p:sldId id="5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F26"/>
    <a:srgbClr val="0D1E26"/>
    <a:srgbClr val="00040D"/>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021F5-C200-4A11-B0B9-9CC00B9F45FE}" v="298" dt="2025-08-23T22:39:03.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9" autoAdjust="0"/>
    <p:restoredTop sz="94660"/>
  </p:normalViewPr>
  <p:slideViewPr>
    <p:cSldViewPr snapToGrid="0">
      <p:cViewPr varScale="1">
        <p:scale>
          <a:sx n="93" d="100"/>
          <a:sy n="93" d="100"/>
        </p:scale>
        <p:origin x="75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F32021F5-C200-4A11-B0B9-9CC00B9F45FE}"/>
    <pc:docChg chg="custSel addSld delSld modSld">
      <pc:chgData name="Daniel Shunk" userId="8b1a05f26d681f8b" providerId="LiveId" clId="{F32021F5-C200-4A11-B0B9-9CC00B9F45FE}" dt="2025-08-23T22:39:03.652" v="769"/>
      <pc:docMkLst>
        <pc:docMk/>
      </pc:docMkLst>
      <pc:sldChg chg="modSp mod">
        <pc:chgData name="Daniel Shunk" userId="8b1a05f26d681f8b" providerId="LiveId" clId="{F32021F5-C200-4A11-B0B9-9CC00B9F45FE}" dt="2025-08-23T21:25:42.991" v="44" actId="20577"/>
        <pc:sldMkLst>
          <pc:docMk/>
          <pc:sldMk cId="1423297985" sldId="529"/>
        </pc:sldMkLst>
        <pc:spChg chg="mod">
          <ac:chgData name="Daniel Shunk" userId="8b1a05f26d681f8b" providerId="LiveId" clId="{F32021F5-C200-4A11-B0B9-9CC00B9F45FE}" dt="2025-08-23T21:25:42.991" v="44" actId="20577"/>
          <ac:spMkLst>
            <pc:docMk/>
            <pc:sldMk cId="1423297985" sldId="529"/>
            <ac:spMk id="6" creationId="{798B2EFF-ADB2-5CB9-23A7-7310354440DF}"/>
          </ac:spMkLst>
        </pc:spChg>
        <pc:spChg chg="mod">
          <ac:chgData name="Daniel Shunk" userId="8b1a05f26d681f8b" providerId="LiveId" clId="{F32021F5-C200-4A11-B0B9-9CC00B9F45FE}" dt="2025-08-23T21:25:39.989" v="43" actId="1036"/>
          <ac:spMkLst>
            <pc:docMk/>
            <pc:sldMk cId="1423297985" sldId="529"/>
            <ac:spMk id="7" creationId="{104CB5E7-BBB1-942D-D76E-9305811FBD7B}"/>
          </ac:spMkLst>
        </pc:spChg>
      </pc:sldChg>
      <pc:sldChg chg="modSp mod modAnim">
        <pc:chgData name="Daniel Shunk" userId="8b1a05f26d681f8b" providerId="LiveId" clId="{F32021F5-C200-4A11-B0B9-9CC00B9F45FE}" dt="2025-08-23T21:34:12.412" v="379" actId="20577"/>
        <pc:sldMkLst>
          <pc:docMk/>
          <pc:sldMk cId="1056803394" sldId="533"/>
        </pc:sldMkLst>
        <pc:spChg chg="mod">
          <ac:chgData name="Daniel Shunk" userId="8b1a05f26d681f8b" providerId="LiveId" clId="{F32021F5-C200-4A11-B0B9-9CC00B9F45FE}" dt="2025-08-23T21:34:12.412" v="379" actId="20577"/>
          <ac:spMkLst>
            <pc:docMk/>
            <pc:sldMk cId="1056803394" sldId="533"/>
            <ac:spMk id="3" creationId="{C41059D2-AB74-4754-A94C-53D5A06FECAB}"/>
          </ac:spMkLst>
        </pc:spChg>
        <pc:spChg chg="mod">
          <ac:chgData name="Daniel Shunk" userId="8b1a05f26d681f8b" providerId="LiveId" clId="{F32021F5-C200-4A11-B0B9-9CC00B9F45FE}" dt="2025-08-23T21:26:35.400" v="77" actId="20577"/>
          <ac:spMkLst>
            <pc:docMk/>
            <pc:sldMk cId="1056803394" sldId="533"/>
            <ac:spMk id="6" creationId="{EADB941E-5A90-4F68-BA66-2A2A02D9E897}"/>
          </ac:spMkLst>
        </pc:spChg>
      </pc:sldChg>
      <pc:sldChg chg="modSp add del mod">
        <pc:chgData name="Daniel Shunk" userId="8b1a05f26d681f8b" providerId="LiveId" clId="{F32021F5-C200-4A11-B0B9-9CC00B9F45FE}" dt="2025-08-23T21:33:58.469" v="377" actId="1035"/>
        <pc:sldMkLst>
          <pc:docMk/>
          <pc:sldMk cId="2203627724" sldId="575"/>
        </pc:sldMkLst>
        <pc:spChg chg="mod">
          <ac:chgData name="Daniel Shunk" userId="8b1a05f26d681f8b" providerId="LiveId" clId="{F32021F5-C200-4A11-B0B9-9CC00B9F45FE}" dt="2025-08-23T21:33:58.469" v="377" actId="1035"/>
          <ac:spMkLst>
            <pc:docMk/>
            <pc:sldMk cId="2203627724" sldId="575"/>
            <ac:spMk id="3" creationId="{9AF5D3D7-F7DC-0FEB-C7E8-8567AAC2AEF8}"/>
          </ac:spMkLst>
        </pc:spChg>
        <pc:spChg chg="mod">
          <ac:chgData name="Daniel Shunk" userId="8b1a05f26d681f8b" providerId="LiveId" clId="{F32021F5-C200-4A11-B0B9-9CC00B9F45FE}" dt="2025-08-23T21:31:11.555" v="334" actId="20577"/>
          <ac:spMkLst>
            <pc:docMk/>
            <pc:sldMk cId="2203627724" sldId="575"/>
            <ac:spMk id="6" creationId="{10E6108F-5E9B-A4A7-1FEB-1BBB60EE5AED}"/>
          </ac:spMkLst>
        </pc:spChg>
      </pc:sldChg>
      <pc:sldChg chg="del">
        <pc:chgData name="Daniel Shunk" userId="8b1a05f26d681f8b" providerId="LiveId" clId="{F32021F5-C200-4A11-B0B9-9CC00B9F45FE}" dt="2025-08-23T21:25:51.244" v="46" actId="47"/>
        <pc:sldMkLst>
          <pc:docMk/>
          <pc:sldMk cId="778573252" sldId="576"/>
        </pc:sldMkLst>
      </pc:sldChg>
      <pc:sldChg chg="modSp add modAnim">
        <pc:chgData name="Daniel Shunk" userId="8b1a05f26d681f8b" providerId="LiveId" clId="{F32021F5-C200-4A11-B0B9-9CC00B9F45FE}" dt="2025-08-23T21:34:39.540" v="382" actId="20577"/>
        <pc:sldMkLst>
          <pc:docMk/>
          <pc:sldMk cId="3151517475" sldId="576"/>
        </pc:sldMkLst>
        <pc:spChg chg="mod">
          <ac:chgData name="Daniel Shunk" userId="8b1a05f26d681f8b" providerId="LiveId" clId="{F32021F5-C200-4A11-B0B9-9CC00B9F45FE}" dt="2025-08-23T21:34:39.540" v="382" actId="20577"/>
          <ac:spMkLst>
            <pc:docMk/>
            <pc:sldMk cId="3151517475" sldId="576"/>
            <ac:spMk id="3" creationId="{ED37E064-B418-78EB-8253-53B5D5CAADC5}"/>
          </ac:spMkLst>
        </pc:spChg>
      </pc:sldChg>
      <pc:sldChg chg="modSp add mod replId">
        <pc:chgData name="Daniel Shunk" userId="8b1a05f26d681f8b" providerId="LiveId" clId="{F32021F5-C200-4A11-B0B9-9CC00B9F45FE}" dt="2025-08-23T21:35:47.096" v="425" actId="255"/>
        <pc:sldMkLst>
          <pc:docMk/>
          <pc:sldMk cId="2017256692" sldId="577"/>
        </pc:sldMkLst>
        <pc:spChg chg="mod">
          <ac:chgData name="Daniel Shunk" userId="8b1a05f26d681f8b" providerId="LiveId" clId="{F32021F5-C200-4A11-B0B9-9CC00B9F45FE}" dt="2025-08-23T21:35:47.096" v="425" actId="255"/>
          <ac:spMkLst>
            <pc:docMk/>
            <pc:sldMk cId="2017256692" sldId="577"/>
            <ac:spMk id="3" creationId="{C024A63F-4D80-3087-AA37-FBA46C09BBED}"/>
          </ac:spMkLst>
        </pc:spChg>
        <pc:spChg chg="mod">
          <ac:chgData name="Daniel Shunk" userId="8b1a05f26d681f8b" providerId="LiveId" clId="{F32021F5-C200-4A11-B0B9-9CC00B9F45FE}" dt="2025-08-23T21:34:53.109" v="402" actId="20577"/>
          <ac:spMkLst>
            <pc:docMk/>
            <pc:sldMk cId="2017256692" sldId="577"/>
            <ac:spMk id="6" creationId="{CD7536A2-6C30-BD86-44C0-788CBF64FF93}"/>
          </ac:spMkLst>
        </pc:spChg>
      </pc:sldChg>
      <pc:sldChg chg="del">
        <pc:chgData name="Daniel Shunk" userId="8b1a05f26d681f8b" providerId="LiveId" clId="{F32021F5-C200-4A11-B0B9-9CC00B9F45FE}" dt="2025-08-23T21:25:56.920" v="48" actId="47"/>
        <pc:sldMkLst>
          <pc:docMk/>
          <pc:sldMk cId="3851534357" sldId="577"/>
        </pc:sldMkLst>
      </pc:sldChg>
      <pc:sldChg chg="modSp add modAnim">
        <pc:chgData name="Daniel Shunk" userId="8b1a05f26d681f8b" providerId="LiveId" clId="{F32021F5-C200-4A11-B0B9-9CC00B9F45FE}" dt="2025-08-23T21:36:00.627" v="427" actId="20577"/>
        <pc:sldMkLst>
          <pc:docMk/>
          <pc:sldMk cId="336852057" sldId="578"/>
        </pc:sldMkLst>
        <pc:spChg chg="mod">
          <ac:chgData name="Daniel Shunk" userId="8b1a05f26d681f8b" providerId="LiveId" clId="{F32021F5-C200-4A11-B0B9-9CC00B9F45FE}" dt="2025-08-23T21:36:00.627" v="427" actId="20577"/>
          <ac:spMkLst>
            <pc:docMk/>
            <pc:sldMk cId="336852057" sldId="578"/>
            <ac:spMk id="3" creationId="{CE035BE5-1591-0B7E-5100-2CF33A20B742}"/>
          </ac:spMkLst>
        </pc:spChg>
      </pc:sldChg>
      <pc:sldChg chg="del">
        <pc:chgData name="Daniel Shunk" userId="8b1a05f26d681f8b" providerId="LiveId" clId="{F32021F5-C200-4A11-B0B9-9CC00B9F45FE}" dt="2025-08-23T21:25:52.469" v="47" actId="47"/>
        <pc:sldMkLst>
          <pc:docMk/>
          <pc:sldMk cId="3591184348" sldId="578"/>
        </pc:sldMkLst>
      </pc:sldChg>
      <pc:sldChg chg="del">
        <pc:chgData name="Daniel Shunk" userId="8b1a05f26d681f8b" providerId="LiveId" clId="{F32021F5-C200-4A11-B0B9-9CC00B9F45FE}" dt="2025-08-23T21:25:58.604" v="49" actId="47"/>
        <pc:sldMkLst>
          <pc:docMk/>
          <pc:sldMk cId="2095428309" sldId="579"/>
        </pc:sldMkLst>
      </pc:sldChg>
      <pc:sldChg chg="modSp add mod replId">
        <pc:chgData name="Daniel Shunk" userId="8b1a05f26d681f8b" providerId="LiveId" clId="{F32021F5-C200-4A11-B0B9-9CC00B9F45FE}" dt="2025-08-23T21:37:51.433" v="470" actId="313"/>
        <pc:sldMkLst>
          <pc:docMk/>
          <pc:sldMk cId="2940369672" sldId="579"/>
        </pc:sldMkLst>
        <pc:spChg chg="mod">
          <ac:chgData name="Daniel Shunk" userId="8b1a05f26d681f8b" providerId="LiveId" clId="{F32021F5-C200-4A11-B0B9-9CC00B9F45FE}" dt="2025-08-23T21:37:51.433" v="470" actId="313"/>
          <ac:spMkLst>
            <pc:docMk/>
            <pc:sldMk cId="2940369672" sldId="579"/>
            <ac:spMk id="3" creationId="{CABE6342-0B47-E0E6-F6AB-83F05F29D3A2}"/>
          </ac:spMkLst>
        </pc:spChg>
        <pc:spChg chg="mod">
          <ac:chgData name="Daniel Shunk" userId="8b1a05f26d681f8b" providerId="LiveId" clId="{F32021F5-C200-4A11-B0B9-9CC00B9F45FE}" dt="2025-08-23T21:36:20.037" v="442" actId="20577"/>
          <ac:spMkLst>
            <pc:docMk/>
            <pc:sldMk cId="2940369672" sldId="579"/>
            <ac:spMk id="6" creationId="{5DF1D7B6-6612-E021-4705-1E4D032D82AF}"/>
          </ac:spMkLst>
        </pc:spChg>
      </pc:sldChg>
      <pc:sldChg chg="modSp add modAnim">
        <pc:chgData name="Daniel Shunk" userId="8b1a05f26d681f8b" providerId="LiveId" clId="{F32021F5-C200-4A11-B0B9-9CC00B9F45FE}" dt="2025-08-23T22:28:31.315" v="579" actId="20577"/>
        <pc:sldMkLst>
          <pc:docMk/>
          <pc:sldMk cId="1483013606" sldId="580"/>
        </pc:sldMkLst>
        <pc:spChg chg="mod">
          <ac:chgData name="Daniel Shunk" userId="8b1a05f26d681f8b" providerId="LiveId" clId="{F32021F5-C200-4A11-B0B9-9CC00B9F45FE}" dt="2025-08-23T22:28:31.315" v="579" actId="20577"/>
          <ac:spMkLst>
            <pc:docMk/>
            <pc:sldMk cId="1483013606" sldId="580"/>
            <ac:spMk id="3" creationId="{DD5C0CB7-FCFD-A305-59E3-6B38BAE1732B}"/>
          </ac:spMkLst>
        </pc:spChg>
      </pc:sldChg>
      <pc:sldChg chg="modSp add mod replId">
        <pc:chgData name="Daniel Shunk" userId="8b1a05f26d681f8b" providerId="LiveId" clId="{F32021F5-C200-4A11-B0B9-9CC00B9F45FE}" dt="2025-08-23T22:29:34.007" v="606" actId="255"/>
        <pc:sldMkLst>
          <pc:docMk/>
          <pc:sldMk cId="3978960565" sldId="581"/>
        </pc:sldMkLst>
        <pc:spChg chg="mod">
          <ac:chgData name="Daniel Shunk" userId="8b1a05f26d681f8b" providerId="LiveId" clId="{F32021F5-C200-4A11-B0B9-9CC00B9F45FE}" dt="2025-08-23T22:29:34.007" v="606" actId="255"/>
          <ac:spMkLst>
            <pc:docMk/>
            <pc:sldMk cId="3978960565" sldId="581"/>
            <ac:spMk id="3" creationId="{7063CF97-E462-D2BF-C0ED-A9CEE10C7514}"/>
          </ac:spMkLst>
        </pc:spChg>
        <pc:spChg chg="mod">
          <ac:chgData name="Daniel Shunk" userId="8b1a05f26d681f8b" providerId="LiveId" clId="{F32021F5-C200-4A11-B0B9-9CC00B9F45FE}" dt="2025-08-23T22:28:42.923" v="595" actId="20577"/>
          <ac:spMkLst>
            <pc:docMk/>
            <pc:sldMk cId="3978960565" sldId="581"/>
            <ac:spMk id="6" creationId="{98104C8A-FF11-E275-37ED-529A1068F32F}"/>
          </ac:spMkLst>
        </pc:spChg>
      </pc:sldChg>
      <pc:sldChg chg="modSp add mod">
        <pc:chgData name="Daniel Shunk" userId="8b1a05f26d681f8b" providerId="LiveId" clId="{F32021F5-C200-4A11-B0B9-9CC00B9F45FE}" dt="2025-08-23T22:27:30.881" v="576" actId="255"/>
        <pc:sldMkLst>
          <pc:docMk/>
          <pc:sldMk cId="3661331076" sldId="582"/>
        </pc:sldMkLst>
        <pc:spChg chg="mod">
          <ac:chgData name="Daniel Shunk" userId="8b1a05f26d681f8b" providerId="LiveId" clId="{F32021F5-C200-4A11-B0B9-9CC00B9F45FE}" dt="2025-08-23T22:27:30.881" v="576" actId="255"/>
          <ac:spMkLst>
            <pc:docMk/>
            <pc:sldMk cId="3661331076" sldId="582"/>
            <ac:spMk id="3" creationId="{89C197E3-A18F-BEFB-3C85-BFD181A89784}"/>
          </ac:spMkLst>
        </pc:spChg>
        <pc:spChg chg="mod">
          <ac:chgData name="Daniel Shunk" userId="8b1a05f26d681f8b" providerId="LiveId" clId="{F32021F5-C200-4A11-B0B9-9CC00B9F45FE}" dt="2025-08-23T21:51:08.819" v="544" actId="20577"/>
          <ac:spMkLst>
            <pc:docMk/>
            <pc:sldMk cId="3661331076" sldId="582"/>
            <ac:spMk id="6" creationId="{BC3176B4-B478-CE97-E7B8-9B170558DF67}"/>
          </ac:spMkLst>
        </pc:spChg>
      </pc:sldChg>
      <pc:sldChg chg="modSp add mod">
        <pc:chgData name="Daniel Shunk" userId="8b1a05f26d681f8b" providerId="LiveId" clId="{F32021F5-C200-4A11-B0B9-9CC00B9F45FE}" dt="2025-08-23T21:50:49.088" v="536" actId="255"/>
        <pc:sldMkLst>
          <pc:docMk/>
          <pc:sldMk cId="2799574362" sldId="583"/>
        </pc:sldMkLst>
        <pc:spChg chg="mod">
          <ac:chgData name="Daniel Shunk" userId="8b1a05f26d681f8b" providerId="LiveId" clId="{F32021F5-C200-4A11-B0B9-9CC00B9F45FE}" dt="2025-08-23T21:50:49.088" v="536" actId="255"/>
          <ac:spMkLst>
            <pc:docMk/>
            <pc:sldMk cId="2799574362" sldId="583"/>
            <ac:spMk id="3" creationId="{2BE6DA85-814B-74A2-9015-0F6189AEBC3F}"/>
          </ac:spMkLst>
        </pc:spChg>
        <pc:spChg chg="mod">
          <ac:chgData name="Daniel Shunk" userId="8b1a05f26d681f8b" providerId="LiveId" clId="{F32021F5-C200-4A11-B0B9-9CC00B9F45FE}" dt="2025-08-23T21:39:14.741" v="488" actId="20577"/>
          <ac:spMkLst>
            <pc:docMk/>
            <pc:sldMk cId="2799574362" sldId="583"/>
            <ac:spMk id="6" creationId="{7FC4AA7B-B6A4-5EED-BAAA-4864D41511E0}"/>
          </ac:spMkLst>
        </pc:spChg>
      </pc:sldChg>
      <pc:sldChg chg="modSp add modAnim">
        <pc:chgData name="Daniel Shunk" userId="8b1a05f26d681f8b" providerId="LiveId" clId="{F32021F5-C200-4A11-B0B9-9CC00B9F45FE}" dt="2025-08-23T22:33:19.017" v="674" actId="20577"/>
        <pc:sldMkLst>
          <pc:docMk/>
          <pc:sldMk cId="2333924871" sldId="584"/>
        </pc:sldMkLst>
        <pc:spChg chg="mod">
          <ac:chgData name="Daniel Shunk" userId="8b1a05f26d681f8b" providerId="LiveId" clId="{F32021F5-C200-4A11-B0B9-9CC00B9F45FE}" dt="2025-08-23T22:33:19.017" v="674" actId="20577"/>
          <ac:spMkLst>
            <pc:docMk/>
            <pc:sldMk cId="2333924871" sldId="584"/>
            <ac:spMk id="3" creationId="{7934409C-16C3-0073-AF08-E7EA06CF3A36}"/>
          </ac:spMkLst>
        </pc:spChg>
      </pc:sldChg>
      <pc:sldChg chg="modSp add mod replId">
        <pc:chgData name="Daniel Shunk" userId="8b1a05f26d681f8b" providerId="LiveId" clId="{F32021F5-C200-4A11-B0B9-9CC00B9F45FE}" dt="2025-08-23T22:35:01.187" v="736" actId="1036"/>
        <pc:sldMkLst>
          <pc:docMk/>
          <pc:sldMk cId="3036851743" sldId="585"/>
        </pc:sldMkLst>
        <pc:spChg chg="mod">
          <ac:chgData name="Daniel Shunk" userId="8b1a05f26d681f8b" providerId="LiveId" clId="{F32021F5-C200-4A11-B0B9-9CC00B9F45FE}" dt="2025-08-23T22:35:01.187" v="736" actId="1036"/>
          <ac:spMkLst>
            <pc:docMk/>
            <pc:sldMk cId="3036851743" sldId="585"/>
            <ac:spMk id="3" creationId="{208E2579-C6E7-6676-43AB-8F5154DA74BD}"/>
          </ac:spMkLst>
        </pc:spChg>
        <pc:spChg chg="mod">
          <ac:chgData name="Daniel Shunk" userId="8b1a05f26d681f8b" providerId="LiveId" clId="{F32021F5-C200-4A11-B0B9-9CC00B9F45FE}" dt="2025-08-23T22:33:43.668" v="698" actId="20577"/>
          <ac:spMkLst>
            <pc:docMk/>
            <pc:sldMk cId="3036851743" sldId="585"/>
            <ac:spMk id="6" creationId="{BCD55DF0-31A0-9257-FABD-EB67BA55BD08}"/>
          </ac:spMkLst>
        </pc:spChg>
      </pc:sldChg>
      <pc:sldChg chg="modSp add mod">
        <pc:chgData name="Daniel Shunk" userId="8b1a05f26d681f8b" providerId="LiveId" clId="{F32021F5-C200-4A11-B0B9-9CC00B9F45FE}" dt="2025-08-23T22:31:05.490" v="640" actId="255"/>
        <pc:sldMkLst>
          <pc:docMk/>
          <pc:sldMk cId="2160052002" sldId="586"/>
        </pc:sldMkLst>
        <pc:spChg chg="mod">
          <ac:chgData name="Daniel Shunk" userId="8b1a05f26d681f8b" providerId="LiveId" clId="{F32021F5-C200-4A11-B0B9-9CC00B9F45FE}" dt="2025-08-23T22:31:05.490" v="640" actId="255"/>
          <ac:spMkLst>
            <pc:docMk/>
            <pc:sldMk cId="2160052002" sldId="586"/>
            <ac:spMk id="3" creationId="{31773782-10E2-188C-69FF-0EEDEE831C7F}"/>
          </ac:spMkLst>
        </pc:spChg>
        <pc:spChg chg="mod">
          <ac:chgData name="Daniel Shunk" userId="8b1a05f26d681f8b" providerId="LiveId" clId="{F32021F5-C200-4A11-B0B9-9CC00B9F45FE}" dt="2025-08-23T22:29:53.620" v="623" actId="20577"/>
          <ac:spMkLst>
            <pc:docMk/>
            <pc:sldMk cId="2160052002" sldId="586"/>
            <ac:spMk id="6" creationId="{F1DA9DC4-AFBA-B1F1-6DDF-F7235368D3D5}"/>
          </ac:spMkLst>
        </pc:spChg>
      </pc:sldChg>
      <pc:sldChg chg="modSp add mod">
        <pc:chgData name="Daniel Shunk" userId="8b1a05f26d681f8b" providerId="LiveId" clId="{F32021F5-C200-4A11-B0B9-9CC00B9F45FE}" dt="2025-08-23T22:32:35.407" v="671" actId="313"/>
        <pc:sldMkLst>
          <pc:docMk/>
          <pc:sldMk cId="1831233144" sldId="587"/>
        </pc:sldMkLst>
        <pc:spChg chg="mod">
          <ac:chgData name="Daniel Shunk" userId="8b1a05f26d681f8b" providerId="LiveId" clId="{F32021F5-C200-4A11-B0B9-9CC00B9F45FE}" dt="2025-08-23T22:32:35.407" v="671" actId="313"/>
          <ac:spMkLst>
            <pc:docMk/>
            <pc:sldMk cId="1831233144" sldId="587"/>
            <ac:spMk id="3" creationId="{90B0185D-8680-17E2-FAB7-F97CB3712583}"/>
          </ac:spMkLst>
        </pc:spChg>
        <pc:spChg chg="mod">
          <ac:chgData name="Daniel Shunk" userId="8b1a05f26d681f8b" providerId="LiveId" clId="{F32021F5-C200-4A11-B0B9-9CC00B9F45FE}" dt="2025-08-23T22:31:56.372" v="655" actId="20577"/>
          <ac:spMkLst>
            <pc:docMk/>
            <pc:sldMk cId="1831233144" sldId="587"/>
            <ac:spMk id="6" creationId="{10BA7EB7-D812-FE11-42E7-DC9EAFD008A6}"/>
          </ac:spMkLst>
        </pc:spChg>
      </pc:sldChg>
      <pc:sldChg chg="add modAnim">
        <pc:chgData name="Daniel Shunk" userId="8b1a05f26d681f8b" providerId="LiveId" clId="{F32021F5-C200-4A11-B0B9-9CC00B9F45FE}" dt="2025-08-23T22:36:57.572" v="737"/>
        <pc:sldMkLst>
          <pc:docMk/>
          <pc:sldMk cId="85023212" sldId="588"/>
        </pc:sldMkLst>
      </pc:sldChg>
      <pc:sldChg chg="modSp add mod replId">
        <pc:chgData name="Daniel Shunk" userId="8b1a05f26d681f8b" providerId="LiveId" clId="{F32021F5-C200-4A11-B0B9-9CC00B9F45FE}" dt="2025-08-23T22:38:55.601" v="768" actId="1036"/>
        <pc:sldMkLst>
          <pc:docMk/>
          <pc:sldMk cId="3391534706" sldId="589"/>
        </pc:sldMkLst>
        <pc:spChg chg="mod">
          <ac:chgData name="Daniel Shunk" userId="8b1a05f26d681f8b" providerId="LiveId" clId="{F32021F5-C200-4A11-B0B9-9CC00B9F45FE}" dt="2025-08-23T22:38:55.601" v="768" actId="1036"/>
          <ac:spMkLst>
            <pc:docMk/>
            <pc:sldMk cId="3391534706" sldId="589"/>
            <ac:spMk id="3" creationId="{4604D5AC-3505-574E-852E-C2375CAB76E7}"/>
          </ac:spMkLst>
        </pc:spChg>
        <pc:spChg chg="mod">
          <ac:chgData name="Daniel Shunk" userId="8b1a05f26d681f8b" providerId="LiveId" clId="{F32021F5-C200-4A11-B0B9-9CC00B9F45FE}" dt="2025-08-23T22:37:43.717" v="746" actId="20577"/>
          <ac:spMkLst>
            <pc:docMk/>
            <pc:sldMk cId="3391534706" sldId="589"/>
            <ac:spMk id="6" creationId="{0CAF42CC-C01E-C0F8-99CA-C5F057B19898}"/>
          </ac:spMkLst>
        </pc:spChg>
      </pc:sldChg>
      <pc:sldChg chg="add modAnim">
        <pc:chgData name="Daniel Shunk" userId="8b1a05f26d681f8b" providerId="LiveId" clId="{F32021F5-C200-4A11-B0B9-9CC00B9F45FE}" dt="2025-08-23T22:39:03.652" v="769"/>
        <pc:sldMkLst>
          <pc:docMk/>
          <pc:sldMk cId="999310342" sldId="590"/>
        </pc:sldMkLst>
      </pc:sldChg>
      <pc:sldChg chg="add del replId">
        <pc:chgData name="Daniel Shunk" userId="8b1a05f26d681f8b" providerId="LiveId" clId="{F32021F5-C200-4A11-B0B9-9CC00B9F45FE}" dt="2025-08-23T22:37:29.103" v="739" actId="47"/>
        <pc:sldMkLst>
          <pc:docMk/>
          <pc:sldMk cId="3101368649" sldId="5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8/23/2025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8/23/2025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0" y="5613859"/>
            <a:ext cx="12191999" cy="1182375"/>
          </a:xfrm>
          <a:prstGeom prst="rect">
            <a:avLst/>
          </a:prstGeom>
          <a:noFill/>
        </p:spPr>
        <p:txBody>
          <a:bodyPr wrap="square" rtlCol="0">
            <a:spAutoFit/>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kumimoji="0" lang="en-US" sz="11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Leading To The Substitute </a:t>
            </a:r>
            <a:r>
              <a:rPr kumimoji="0" lang="en-US" sz="5000" b="1"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Episode 2 of 2</a:t>
            </a:r>
          </a:p>
        </p:txBody>
      </p:sp>
      <p:sp>
        <p:nvSpPr>
          <p:cNvPr id="7" name="TextBox 6">
            <a:extLst>
              <a:ext uri="{FF2B5EF4-FFF2-40B4-BE49-F238E27FC236}">
                <a16:creationId xmlns:a16="http://schemas.microsoft.com/office/drawing/2014/main" id="{104CB5E7-BBB1-942D-D76E-9305811FBD7B}"/>
              </a:ext>
            </a:extLst>
          </p:cNvPr>
          <p:cNvSpPr txBox="1"/>
          <p:nvPr/>
        </p:nvSpPr>
        <p:spPr>
          <a:xfrm>
            <a:off x="3369923" y="2278341"/>
            <a:ext cx="870427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11:36-12:13</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6BB6-C1BA-F9B1-6BEE-B54F561967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E57F1B-DF00-ABA7-1A56-6DE0940CAB9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69764DB-CBA8-30B4-8672-AD164BCBBBAC}"/>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5C0CB7-FCFD-A305-59E3-6B38BAE1732B}"/>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Salvation &amp; Glorification</a:t>
            </a:r>
            <a:r>
              <a:rPr lang="en-US" sz="4500" dirty="0">
                <a:solidFill>
                  <a:schemeClr val="bg1"/>
                </a:solidFill>
                <a:latin typeface="Tenorite" panose="00000500000000000000" pitchFamily="2" charset="0"/>
              </a:rPr>
              <a:t>: God delivers &amp; resurrects those that are His</a:t>
            </a:r>
          </a:p>
        </p:txBody>
      </p:sp>
      <p:sp>
        <p:nvSpPr>
          <p:cNvPr id="6" name="TextBox 5">
            <a:extLst>
              <a:ext uri="{FF2B5EF4-FFF2-40B4-BE49-F238E27FC236}">
                <a16:creationId xmlns:a16="http://schemas.microsoft.com/office/drawing/2014/main" id="{1543855E-C437-EBC1-7413-6822462877F5}"/>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6FA6AB4D-A978-AE7C-7F5A-DB9B9E13B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14830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1E5E9-2EE8-BC96-D89C-D8B566877F3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3B348-E25E-96DB-FD65-12E5E7646D6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A743E24-D406-F8DD-EC1C-ACAD86CAE31C}"/>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63CF97-E462-D2BF-C0ED-A9CEE10C7514}"/>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5200" dirty="0">
                <a:solidFill>
                  <a:schemeClr val="bg1"/>
                </a:solidFill>
                <a:latin typeface="Tenorite" panose="00000500000000000000" pitchFamily="2" charset="0"/>
              </a:rPr>
              <a:t>“For then there will be a great tribulation, such as has not occurred since the beginning of the world until now, nor ever will. And unless those days had been cut short, no life would have been saved; but for the sake of the elect those days will be cut short.”</a:t>
            </a:r>
          </a:p>
        </p:txBody>
      </p:sp>
      <p:sp>
        <p:nvSpPr>
          <p:cNvPr id="6" name="TextBox 5">
            <a:extLst>
              <a:ext uri="{FF2B5EF4-FFF2-40B4-BE49-F238E27FC236}">
                <a16:creationId xmlns:a16="http://schemas.microsoft.com/office/drawing/2014/main" id="{98104C8A-FF11-E275-37ED-529A1068F32F}"/>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Matthew 24:21-22</a:t>
            </a:r>
          </a:p>
        </p:txBody>
      </p:sp>
    </p:spTree>
    <p:extLst>
      <p:ext uri="{BB962C8B-B14F-4D97-AF65-F5344CB8AC3E}">
        <p14:creationId xmlns:p14="http://schemas.microsoft.com/office/powerpoint/2010/main" val="397896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113AB-2EB3-0329-BCD0-B312BA250D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C1FD310-BDC8-EA8E-9881-9A262048BB1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17DE92E6-6176-4014-52EF-0DD4A2FD4217}"/>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773782-10E2-188C-69FF-0EEDEE831C7F}"/>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5300" dirty="0">
                <a:solidFill>
                  <a:schemeClr val="bg1"/>
                </a:solidFill>
                <a:latin typeface="Tenorite" panose="00000500000000000000" pitchFamily="2" charset="0"/>
              </a:rPr>
              <a:t>“For I do not want you, brothers, to be uninformed of this mystery - so that you will not be wise in your own estimation - that a partial hardening has happened to Israel until the fullness of the Gentiles has come in; &amp; so all Israel will be saved.”</a:t>
            </a:r>
          </a:p>
        </p:txBody>
      </p:sp>
      <p:sp>
        <p:nvSpPr>
          <p:cNvPr id="6" name="TextBox 5">
            <a:extLst>
              <a:ext uri="{FF2B5EF4-FFF2-40B4-BE49-F238E27FC236}">
                <a16:creationId xmlns:a16="http://schemas.microsoft.com/office/drawing/2014/main" id="{F1DA9DC4-AFBA-B1F1-6DDF-F7235368D3D5}"/>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Romans 11:25-26a</a:t>
            </a:r>
          </a:p>
        </p:txBody>
      </p:sp>
    </p:spTree>
    <p:extLst>
      <p:ext uri="{BB962C8B-B14F-4D97-AF65-F5344CB8AC3E}">
        <p14:creationId xmlns:p14="http://schemas.microsoft.com/office/powerpoint/2010/main" val="216005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3A428-B6E3-8D1A-AB51-2C779E4983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A65E3D4-214B-C49A-661B-6EC3A920D1B5}"/>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EC3E8A3-8CBC-3710-AB25-08105EC7E7BF}"/>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B0185D-8680-17E2-FAB7-F97CB3712583}"/>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5300" dirty="0">
                <a:solidFill>
                  <a:schemeClr val="bg1"/>
                </a:solidFill>
                <a:latin typeface="Tenorite" panose="00000500000000000000" pitchFamily="2" charset="0"/>
              </a:rPr>
              <a:t>“Do not marvel at this; for an hour is coming, in which all who are in the tombs will hear His [Jesus] voice, &amp; will come forth; those who did the good deeds to a resurrection of life, those who committed the evil deeds to a resurrection of judgment.”</a:t>
            </a:r>
          </a:p>
        </p:txBody>
      </p:sp>
      <p:sp>
        <p:nvSpPr>
          <p:cNvPr id="6" name="TextBox 5">
            <a:extLst>
              <a:ext uri="{FF2B5EF4-FFF2-40B4-BE49-F238E27FC236}">
                <a16:creationId xmlns:a16="http://schemas.microsoft.com/office/drawing/2014/main" id="{10BA7EB7-D812-FE11-42E7-DC9EAFD008A6}"/>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John 5:28-29</a:t>
            </a:r>
          </a:p>
        </p:txBody>
      </p:sp>
    </p:spTree>
    <p:extLst>
      <p:ext uri="{BB962C8B-B14F-4D97-AF65-F5344CB8AC3E}">
        <p14:creationId xmlns:p14="http://schemas.microsoft.com/office/powerpoint/2010/main" val="183123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8C31-B506-4BFD-B11A-98F80B74A7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069D17-346C-8169-74AE-436AD9109C4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C43D37B-5A59-D288-FA9F-083225650E3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34409C-16C3-0073-AF08-E7EA06CF3A36}"/>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Salvation &amp; Glorification</a:t>
            </a:r>
            <a:r>
              <a:rPr lang="en-US" sz="4500" dirty="0">
                <a:solidFill>
                  <a:schemeClr val="bg1"/>
                </a:solidFill>
                <a:latin typeface="Tenorite" panose="00000500000000000000" pitchFamily="2" charset="0"/>
              </a:rPr>
              <a:t>: God delivers &amp; resurrects those that are His</a:t>
            </a:r>
          </a:p>
        </p:txBody>
      </p:sp>
      <p:sp>
        <p:nvSpPr>
          <p:cNvPr id="6" name="TextBox 5">
            <a:extLst>
              <a:ext uri="{FF2B5EF4-FFF2-40B4-BE49-F238E27FC236}">
                <a16:creationId xmlns:a16="http://schemas.microsoft.com/office/drawing/2014/main" id="{EAD8E363-0A08-BAC9-FEBC-2471FD264A65}"/>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BDD65040-7EA6-485D-85FA-B2C92FD88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233392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E66E5-A78D-56F9-B05D-30EBFF4D3C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251A80-D3BF-04B8-4DA7-407D1E87A61C}"/>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2022C2BC-ECE5-9B21-E39B-FD17267171F4}"/>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8E2579-C6E7-6676-43AB-8F5154DA74BD}"/>
              </a:ext>
            </a:extLst>
          </p:cNvPr>
          <p:cNvSpPr>
            <a:spLocks noGrp="1"/>
          </p:cNvSpPr>
          <p:nvPr>
            <p:ph idx="1"/>
          </p:nvPr>
        </p:nvSpPr>
        <p:spPr>
          <a:xfrm>
            <a:off x="195210" y="1212350"/>
            <a:ext cx="11801580" cy="5424754"/>
          </a:xfrm>
        </p:spPr>
        <p:txBody>
          <a:bodyPr>
            <a:noAutofit/>
          </a:bodyPr>
          <a:lstStyle/>
          <a:p>
            <a:pPr marL="0" indent="0" algn="just">
              <a:lnSpc>
                <a:spcPct val="100000"/>
              </a:lnSpc>
              <a:buNone/>
            </a:pPr>
            <a:r>
              <a:rPr lang="en-US" sz="5300" dirty="0">
                <a:solidFill>
                  <a:schemeClr val="bg1"/>
                </a:solidFill>
                <a:latin typeface="Tenorite" panose="00000500000000000000" pitchFamily="2" charset="0"/>
              </a:rPr>
              <a:t>“There is one glory of the sun, &amp; another glory of the moon, &amp; another glory of the stars; for star differs from star in glory. So also is the resurrection of the dead. It is sown a corruptible body, it is raised an incorruptible body.”</a:t>
            </a:r>
          </a:p>
        </p:txBody>
      </p:sp>
      <p:sp>
        <p:nvSpPr>
          <p:cNvPr id="6" name="TextBox 5">
            <a:extLst>
              <a:ext uri="{FF2B5EF4-FFF2-40B4-BE49-F238E27FC236}">
                <a16:creationId xmlns:a16="http://schemas.microsoft.com/office/drawing/2014/main" id="{BCD55DF0-31A0-9257-FABD-EB67BA55BD08}"/>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 Corinthians 15:41-42</a:t>
            </a:r>
          </a:p>
        </p:txBody>
      </p:sp>
    </p:spTree>
    <p:extLst>
      <p:ext uri="{BB962C8B-B14F-4D97-AF65-F5344CB8AC3E}">
        <p14:creationId xmlns:p14="http://schemas.microsoft.com/office/powerpoint/2010/main" val="303685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6830-D534-0D94-BEDB-C178FCBAB7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42AF4E5-38E6-EB28-D69C-A201D9F97CBF}"/>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AEBB7B3-7C46-EA74-4529-BF06D6BD5537}"/>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04482A-1FBB-486B-245F-62A64FC49FDF}"/>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Salvation &amp; Glorification</a:t>
            </a:r>
            <a:r>
              <a:rPr lang="en-US" sz="4500" dirty="0">
                <a:solidFill>
                  <a:schemeClr val="bg1"/>
                </a:solidFill>
                <a:latin typeface="Tenorite" panose="00000500000000000000" pitchFamily="2" charset="0"/>
              </a:rPr>
              <a:t>: God delivers &amp; resurrects those that are His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Timing &amp; Ramification</a:t>
            </a:r>
            <a:r>
              <a:rPr lang="en-US" sz="4500" dirty="0">
                <a:solidFill>
                  <a:schemeClr val="bg1"/>
                </a:solidFill>
                <a:latin typeface="Tenorite" panose="00000500000000000000" pitchFamily="2" charset="0"/>
              </a:rPr>
              <a:t>: It’s about God not us</a:t>
            </a:r>
          </a:p>
        </p:txBody>
      </p:sp>
      <p:sp>
        <p:nvSpPr>
          <p:cNvPr id="6" name="TextBox 5">
            <a:extLst>
              <a:ext uri="{FF2B5EF4-FFF2-40B4-BE49-F238E27FC236}">
                <a16:creationId xmlns:a16="http://schemas.microsoft.com/office/drawing/2014/main" id="{09D670A8-2423-9978-E4B6-0B049688A992}"/>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7132B710-B83E-2B9D-52B3-5C33F18C1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850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86B3-D753-6EEF-3AD7-2A1305D313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0CE857-1729-83A0-3D94-F9DC6ABA1A14}"/>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4713151-6E6D-0F68-F25D-7143B794E794}"/>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04D5AC-3505-574E-852E-C2375CAB76E7}"/>
              </a:ext>
            </a:extLst>
          </p:cNvPr>
          <p:cNvSpPr>
            <a:spLocks noGrp="1"/>
          </p:cNvSpPr>
          <p:nvPr>
            <p:ph idx="1"/>
          </p:nvPr>
        </p:nvSpPr>
        <p:spPr>
          <a:xfrm>
            <a:off x="195210" y="1202076"/>
            <a:ext cx="11801580" cy="5424754"/>
          </a:xfrm>
        </p:spPr>
        <p:txBody>
          <a:bodyPr>
            <a:noAutofit/>
          </a:bodyPr>
          <a:lstStyle/>
          <a:p>
            <a:pPr marL="0" indent="0" algn="just">
              <a:lnSpc>
                <a:spcPct val="100000"/>
              </a:lnSpc>
              <a:buNone/>
            </a:pPr>
            <a:r>
              <a:rPr lang="en-US" sz="5300" dirty="0">
                <a:solidFill>
                  <a:schemeClr val="bg1"/>
                </a:solidFill>
                <a:latin typeface="Tenorite" panose="00000500000000000000" pitchFamily="2" charset="0"/>
              </a:rPr>
              <a:t>“Let the one who does unrighteousness, still do unrighteousness; &amp; the one who is filthy, still be filthy; &amp; let the one who is righteous, still do righteousness; &amp; the one who is holy, still keep himself holy.”</a:t>
            </a:r>
          </a:p>
        </p:txBody>
      </p:sp>
      <p:sp>
        <p:nvSpPr>
          <p:cNvPr id="6" name="TextBox 5">
            <a:extLst>
              <a:ext uri="{FF2B5EF4-FFF2-40B4-BE49-F238E27FC236}">
                <a16:creationId xmlns:a16="http://schemas.microsoft.com/office/drawing/2014/main" id="{0CAF42CC-C01E-C0F8-99CA-C5F057B19898}"/>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22:11</a:t>
            </a:r>
          </a:p>
        </p:txBody>
      </p:sp>
    </p:spTree>
    <p:extLst>
      <p:ext uri="{BB962C8B-B14F-4D97-AF65-F5344CB8AC3E}">
        <p14:creationId xmlns:p14="http://schemas.microsoft.com/office/powerpoint/2010/main" val="339153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C433-7CD8-B211-19FD-4BC535B65FB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0EBC2C-51F3-BC35-C4DC-77F42A3DB67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1B320C1F-45AB-1EAF-42C0-F375CDC0580A}"/>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A1B6EB-4563-380F-D700-0DA6B12D390D}"/>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Salvation &amp; Glorification</a:t>
            </a:r>
            <a:r>
              <a:rPr lang="en-US" sz="4500" dirty="0">
                <a:solidFill>
                  <a:schemeClr val="bg1"/>
                </a:solidFill>
                <a:latin typeface="Tenorite" panose="00000500000000000000" pitchFamily="2" charset="0"/>
              </a:rPr>
              <a:t>: God delivers &amp; resurrects those that are His</a:t>
            </a:r>
          </a:p>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Timing &amp; Ramification</a:t>
            </a:r>
            <a:r>
              <a:rPr lang="en-US" sz="4500" dirty="0">
                <a:solidFill>
                  <a:schemeClr val="bg1"/>
                </a:solidFill>
                <a:latin typeface="Tenorite" panose="00000500000000000000" pitchFamily="2" charset="0"/>
              </a:rPr>
              <a:t>: It’s about God not us</a:t>
            </a:r>
          </a:p>
        </p:txBody>
      </p:sp>
      <p:sp>
        <p:nvSpPr>
          <p:cNvPr id="6" name="TextBox 5">
            <a:extLst>
              <a:ext uri="{FF2B5EF4-FFF2-40B4-BE49-F238E27FC236}">
                <a16:creationId xmlns:a16="http://schemas.microsoft.com/office/drawing/2014/main" id="{34134443-A08F-1235-A91E-95D87740CBEC}"/>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56C1CB1F-D951-5BC5-1C4B-87555922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99931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4B55-5013-57A1-CDA6-A23DB4BCE1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D4335-1DDE-AE84-A1DD-3F0BEE891CB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A079E6F-45A3-53DB-12E2-B75D8B92B3A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F5D3D7-F7DC-0FEB-C7E8-8567AAC2AEF8}"/>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4200" dirty="0">
                <a:solidFill>
                  <a:schemeClr val="bg1"/>
                </a:solidFill>
                <a:latin typeface="Tenorite" panose="00000500000000000000" pitchFamily="2" charset="0"/>
              </a:rPr>
              <a:t>“They worshiped the dragon b/c he gave his authority to the beast, &amp; they worshiped the beast, saying, ‘Who is like the beast, &amp; who is able to wage war w/ him?’ There was given to him a mouth speaking great boasts &amp; blasphemies, &amp; authority to act for 42 months was given to him. He opened his mouth in blasphemies against God, to blaspheme His name &amp; His tabernacle, that is, those who dwell in heaven.”</a:t>
            </a:r>
          </a:p>
        </p:txBody>
      </p:sp>
      <p:sp>
        <p:nvSpPr>
          <p:cNvPr id="6" name="TextBox 5">
            <a:extLst>
              <a:ext uri="{FF2B5EF4-FFF2-40B4-BE49-F238E27FC236}">
                <a16:creationId xmlns:a16="http://schemas.microsoft.com/office/drawing/2014/main" id="{10E6108F-5E9B-A4A7-1FEB-1BBB60EE5AED}"/>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13:4-6</a:t>
            </a:r>
          </a:p>
        </p:txBody>
      </p:sp>
    </p:spTree>
    <p:extLst>
      <p:ext uri="{BB962C8B-B14F-4D97-AF65-F5344CB8AC3E}">
        <p14:creationId xmlns:p14="http://schemas.microsoft.com/office/powerpoint/2010/main" val="220362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3421-D7F8-8758-2281-0C432645214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A55659-F919-BC8C-7669-A2A108EFC5EA}"/>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74A040B-BC9E-6D56-03B7-929B5E580C43}"/>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37E064-B418-78EB-8253-53B5D5CAADC5}"/>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p:txBody>
      </p:sp>
      <p:sp>
        <p:nvSpPr>
          <p:cNvPr id="6" name="TextBox 5">
            <a:extLst>
              <a:ext uri="{FF2B5EF4-FFF2-40B4-BE49-F238E27FC236}">
                <a16:creationId xmlns:a16="http://schemas.microsoft.com/office/drawing/2014/main" id="{77184E54-8B41-0F98-A0AC-47F56DD5E5B4}"/>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5D38921D-6848-B22E-27DC-5BE409C5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315151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977A-7F2D-DA6A-A44D-F38B0B55E9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4C7FDC-307B-4E7C-D353-899A67F5F399}"/>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C131D15-AE88-C485-A5E5-1FA002DC56C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24A63F-4D80-3087-AA37-FBA46C09BBED}"/>
              </a:ext>
            </a:extLst>
          </p:cNvPr>
          <p:cNvSpPr>
            <a:spLocks noGrp="1"/>
          </p:cNvSpPr>
          <p:nvPr>
            <p:ph idx="1"/>
          </p:nvPr>
        </p:nvSpPr>
        <p:spPr>
          <a:xfrm>
            <a:off x="195210" y="1181528"/>
            <a:ext cx="11801580" cy="5250096"/>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“Who [Anti-Christ] opposes &amp; exalts himself above every so-called god or object of worship, so that he takes his seat in the sanctuary of God, exhibiting himself as being God.”</a:t>
            </a:r>
          </a:p>
        </p:txBody>
      </p:sp>
      <p:sp>
        <p:nvSpPr>
          <p:cNvPr id="6" name="TextBox 5">
            <a:extLst>
              <a:ext uri="{FF2B5EF4-FFF2-40B4-BE49-F238E27FC236}">
                <a16:creationId xmlns:a16="http://schemas.microsoft.com/office/drawing/2014/main" id="{CD7536A2-6C30-BD86-44C0-788CBF64FF93}"/>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Thessalonians 2:4</a:t>
            </a:r>
          </a:p>
        </p:txBody>
      </p:sp>
    </p:spTree>
    <p:extLst>
      <p:ext uri="{BB962C8B-B14F-4D97-AF65-F5344CB8AC3E}">
        <p14:creationId xmlns:p14="http://schemas.microsoft.com/office/powerpoint/2010/main" val="201725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C497-EC48-D069-E1EE-FEA7C8A7B5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77E6AD-4461-7581-B809-FE8DD482FA2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1BECA33-2B28-862F-109B-0B3E4DD98E0B}"/>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035BE5-1591-0B7E-5100-2CF33A20B742}"/>
              </a:ext>
            </a:extLst>
          </p:cNvPr>
          <p:cNvSpPr>
            <a:spLocks noGrp="1"/>
          </p:cNvSpPr>
          <p:nvPr>
            <p:ph idx="1"/>
          </p:nvPr>
        </p:nvSpPr>
        <p:spPr>
          <a:xfrm>
            <a:off x="92467" y="2073939"/>
            <a:ext cx="11989941" cy="4491249"/>
          </a:xfrm>
        </p:spPr>
        <p:txBody>
          <a:bodyPr>
            <a:noAutofit/>
          </a:bodyPr>
          <a:lstStyle/>
          <a:p>
            <a:pPr marL="742950" indent="-742950">
              <a:lnSpc>
                <a:spcPct val="100000"/>
              </a:lnSpc>
              <a:spcBef>
                <a:spcPts val="0"/>
              </a:spcBef>
              <a:spcAft>
                <a:spcPts val="2400"/>
              </a:spcAft>
              <a:buFont typeface="+mj-lt"/>
              <a:buAutoNum type="arabicPeriod"/>
            </a:pPr>
            <a:r>
              <a:rPr lang="en-US" sz="4500" b="1" u="sng" dirty="0">
                <a:solidFill>
                  <a:schemeClr val="bg1"/>
                </a:solidFill>
                <a:latin typeface="Tenorite" panose="00000500000000000000" pitchFamily="2" charset="0"/>
              </a:rPr>
              <a:t>Anti-Christ’s Identification</a:t>
            </a:r>
            <a:r>
              <a:rPr lang="en-US" sz="4500" dirty="0">
                <a:solidFill>
                  <a:schemeClr val="bg1"/>
                </a:solidFill>
                <a:latin typeface="Tenorite" panose="00000500000000000000" pitchFamily="2" charset="0"/>
              </a:rPr>
              <a:t>: He’s the culmination of man’s best efforts</a:t>
            </a:r>
          </a:p>
        </p:txBody>
      </p:sp>
      <p:sp>
        <p:nvSpPr>
          <p:cNvPr id="6" name="TextBox 5">
            <a:extLst>
              <a:ext uri="{FF2B5EF4-FFF2-40B4-BE49-F238E27FC236}">
                <a16:creationId xmlns:a16="http://schemas.microsoft.com/office/drawing/2014/main" id="{CC9BF068-FBF8-F33E-BB24-B1F062888358}"/>
              </a:ext>
            </a:extLst>
          </p:cNvPr>
          <p:cNvSpPr txBox="1"/>
          <p:nvPr/>
        </p:nvSpPr>
        <p:spPr>
          <a:xfrm>
            <a:off x="1" y="1035400"/>
            <a:ext cx="12191999" cy="1182375"/>
          </a:xfrm>
          <a:prstGeom prst="rect">
            <a:avLst/>
          </a:prstGeom>
          <a:noFill/>
        </p:spPr>
        <p:txBody>
          <a:bodyPr wrap="square" rtlCol="0" anchor="ctr">
            <a:spAutoFit/>
          </a:bodyPr>
          <a:lstStyle/>
          <a:p>
            <a:pPr marL="0" marR="0" lvl="0" indent="0" algn="ctr" defTabSz="914400" rtl="0" eaLnBrk="1" fontAlgn="auto" latinLnBrk="0" hangingPunct="1">
              <a:lnSpc>
                <a:spcPts val="1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Leading To The Substitute</a:t>
            </a:r>
          </a:p>
          <a:p>
            <a:pPr marL="0" marR="0" lvl="0" indent="0" algn="ctr" defTabSz="914400" rtl="0" eaLnBrk="1" fontAlgn="auto" latinLnBrk="0" hangingPunct="1">
              <a:spcBef>
                <a:spcPts val="0"/>
              </a:spcBef>
              <a:spcAft>
                <a:spcPts val="0"/>
              </a:spcAft>
              <a:buClrTx/>
              <a:buSzTx/>
              <a:buFontTx/>
              <a:buNone/>
              <a:tabLst/>
              <a:defRPr/>
            </a:pPr>
            <a:r>
              <a:rPr lang="en-US" sz="7000" spc="600" dirty="0">
                <a:solidFill>
                  <a:schemeClr val="accent4">
                    <a:lumMod val="40000"/>
                    <a:lumOff val="60000"/>
                  </a:schemeClr>
                </a:solidFill>
                <a:latin typeface="Freestyle Script" panose="030804020302050B0404" pitchFamily="66" charset="0"/>
              </a:rPr>
              <a:t>3 Final Last Days Themes</a:t>
            </a:r>
          </a:p>
        </p:txBody>
      </p:sp>
      <p:pic>
        <p:nvPicPr>
          <p:cNvPr id="10" name="Picture 9" descr="A hexagon shaped logo with red and blue text&#10;&#10;AI-generated content may be incorrect.">
            <a:extLst>
              <a:ext uri="{FF2B5EF4-FFF2-40B4-BE49-F238E27FC236}">
                <a16:creationId xmlns:a16="http://schemas.microsoft.com/office/drawing/2014/main" id="{252AB776-49F1-5C95-221C-5C3D2F6AC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286" y="1217605"/>
            <a:ext cx="1708788" cy="817964"/>
          </a:xfrm>
          <a:prstGeom prst="rect">
            <a:avLst/>
          </a:prstGeom>
        </p:spPr>
      </p:pic>
    </p:spTree>
    <p:extLst>
      <p:ext uri="{BB962C8B-B14F-4D97-AF65-F5344CB8AC3E}">
        <p14:creationId xmlns:p14="http://schemas.microsoft.com/office/powerpoint/2010/main" val="33685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E23E-BF89-B7F0-83A8-11FBBC930B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5D64AC-4F8C-4B4F-737F-ED9CD01A609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62F2152F-FDF0-9D99-E2AC-BB435D2ECD9D}"/>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BE6342-0B47-E0E6-F6AB-83F05F29D3A2}"/>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4200" dirty="0">
                <a:solidFill>
                  <a:schemeClr val="bg1"/>
                </a:solidFill>
                <a:latin typeface="Tenorite" panose="00000500000000000000" pitchFamily="2" charset="0"/>
              </a:rPr>
              <a:t>“The 6</a:t>
            </a:r>
            <a:r>
              <a:rPr lang="en-US" sz="4200" baseline="30000" dirty="0">
                <a:solidFill>
                  <a:schemeClr val="bg1"/>
                </a:solidFill>
                <a:latin typeface="Tenorite" panose="00000500000000000000" pitchFamily="2" charset="0"/>
              </a:rPr>
              <a:t>th</a:t>
            </a:r>
            <a:r>
              <a:rPr lang="en-US" sz="4200" dirty="0">
                <a:solidFill>
                  <a:schemeClr val="bg1"/>
                </a:solidFill>
                <a:latin typeface="Tenorite" panose="00000500000000000000" pitchFamily="2" charset="0"/>
              </a:rPr>
              <a:t> angel poured out his bowl on the great river, the Euphrates, &amp; its water was dried up, so that the way would be prepared for the kings from the east…and they gathered them together to the place which in Hebrew is called Har-</a:t>
            </a:r>
            <a:r>
              <a:rPr lang="en-US" sz="4200" dirty="0" err="1">
                <a:solidFill>
                  <a:schemeClr val="bg1"/>
                </a:solidFill>
                <a:latin typeface="Tenorite" panose="00000500000000000000" pitchFamily="2" charset="0"/>
              </a:rPr>
              <a:t>Magedon</a:t>
            </a:r>
            <a:r>
              <a:rPr lang="en-US" sz="4200" dirty="0">
                <a:solidFill>
                  <a:schemeClr val="bg1"/>
                </a:solidFill>
                <a:latin typeface="Tenorite" panose="00000500000000000000" pitchFamily="2" charset="0"/>
              </a:rPr>
              <a:t>… And the great city was split into 3 parts, &amp; the cities of the nations fell. Babylon the great was remembered before God, to give her the cup of the wine of the wrath of His rage.”</a:t>
            </a:r>
          </a:p>
        </p:txBody>
      </p:sp>
      <p:sp>
        <p:nvSpPr>
          <p:cNvPr id="6" name="TextBox 5">
            <a:extLst>
              <a:ext uri="{FF2B5EF4-FFF2-40B4-BE49-F238E27FC236}">
                <a16:creationId xmlns:a16="http://schemas.microsoft.com/office/drawing/2014/main" id="{5DF1D7B6-6612-E021-4705-1E4D032D82AF}"/>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16:12, 16, 19</a:t>
            </a:r>
          </a:p>
        </p:txBody>
      </p:sp>
    </p:spTree>
    <p:extLst>
      <p:ext uri="{BB962C8B-B14F-4D97-AF65-F5344CB8AC3E}">
        <p14:creationId xmlns:p14="http://schemas.microsoft.com/office/powerpoint/2010/main" val="294036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52AC-98FB-047E-1C31-BA518C88AB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DE8EEE-CF36-4E94-0A3B-987AAA5A9769}"/>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D500DAB-7047-912C-C609-BFA2B5E2DA5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E6DA85-814B-74A2-9015-0F6189AEBC3F}"/>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“It will be in all the land, declares Yahweh, that 2 parts in it will be cut off &amp; breathe their last; but the 3</a:t>
            </a:r>
            <a:r>
              <a:rPr lang="en-US" sz="4600" baseline="30000" dirty="0">
                <a:solidFill>
                  <a:schemeClr val="bg1"/>
                </a:solidFill>
                <a:latin typeface="Tenorite" panose="00000500000000000000" pitchFamily="2" charset="0"/>
              </a:rPr>
              <a:t>rd</a:t>
            </a:r>
            <a:r>
              <a:rPr lang="en-US" sz="4600" dirty="0">
                <a:solidFill>
                  <a:schemeClr val="bg1"/>
                </a:solidFill>
                <a:latin typeface="Tenorite" panose="00000500000000000000" pitchFamily="2" charset="0"/>
              </a:rPr>
              <a:t> will be left in it. And I will bring the 3</a:t>
            </a:r>
            <a:r>
              <a:rPr lang="en-US" sz="4600" baseline="30000" dirty="0">
                <a:solidFill>
                  <a:schemeClr val="bg1"/>
                </a:solidFill>
                <a:latin typeface="Tenorite" panose="00000500000000000000" pitchFamily="2" charset="0"/>
              </a:rPr>
              <a:t>rd</a:t>
            </a:r>
            <a:r>
              <a:rPr lang="en-US" sz="4600" dirty="0">
                <a:solidFill>
                  <a:schemeClr val="bg1"/>
                </a:solidFill>
                <a:latin typeface="Tenorite" panose="00000500000000000000" pitchFamily="2" charset="0"/>
              </a:rPr>
              <a:t> part through the fire &amp; refine them as silver is refined &amp; test them as gold is tested. They will call on My name, &amp; I will answer them; I will say, They are My people, &amp; they will say, Yahweh is my God.”</a:t>
            </a:r>
          </a:p>
        </p:txBody>
      </p:sp>
      <p:sp>
        <p:nvSpPr>
          <p:cNvPr id="6" name="TextBox 5">
            <a:extLst>
              <a:ext uri="{FF2B5EF4-FFF2-40B4-BE49-F238E27FC236}">
                <a16:creationId xmlns:a16="http://schemas.microsoft.com/office/drawing/2014/main" id="{7FC4AA7B-B6A4-5EED-BAAA-4864D41511E0}"/>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Zechariah 13:8-9</a:t>
            </a:r>
          </a:p>
        </p:txBody>
      </p:sp>
    </p:spTree>
    <p:extLst>
      <p:ext uri="{BB962C8B-B14F-4D97-AF65-F5344CB8AC3E}">
        <p14:creationId xmlns:p14="http://schemas.microsoft.com/office/powerpoint/2010/main" val="279957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C685-1656-827F-D5ED-7428629988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D73976-54D3-C30E-0AF4-0FBF789177E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1B93383-C96F-9623-8C25-30D98B611172}"/>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C197E3-A18F-BEFB-3C85-BFD181A89784}"/>
              </a:ext>
            </a:extLst>
          </p:cNvPr>
          <p:cNvSpPr>
            <a:spLocks noGrp="1"/>
          </p:cNvSpPr>
          <p:nvPr>
            <p:ph idx="1"/>
          </p:nvPr>
        </p:nvSpPr>
        <p:spPr>
          <a:xfrm>
            <a:off x="195210" y="1006870"/>
            <a:ext cx="11801580" cy="5424754"/>
          </a:xfrm>
        </p:spPr>
        <p:txBody>
          <a:bodyPr>
            <a:noAutofit/>
          </a:bodyPr>
          <a:lstStyle/>
          <a:p>
            <a:pPr marL="0" indent="0" algn="just">
              <a:lnSpc>
                <a:spcPct val="100000"/>
              </a:lnSpc>
              <a:buNone/>
            </a:pPr>
            <a:r>
              <a:rPr lang="en-US" sz="4200" dirty="0">
                <a:solidFill>
                  <a:schemeClr val="bg1"/>
                </a:solidFill>
                <a:latin typeface="Tenorite" panose="00000500000000000000" pitchFamily="2" charset="0"/>
              </a:rPr>
              <a:t>“Then I saw the beast &amp; the kings of the earth &amp; their armies assembled to make war w/ Him who sits on the horse &amp; w/ His army. The beast was seized, &amp; w/ him the false prophet …These 2 were thrown alive into the lake of fire which burns w/ brimstone. The rest were killed w/ the sword which came from the mouth of Him who sits on the horse, &amp; all the birds were filled w/ their flesh.”</a:t>
            </a:r>
          </a:p>
        </p:txBody>
      </p:sp>
      <p:sp>
        <p:nvSpPr>
          <p:cNvPr id="6" name="TextBox 5">
            <a:extLst>
              <a:ext uri="{FF2B5EF4-FFF2-40B4-BE49-F238E27FC236}">
                <a16:creationId xmlns:a16="http://schemas.microsoft.com/office/drawing/2014/main" id="{BC3176B4-B478-CE97-E7B8-9B170558DF67}"/>
              </a:ext>
            </a:extLst>
          </p:cNvPr>
          <p:cNvSpPr txBox="1"/>
          <p:nvPr/>
        </p:nvSpPr>
        <p:spPr>
          <a:xfrm>
            <a:off x="390418" y="-57627"/>
            <a:ext cx="11801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19:19-21</a:t>
            </a:r>
          </a:p>
        </p:txBody>
      </p:sp>
    </p:spTree>
    <p:extLst>
      <p:ext uri="{BB962C8B-B14F-4D97-AF65-F5344CB8AC3E}">
        <p14:creationId xmlns:p14="http://schemas.microsoft.com/office/powerpoint/2010/main" val="36613310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919</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12</cp:revision>
  <dcterms:created xsi:type="dcterms:W3CDTF">2025-06-01T00:03:20Z</dcterms:created>
  <dcterms:modified xsi:type="dcterms:W3CDTF">2025-08-23T22:39:09Z</dcterms:modified>
</cp:coreProperties>
</file>