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38" r:id="rId2"/>
    <p:sldId id="539" r:id="rId3"/>
    <p:sldId id="542" r:id="rId4"/>
    <p:sldId id="543" r:id="rId5"/>
    <p:sldId id="544" r:id="rId6"/>
    <p:sldId id="547" r:id="rId7"/>
    <p:sldId id="545" r:id="rId8"/>
    <p:sldId id="546" r:id="rId9"/>
    <p:sldId id="551" r:id="rId10"/>
    <p:sldId id="550" r:id="rId11"/>
    <p:sldId id="548" r:id="rId12"/>
    <p:sldId id="549" r:id="rId13"/>
    <p:sldId id="554" r:id="rId14"/>
    <p:sldId id="552" r:id="rId15"/>
    <p:sldId id="557" r:id="rId16"/>
    <p:sldId id="555" r:id="rId17"/>
    <p:sldId id="556" r:id="rId18"/>
    <p:sldId id="558" r:id="rId19"/>
    <p:sldId id="559" r:id="rId20"/>
    <p:sldId id="561" r:id="rId21"/>
    <p:sldId id="56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C55067-901B-4416-A6F4-8C07C3FBD6E1}" v="344" dt="2025-08-20T12:34:58.8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7" autoAdjust="0"/>
    <p:restoredTop sz="94660"/>
  </p:normalViewPr>
  <p:slideViewPr>
    <p:cSldViewPr snapToGrid="0">
      <p:cViewPr>
        <p:scale>
          <a:sx n="48" d="100"/>
          <a:sy n="48" d="100"/>
        </p:scale>
        <p:origin x="1725" y="7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1FC55067-901B-4416-A6F4-8C07C3FBD6E1}"/>
    <pc:docChg chg="undo custSel addSld delSld modSld sldOrd">
      <pc:chgData name="Daniel Shunk" userId="8b1a05f26d681f8b" providerId="LiveId" clId="{1FC55067-901B-4416-A6F4-8C07C3FBD6E1}" dt="2025-08-20T12:36:43.822" v="766" actId="1076"/>
      <pc:docMkLst>
        <pc:docMk/>
      </pc:docMkLst>
      <pc:sldChg chg="modSp mod">
        <pc:chgData name="Daniel Shunk" userId="8b1a05f26d681f8b" providerId="LiveId" clId="{1FC55067-901B-4416-A6F4-8C07C3FBD6E1}" dt="2025-08-20T12:36:43.822" v="766" actId="1076"/>
        <pc:sldMkLst>
          <pc:docMk/>
          <pc:sldMk cId="228326901" sldId="538"/>
        </pc:sldMkLst>
        <pc:spChg chg="mod">
          <ac:chgData name="Daniel Shunk" userId="8b1a05f26d681f8b" providerId="LiveId" clId="{1FC55067-901B-4416-A6F4-8C07C3FBD6E1}" dt="2025-08-20T12:36:43.822" v="766" actId="1076"/>
          <ac:spMkLst>
            <pc:docMk/>
            <pc:sldMk cId="228326901" sldId="538"/>
            <ac:spMk id="3" creationId="{524D669F-4F57-4507-9DE2-CA8630900E2D}"/>
          </ac:spMkLst>
        </pc:spChg>
        <pc:spChg chg="mod">
          <ac:chgData name="Daniel Shunk" userId="8b1a05f26d681f8b" providerId="LiveId" clId="{1FC55067-901B-4416-A6F4-8C07C3FBD6E1}" dt="2025-08-20T11:51:32.731" v="26" actId="20577"/>
          <ac:spMkLst>
            <pc:docMk/>
            <pc:sldMk cId="228326901" sldId="538"/>
            <ac:spMk id="8" creationId="{9A942C08-623B-1D70-6166-9ABAB57303E5}"/>
          </ac:spMkLst>
        </pc:spChg>
      </pc:sldChg>
      <pc:sldChg chg="modSp mod modAnim">
        <pc:chgData name="Daniel Shunk" userId="8b1a05f26d681f8b" providerId="LiveId" clId="{1FC55067-901B-4416-A6F4-8C07C3FBD6E1}" dt="2025-08-20T12:00:00.613" v="344" actId="20577"/>
        <pc:sldMkLst>
          <pc:docMk/>
          <pc:sldMk cId="2578378471" sldId="539"/>
        </pc:sldMkLst>
        <pc:spChg chg="mod">
          <ac:chgData name="Daniel Shunk" userId="8b1a05f26d681f8b" providerId="LiveId" clId="{1FC55067-901B-4416-A6F4-8C07C3FBD6E1}" dt="2025-08-20T12:00:00.613" v="344" actId="20577"/>
          <ac:spMkLst>
            <pc:docMk/>
            <pc:sldMk cId="2578378471" sldId="539"/>
            <ac:spMk id="3" creationId="{BD529B98-49C5-DA83-EA3D-3E6D8A3EED3B}"/>
          </ac:spMkLst>
        </pc:spChg>
        <pc:spChg chg="mod">
          <ac:chgData name="Daniel Shunk" userId="8b1a05f26d681f8b" providerId="LiveId" clId="{1FC55067-901B-4416-A6F4-8C07C3FBD6E1}" dt="2025-08-20T11:58:33.998" v="320" actId="14100"/>
          <ac:spMkLst>
            <pc:docMk/>
            <pc:sldMk cId="2578378471" sldId="539"/>
            <ac:spMk id="7" creationId="{3FC1DDF3-8A9D-6F62-3CA8-F22532B135D7}"/>
          </ac:spMkLst>
        </pc:spChg>
        <pc:spChg chg="mod">
          <ac:chgData name="Daniel Shunk" userId="8b1a05f26d681f8b" providerId="LiveId" clId="{1FC55067-901B-4416-A6F4-8C07C3FBD6E1}" dt="2025-08-20T11:53:16.336" v="101" actId="1036"/>
          <ac:spMkLst>
            <pc:docMk/>
            <pc:sldMk cId="2578378471" sldId="539"/>
            <ac:spMk id="9" creationId="{7E52255E-F5B9-896B-44D8-63E7318110BF}"/>
          </ac:spMkLst>
        </pc:spChg>
        <pc:picChg chg="mod">
          <ac:chgData name="Daniel Shunk" userId="8b1a05f26d681f8b" providerId="LiveId" clId="{1FC55067-901B-4416-A6F4-8C07C3FBD6E1}" dt="2025-08-20T11:58:37.828" v="321" actId="1076"/>
          <ac:picMkLst>
            <pc:docMk/>
            <pc:sldMk cId="2578378471" sldId="539"/>
            <ac:picMk id="4" creationId="{C879BD45-4F23-053E-0CBD-1B2E6055FC3A}"/>
          </ac:picMkLst>
        </pc:picChg>
      </pc:sldChg>
      <pc:sldChg chg="del">
        <pc:chgData name="Daniel Shunk" userId="8b1a05f26d681f8b" providerId="LiveId" clId="{1FC55067-901B-4416-A6F4-8C07C3FBD6E1}" dt="2025-08-20T11:59:04.669" v="324" actId="47"/>
        <pc:sldMkLst>
          <pc:docMk/>
          <pc:sldMk cId="585561852" sldId="540"/>
        </pc:sldMkLst>
      </pc:sldChg>
      <pc:sldChg chg="del">
        <pc:chgData name="Daniel Shunk" userId="8b1a05f26d681f8b" providerId="LiveId" clId="{1FC55067-901B-4416-A6F4-8C07C3FBD6E1}" dt="2025-08-20T11:59:06.785" v="325" actId="47"/>
        <pc:sldMkLst>
          <pc:docMk/>
          <pc:sldMk cId="710121796" sldId="541"/>
        </pc:sldMkLst>
      </pc:sldChg>
      <pc:sldChg chg="modSp mod modAnim">
        <pc:chgData name="Daniel Shunk" userId="8b1a05f26d681f8b" providerId="LiveId" clId="{1FC55067-901B-4416-A6F4-8C07C3FBD6E1}" dt="2025-08-20T12:04:05.003" v="410" actId="255"/>
        <pc:sldMkLst>
          <pc:docMk/>
          <pc:sldMk cId="4293401186" sldId="542"/>
        </pc:sldMkLst>
        <pc:spChg chg="mod">
          <ac:chgData name="Daniel Shunk" userId="8b1a05f26d681f8b" providerId="LiveId" clId="{1FC55067-901B-4416-A6F4-8C07C3FBD6E1}" dt="2025-08-20T12:04:05.003" v="410" actId="255"/>
          <ac:spMkLst>
            <pc:docMk/>
            <pc:sldMk cId="4293401186" sldId="542"/>
            <ac:spMk id="3" creationId="{49CB45BE-50B9-79CD-7677-7E7992977119}"/>
          </ac:spMkLst>
        </pc:spChg>
        <pc:spChg chg="mod">
          <ac:chgData name="Daniel Shunk" userId="8b1a05f26d681f8b" providerId="LiveId" clId="{1FC55067-901B-4416-A6F4-8C07C3FBD6E1}" dt="2025-08-20T12:01:58.027" v="391" actId="1036"/>
          <ac:spMkLst>
            <pc:docMk/>
            <pc:sldMk cId="4293401186" sldId="542"/>
            <ac:spMk id="7" creationId="{B98004E7-EC74-0C1E-8693-D329869A8A73}"/>
          </ac:spMkLst>
        </pc:spChg>
      </pc:sldChg>
      <pc:sldChg chg="modSp add modAnim">
        <pc:chgData name="Daniel Shunk" userId="8b1a05f26d681f8b" providerId="LiveId" clId="{1FC55067-901B-4416-A6F4-8C07C3FBD6E1}" dt="2025-08-20T12:02:43.453" v="394" actId="20577"/>
        <pc:sldMkLst>
          <pc:docMk/>
          <pc:sldMk cId="637579004" sldId="543"/>
        </pc:sldMkLst>
        <pc:spChg chg="mod">
          <ac:chgData name="Daniel Shunk" userId="8b1a05f26d681f8b" providerId="LiveId" clId="{1FC55067-901B-4416-A6F4-8C07C3FBD6E1}" dt="2025-08-20T12:02:43.453" v="394" actId="20577"/>
          <ac:spMkLst>
            <pc:docMk/>
            <pc:sldMk cId="637579004" sldId="543"/>
            <ac:spMk id="3" creationId="{65E0D0E9-FEF1-46B9-57CC-38071F43D6BB}"/>
          </ac:spMkLst>
        </pc:spChg>
      </pc:sldChg>
      <pc:sldChg chg="del">
        <pc:chgData name="Daniel Shunk" userId="8b1a05f26d681f8b" providerId="LiveId" clId="{1FC55067-901B-4416-A6F4-8C07C3FBD6E1}" dt="2025-08-20T11:59:10.500" v="326" actId="47"/>
        <pc:sldMkLst>
          <pc:docMk/>
          <pc:sldMk cId="2847793335" sldId="543"/>
        </pc:sldMkLst>
      </pc:sldChg>
      <pc:sldChg chg="del">
        <pc:chgData name="Daniel Shunk" userId="8b1a05f26d681f8b" providerId="LiveId" clId="{1FC55067-901B-4416-A6F4-8C07C3FBD6E1}" dt="2025-08-20T11:59:14.589" v="328" actId="47"/>
        <pc:sldMkLst>
          <pc:docMk/>
          <pc:sldMk cId="1744709752" sldId="544"/>
        </pc:sldMkLst>
      </pc:sldChg>
      <pc:sldChg chg="modSp add mod replId">
        <pc:chgData name="Daniel Shunk" userId="8b1a05f26d681f8b" providerId="LiveId" clId="{1FC55067-901B-4416-A6F4-8C07C3FBD6E1}" dt="2025-08-20T12:04:34.371" v="412" actId="1076"/>
        <pc:sldMkLst>
          <pc:docMk/>
          <pc:sldMk cId="3429385828" sldId="544"/>
        </pc:sldMkLst>
        <pc:spChg chg="mod">
          <ac:chgData name="Daniel Shunk" userId="8b1a05f26d681f8b" providerId="LiveId" clId="{1FC55067-901B-4416-A6F4-8C07C3FBD6E1}" dt="2025-08-20T12:04:34.371" v="412" actId="1076"/>
          <ac:spMkLst>
            <pc:docMk/>
            <pc:sldMk cId="3429385828" sldId="544"/>
            <ac:spMk id="3" creationId="{63A218B0-C772-40A6-2310-8158967B3B9E}"/>
          </ac:spMkLst>
        </pc:spChg>
        <pc:spChg chg="mod">
          <ac:chgData name="Daniel Shunk" userId="8b1a05f26d681f8b" providerId="LiveId" clId="{1FC55067-901B-4416-A6F4-8C07C3FBD6E1}" dt="2025-08-20T12:03:19.523" v="403" actId="14100"/>
          <ac:spMkLst>
            <pc:docMk/>
            <pc:sldMk cId="3429385828" sldId="544"/>
            <ac:spMk id="7" creationId="{6FB6DFCB-8EB1-C0C2-9E65-64F07E6A36C2}"/>
          </ac:spMkLst>
        </pc:spChg>
      </pc:sldChg>
      <pc:sldChg chg="modSp add del modAnim">
        <pc:chgData name="Daniel Shunk" userId="8b1a05f26d681f8b" providerId="LiveId" clId="{1FC55067-901B-4416-A6F4-8C07C3FBD6E1}" dt="2025-08-20T12:06:28.424" v="431" actId="20577"/>
        <pc:sldMkLst>
          <pc:docMk/>
          <pc:sldMk cId="2083529033" sldId="545"/>
        </pc:sldMkLst>
        <pc:spChg chg="mod">
          <ac:chgData name="Daniel Shunk" userId="8b1a05f26d681f8b" providerId="LiveId" clId="{1FC55067-901B-4416-A6F4-8C07C3FBD6E1}" dt="2025-08-20T12:06:28.424" v="431" actId="20577"/>
          <ac:spMkLst>
            <pc:docMk/>
            <pc:sldMk cId="2083529033" sldId="545"/>
            <ac:spMk id="3" creationId="{F60AEC91-B6B5-643B-5CBA-8E8CA8B729B3}"/>
          </ac:spMkLst>
        </pc:spChg>
      </pc:sldChg>
      <pc:sldChg chg="del">
        <pc:chgData name="Daniel Shunk" userId="8b1a05f26d681f8b" providerId="LiveId" clId="{1FC55067-901B-4416-A6F4-8C07C3FBD6E1}" dt="2025-08-20T11:59:14.948" v="329" actId="47"/>
        <pc:sldMkLst>
          <pc:docMk/>
          <pc:sldMk cId="4017154853" sldId="545"/>
        </pc:sldMkLst>
      </pc:sldChg>
      <pc:sldChg chg="del">
        <pc:chgData name="Daniel Shunk" userId="8b1a05f26d681f8b" providerId="LiveId" clId="{1FC55067-901B-4416-A6F4-8C07C3FBD6E1}" dt="2025-08-20T11:59:13.457" v="327" actId="47"/>
        <pc:sldMkLst>
          <pc:docMk/>
          <pc:sldMk cId="2661902374" sldId="546"/>
        </pc:sldMkLst>
      </pc:sldChg>
      <pc:sldChg chg="modSp add del mod replId">
        <pc:chgData name="Daniel Shunk" userId="8b1a05f26d681f8b" providerId="LiveId" clId="{1FC55067-901B-4416-A6F4-8C07C3FBD6E1}" dt="2025-08-20T12:08:34.604" v="481" actId="313"/>
        <pc:sldMkLst>
          <pc:docMk/>
          <pc:sldMk cId="3762243498" sldId="546"/>
        </pc:sldMkLst>
        <pc:spChg chg="mod">
          <ac:chgData name="Daniel Shunk" userId="8b1a05f26d681f8b" providerId="LiveId" clId="{1FC55067-901B-4416-A6F4-8C07C3FBD6E1}" dt="2025-08-20T12:08:34.604" v="481" actId="313"/>
          <ac:spMkLst>
            <pc:docMk/>
            <pc:sldMk cId="3762243498" sldId="546"/>
            <ac:spMk id="3" creationId="{D57BBC7F-C072-3EF8-CDAC-ED8A9CFE00E7}"/>
          </ac:spMkLst>
        </pc:spChg>
        <pc:spChg chg="mod">
          <ac:chgData name="Daniel Shunk" userId="8b1a05f26d681f8b" providerId="LiveId" clId="{1FC55067-901B-4416-A6F4-8C07C3FBD6E1}" dt="2025-08-20T12:06:54.763" v="455" actId="14100"/>
          <ac:spMkLst>
            <pc:docMk/>
            <pc:sldMk cId="3762243498" sldId="546"/>
            <ac:spMk id="7" creationId="{1435F79A-A68E-6B41-DCA0-E276D05A06AA}"/>
          </ac:spMkLst>
        </pc:spChg>
      </pc:sldChg>
      <pc:sldChg chg="del">
        <pc:chgData name="Daniel Shunk" userId="8b1a05f26d681f8b" providerId="LiveId" clId="{1FC55067-901B-4416-A6F4-8C07C3FBD6E1}" dt="2025-08-20T11:59:15.314" v="330" actId="47"/>
        <pc:sldMkLst>
          <pc:docMk/>
          <pc:sldMk cId="905483153" sldId="547"/>
        </pc:sldMkLst>
      </pc:sldChg>
      <pc:sldChg chg="modSp add mod">
        <pc:chgData name="Daniel Shunk" userId="8b1a05f26d681f8b" providerId="LiveId" clId="{1FC55067-901B-4416-A6F4-8C07C3FBD6E1}" dt="2025-08-20T12:05:51.383" v="427" actId="255"/>
        <pc:sldMkLst>
          <pc:docMk/>
          <pc:sldMk cId="2261044260" sldId="547"/>
        </pc:sldMkLst>
        <pc:spChg chg="mod">
          <ac:chgData name="Daniel Shunk" userId="8b1a05f26d681f8b" providerId="LiveId" clId="{1FC55067-901B-4416-A6F4-8C07C3FBD6E1}" dt="2025-08-20T12:05:51.383" v="427" actId="255"/>
          <ac:spMkLst>
            <pc:docMk/>
            <pc:sldMk cId="2261044260" sldId="547"/>
            <ac:spMk id="3" creationId="{949E6467-3DB9-EF80-6EE1-AF782388D0B9}"/>
          </ac:spMkLst>
        </pc:spChg>
        <pc:spChg chg="mod">
          <ac:chgData name="Daniel Shunk" userId="8b1a05f26d681f8b" providerId="LiveId" clId="{1FC55067-901B-4416-A6F4-8C07C3FBD6E1}" dt="2025-08-20T12:04:52.619" v="417" actId="14100"/>
          <ac:spMkLst>
            <pc:docMk/>
            <pc:sldMk cId="2261044260" sldId="547"/>
            <ac:spMk id="7" creationId="{13C8EE2E-8424-3B68-C891-0C6FB819002E}"/>
          </ac:spMkLst>
        </pc:spChg>
      </pc:sldChg>
      <pc:sldChg chg="del">
        <pc:chgData name="Daniel Shunk" userId="8b1a05f26d681f8b" providerId="LiveId" clId="{1FC55067-901B-4416-A6F4-8C07C3FBD6E1}" dt="2025-08-20T11:59:15.701" v="331" actId="47"/>
        <pc:sldMkLst>
          <pc:docMk/>
          <pc:sldMk cId="2414046848" sldId="548"/>
        </pc:sldMkLst>
      </pc:sldChg>
      <pc:sldChg chg="modSp add modAnim">
        <pc:chgData name="Daniel Shunk" userId="8b1a05f26d681f8b" providerId="LiveId" clId="{1FC55067-901B-4416-A6F4-8C07C3FBD6E1}" dt="2025-08-20T12:20:00.797" v="527" actId="20577"/>
        <pc:sldMkLst>
          <pc:docMk/>
          <pc:sldMk cId="3330440364" sldId="548"/>
        </pc:sldMkLst>
        <pc:spChg chg="mod">
          <ac:chgData name="Daniel Shunk" userId="8b1a05f26d681f8b" providerId="LiveId" clId="{1FC55067-901B-4416-A6F4-8C07C3FBD6E1}" dt="2025-08-20T12:20:00.797" v="527" actId="20577"/>
          <ac:spMkLst>
            <pc:docMk/>
            <pc:sldMk cId="3330440364" sldId="548"/>
            <ac:spMk id="3" creationId="{705D85D6-7241-E081-0293-4ED35AAFE7F2}"/>
          </ac:spMkLst>
        </pc:spChg>
      </pc:sldChg>
      <pc:sldChg chg="del">
        <pc:chgData name="Daniel Shunk" userId="8b1a05f26d681f8b" providerId="LiveId" clId="{1FC55067-901B-4416-A6F4-8C07C3FBD6E1}" dt="2025-08-20T11:59:16.561" v="333" actId="47"/>
        <pc:sldMkLst>
          <pc:docMk/>
          <pc:sldMk cId="3253186364" sldId="549"/>
        </pc:sldMkLst>
      </pc:sldChg>
      <pc:sldChg chg="modSp add mod replId modAnim">
        <pc:chgData name="Daniel Shunk" userId="8b1a05f26d681f8b" providerId="LiveId" clId="{1FC55067-901B-4416-A6F4-8C07C3FBD6E1}" dt="2025-08-20T12:23:15.685" v="592" actId="1036"/>
        <pc:sldMkLst>
          <pc:docMk/>
          <pc:sldMk cId="3273837280" sldId="549"/>
        </pc:sldMkLst>
        <pc:spChg chg="mod">
          <ac:chgData name="Daniel Shunk" userId="8b1a05f26d681f8b" providerId="LiveId" clId="{1FC55067-901B-4416-A6F4-8C07C3FBD6E1}" dt="2025-08-20T12:23:15.685" v="592" actId="1036"/>
          <ac:spMkLst>
            <pc:docMk/>
            <pc:sldMk cId="3273837280" sldId="549"/>
            <ac:spMk id="3" creationId="{C5C2C341-E08D-933A-A3E4-5A3EE550F10E}"/>
          </ac:spMkLst>
        </pc:spChg>
        <pc:spChg chg="mod">
          <ac:chgData name="Daniel Shunk" userId="8b1a05f26d681f8b" providerId="LiveId" clId="{1FC55067-901B-4416-A6F4-8C07C3FBD6E1}" dt="2025-08-20T12:20:18.217" v="544" actId="14100"/>
          <ac:spMkLst>
            <pc:docMk/>
            <pc:sldMk cId="3273837280" sldId="549"/>
            <ac:spMk id="7" creationId="{F96A6531-4AB0-E331-5A8B-A43F59E40F59}"/>
          </ac:spMkLst>
        </pc:spChg>
      </pc:sldChg>
      <pc:sldChg chg="modSp add mod">
        <pc:chgData name="Daniel Shunk" userId="8b1a05f26d681f8b" providerId="LiveId" clId="{1FC55067-901B-4416-A6F4-8C07C3FBD6E1}" dt="2025-08-20T12:19:34.559" v="522" actId="255"/>
        <pc:sldMkLst>
          <pc:docMk/>
          <pc:sldMk cId="407891312" sldId="550"/>
        </pc:sldMkLst>
        <pc:spChg chg="mod">
          <ac:chgData name="Daniel Shunk" userId="8b1a05f26d681f8b" providerId="LiveId" clId="{1FC55067-901B-4416-A6F4-8C07C3FBD6E1}" dt="2025-08-20T12:19:34.559" v="522" actId="255"/>
          <ac:spMkLst>
            <pc:docMk/>
            <pc:sldMk cId="407891312" sldId="550"/>
            <ac:spMk id="3" creationId="{74A6A53F-EAB0-8F81-74D9-7DE07F809853}"/>
          </ac:spMkLst>
        </pc:spChg>
        <pc:spChg chg="mod">
          <ac:chgData name="Daniel Shunk" userId="8b1a05f26d681f8b" providerId="LiveId" clId="{1FC55067-901B-4416-A6F4-8C07C3FBD6E1}" dt="2025-08-20T12:18:43.378" v="514" actId="14100"/>
          <ac:spMkLst>
            <pc:docMk/>
            <pc:sldMk cId="407891312" sldId="550"/>
            <ac:spMk id="7" creationId="{75D0615E-D170-86E1-4420-F9B39BB81A29}"/>
          </ac:spMkLst>
        </pc:spChg>
      </pc:sldChg>
      <pc:sldChg chg="del">
        <pc:chgData name="Daniel Shunk" userId="8b1a05f26d681f8b" providerId="LiveId" clId="{1FC55067-901B-4416-A6F4-8C07C3FBD6E1}" dt="2025-08-20T11:59:18.268" v="334" actId="47"/>
        <pc:sldMkLst>
          <pc:docMk/>
          <pc:sldMk cId="4265555205" sldId="550"/>
        </pc:sldMkLst>
      </pc:sldChg>
      <pc:sldChg chg="del">
        <pc:chgData name="Daniel Shunk" userId="8b1a05f26d681f8b" providerId="LiveId" clId="{1FC55067-901B-4416-A6F4-8C07C3FBD6E1}" dt="2025-08-20T11:59:16.263" v="332" actId="47"/>
        <pc:sldMkLst>
          <pc:docMk/>
          <pc:sldMk cId="2426043401" sldId="551"/>
        </pc:sldMkLst>
      </pc:sldChg>
      <pc:sldChg chg="modSp add modAnim">
        <pc:chgData name="Daniel Shunk" userId="8b1a05f26d681f8b" providerId="LiveId" clId="{1FC55067-901B-4416-A6F4-8C07C3FBD6E1}" dt="2025-08-20T12:09:45.694" v="510" actId="255"/>
        <pc:sldMkLst>
          <pc:docMk/>
          <pc:sldMk cId="3351319158" sldId="551"/>
        </pc:sldMkLst>
        <pc:spChg chg="mod">
          <ac:chgData name="Daniel Shunk" userId="8b1a05f26d681f8b" providerId="LiveId" clId="{1FC55067-901B-4416-A6F4-8C07C3FBD6E1}" dt="2025-08-20T12:09:45.694" v="510" actId="255"/>
          <ac:spMkLst>
            <pc:docMk/>
            <pc:sldMk cId="3351319158" sldId="551"/>
            <ac:spMk id="3" creationId="{11D21D11-481B-FB37-69AB-4FE524C5BFB4}"/>
          </ac:spMkLst>
        </pc:spChg>
      </pc:sldChg>
      <pc:sldChg chg="del">
        <pc:chgData name="Daniel Shunk" userId="8b1a05f26d681f8b" providerId="LiveId" clId="{1FC55067-901B-4416-A6F4-8C07C3FBD6E1}" dt="2025-08-20T11:59:18.794" v="336" actId="47"/>
        <pc:sldMkLst>
          <pc:docMk/>
          <pc:sldMk cId="1212627469" sldId="552"/>
        </pc:sldMkLst>
      </pc:sldChg>
      <pc:sldChg chg="modSp add modAnim">
        <pc:chgData name="Daniel Shunk" userId="8b1a05f26d681f8b" providerId="LiveId" clId="{1FC55067-901B-4416-A6F4-8C07C3FBD6E1}" dt="2025-08-20T12:27:30.823" v="605" actId="20577"/>
        <pc:sldMkLst>
          <pc:docMk/>
          <pc:sldMk cId="3703003579" sldId="552"/>
        </pc:sldMkLst>
        <pc:spChg chg="mod">
          <ac:chgData name="Daniel Shunk" userId="8b1a05f26d681f8b" providerId="LiveId" clId="{1FC55067-901B-4416-A6F4-8C07C3FBD6E1}" dt="2025-08-20T12:27:30.823" v="605" actId="20577"/>
          <ac:spMkLst>
            <pc:docMk/>
            <pc:sldMk cId="3703003579" sldId="552"/>
            <ac:spMk id="3" creationId="{533D5E4C-F8EC-A0A4-821D-FB5F860C1E46}"/>
          </ac:spMkLst>
        </pc:spChg>
      </pc:sldChg>
      <pc:sldChg chg="del">
        <pc:chgData name="Daniel Shunk" userId="8b1a05f26d681f8b" providerId="LiveId" clId="{1FC55067-901B-4416-A6F4-8C07C3FBD6E1}" dt="2025-08-20T11:59:19.550" v="337" actId="47"/>
        <pc:sldMkLst>
          <pc:docMk/>
          <pc:sldMk cId="315364127" sldId="553"/>
        </pc:sldMkLst>
      </pc:sldChg>
      <pc:sldChg chg="add del replId">
        <pc:chgData name="Daniel Shunk" userId="8b1a05f26d681f8b" providerId="LiveId" clId="{1FC55067-901B-4416-A6F4-8C07C3FBD6E1}" dt="2025-08-20T12:27:42.418" v="609" actId="47"/>
        <pc:sldMkLst>
          <pc:docMk/>
          <pc:sldMk cId="881347400" sldId="553"/>
        </pc:sldMkLst>
      </pc:sldChg>
      <pc:sldChg chg="modSp add mod ord">
        <pc:chgData name="Daniel Shunk" userId="8b1a05f26d681f8b" providerId="LiveId" clId="{1FC55067-901B-4416-A6F4-8C07C3FBD6E1}" dt="2025-08-20T12:27:05.447" v="603" actId="313"/>
        <pc:sldMkLst>
          <pc:docMk/>
          <pc:sldMk cId="103664617" sldId="554"/>
        </pc:sldMkLst>
        <pc:spChg chg="mod">
          <ac:chgData name="Daniel Shunk" userId="8b1a05f26d681f8b" providerId="LiveId" clId="{1FC55067-901B-4416-A6F4-8C07C3FBD6E1}" dt="2025-08-20T12:27:05.447" v="603" actId="313"/>
          <ac:spMkLst>
            <pc:docMk/>
            <pc:sldMk cId="103664617" sldId="554"/>
            <ac:spMk id="3" creationId="{6BAC32EF-82C2-A485-3447-54D99D26341B}"/>
          </ac:spMkLst>
        </pc:spChg>
        <pc:spChg chg="mod">
          <ac:chgData name="Daniel Shunk" userId="8b1a05f26d681f8b" providerId="LiveId" clId="{1FC55067-901B-4416-A6F4-8C07C3FBD6E1}" dt="2025-08-20T12:23:48.908" v="599" actId="14100"/>
          <ac:spMkLst>
            <pc:docMk/>
            <pc:sldMk cId="103664617" sldId="554"/>
            <ac:spMk id="7" creationId="{E1D87DE7-7238-32F0-BE86-65062ED99F2E}"/>
          </ac:spMkLst>
        </pc:spChg>
      </pc:sldChg>
      <pc:sldChg chg="del">
        <pc:chgData name="Daniel Shunk" userId="8b1a05f26d681f8b" providerId="LiveId" clId="{1FC55067-901B-4416-A6F4-8C07C3FBD6E1}" dt="2025-08-20T11:59:18.555" v="335" actId="47"/>
        <pc:sldMkLst>
          <pc:docMk/>
          <pc:sldMk cId="3119684872" sldId="554"/>
        </pc:sldMkLst>
      </pc:sldChg>
      <pc:sldChg chg="add modAnim">
        <pc:chgData name="Daniel Shunk" userId="8b1a05f26d681f8b" providerId="LiveId" clId="{1FC55067-901B-4416-A6F4-8C07C3FBD6E1}" dt="2025-08-20T12:29:06.654" v="628"/>
        <pc:sldMkLst>
          <pc:docMk/>
          <pc:sldMk cId="2643255090" sldId="555"/>
        </pc:sldMkLst>
      </pc:sldChg>
      <pc:sldChg chg="del">
        <pc:chgData name="Daniel Shunk" userId="8b1a05f26d681f8b" providerId="LiveId" clId="{1FC55067-901B-4416-A6F4-8C07C3FBD6E1}" dt="2025-08-20T11:59:20.028" v="338" actId="47"/>
        <pc:sldMkLst>
          <pc:docMk/>
          <pc:sldMk cId="3458076395" sldId="555"/>
        </pc:sldMkLst>
      </pc:sldChg>
      <pc:sldChg chg="del">
        <pc:chgData name="Daniel Shunk" userId="8b1a05f26d681f8b" providerId="LiveId" clId="{1FC55067-901B-4416-A6F4-8C07C3FBD6E1}" dt="2025-08-20T11:59:20.314" v="339" actId="47"/>
        <pc:sldMkLst>
          <pc:docMk/>
          <pc:sldMk cId="1089142003" sldId="556"/>
        </pc:sldMkLst>
      </pc:sldChg>
      <pc:sldChg chg="modSp add mod replId">
        <pc:chgData name="Daniel Shunk" userId="8b1a05f26d681f8b" providerId="LiveId" clId="{1FC55067-901B-4416-A6F4-8C07C3FBD6E1}" dt="2025-08-20T12:30:28.911" v="677" actId="313"/>
        <pc:sldMkLst>
          <pc:docMk/>
          <pc:sldMk cId="1676063536" sldId="556"/>
        </pc:sldMkLst>
        <pc:spChg chg="mod">
          <ac:chgData name="Daniel Shunk" userId="8b1a05f26d681f8b" providerId="LiveId" clId="{1FC55067-901B-4416-A6F4-8C07C3FBD6E1}" dt="2025-08-20T12:30:28.911" v="677" actId="313"/>
          <ac:spMkLst>
            <pc:docMk/>
            <pc:sldMk cId="1676063536" sldId="556"/>
            <ac:spMk id="3" creationId="{FDD5A9F5-7BBE-D30F-70F9-9BF5A21227A1}"/>
          </ac:spMkLst>
        </pc:spChg>
        <pc:spChg chg="mod">
          <ac:chgData name="Daniel Shunk" userId="8b1a05f26d681f8b" providerId="LiveId" clId="{1FC55067-901B-4416-A6F4-8C07C3FBD6E1}" dt="2025-08-20T12:29:44.847" v="640" actId="20577"/>
          <ac:spMkLst>
            <pc:docMk/>
            <pc:sldMk cId="1676063536" sldId="556"/>
            <ac:spMk id="7" creationId="{1E68B8F6-DC57-17B8-EE2B-6152B4E9CADE}"/>
          </ac:spMkLst>
        </pc:spChg>
      </pc:sldChg>
      <pc:sldChg chg="modSp add mod ord">
        <pc:chgData name="Daniel Shunk" userId="8b1a05f26d681f8b" providerId="LiveId" clId="{1FC55067-901B-4416-A6F4-8C07C3FBD6E1}" dt="2025-08-20T12:28:38.552" v="626" actId="255"/>
        <pc:sldMkLst>
          <pc:docMk/>
          <pc:sldMk cId="244176689" sldId="557"/>
        </pc:sldMkLst>
        <pc:spChg chg="mod">
          <ac:chgData name="Daniel Shunk" userId="8b1a05f26d681f8b" providerId="LiveId" clId="{1FC55067-901B-4416-A6F4-8C07C3FBD6E1}" dt="2025-08-20T12:28:38.552" v="626" actId="255"/>
          <ac:spMkLst>
            <pc:docMk/>
            <pc:sldMk cId="244176689" sldId="557"/>
            <ac:spMk id="3" creationId="{BF4EF611-B7F5-06B8-C4AC-A5617E2CE14C}"/>
          </ac:spMkLst>
        </pc:spChg>
        <pc:spChg chg="mod">
          <ac:chgData name="Daniel Shunk" userId="8b1a05f26d681f8b" providerId="LiveId" clId="{1FC55067-901B-4416-A6F4-8C07C3FBD6E1}" dt="2025-08-20T12:27:53.479" v="619" actId="14100"/>
          <ac:spMkLst>
            <pc:docMk/>
            <pc:sldMk cId="244176689" sldId="557"/>
            <ac:spMk id="7" creationId="{5A065501-9860-EB5D-25B0-E62B5AC59749}"/>
          </ac:spMkLst>
        </pc:spChg>
      </pc:sldChg>
      <pc:sldChg chg="del">
        <pc:chgData name="Daniel Shunk" userId="8b1a05f26d681f8b" providerId="LiveId" clId="{1FC55067-901B-4416-A6F4-8C07C3FBD6E1}" dt="2025-08-20T11:59:21.644" v="341" actId="47"/>
        <pc:sldMkLst>
          <pc:docMk/>
          <pc:sldMk cId="4245105922" sldId="557"/>
        </pc:sldMkLst>
      </pc:sldChg>
      <pc:sldChg chg="del">
        <pc:chgData name="Daniel Shunk" userId="8b1a05f26d681f8b" providerId="LiveId" clId="{1FC55067-901B-4416-A6F4-8C07C3FBD6E1}" dt="2025-08-20T11:59:31.834" v="342" actId="47"/>
        <pc:sldMkLst>
          <pc:docMk/>
          <pc:sldMk cId="1392743409" sldId="558"/>
        </pc:sldMkLst>
      </pc:sldChg>
      <pc:sldChg chg="add modAnim">
        <pc:chgData name="Daniel Shunk" userId="8b1a05f26d681f8b" providerId="LiveId" clId="{1FC55067-901B-4416-A6F4-8C07C3FBD6E1}" dt="2025-08-20T12:32:23.956" v="681"/>
        <pc:sldMkLst>
          <pc:docMk/>
          <pc:sldMk cId="2363256081" sldId="558"/>
        </pc:sldMkLst>
      </pc:sldChg>
      <pc:sldChg chg="modSp add mod replId modAnim">
        <pc:chgData name="Daniel Shunk" userId="8b1a05f26d681f8b" providerId="LiveId" clId="{1FC55067-901B-4416-A6F4-8C07C3FBD6E1}" dt="2025-08-20T12:33:55.856" v="718" actId="1036"/>
        <pc:sldMkLst>
          <pc:docMk/>
          <pc:sldMk cId="884921934" sldId="559"/>
        </pc:sldMkLst>
        <pc:spChg chg="mod">
          <ac:chgData name="Daniel Shunk" userId="8b1a05f26d681f8b" providerId="LiveId" clId="{1FC55067-901B-4416-A6F4-8C07C3FBD6E1}" dt="2025-08-20T12:33:55.856" v="718" actId="1036"/>
          <ac:spMkLst>
            <pc:docMk/>
            <pc:sldMk cId="884921934" sldId="559"/>
            <ac:spMk id="3" creationId="{A4F9099C-DD8A-5109-AB8C-8D7927DF81F1}"/>
          </ac:spMkLst>
        </pc:spChg>
        <pc:spChg chg="mod">
          <ac:chgData name="Daniel Shunk" userId="8b1a05f26d681f8b" providerId="LiveId" clId="{1FC55067-901B-4416-A6F4-8C07C3FBD6E1}" dt="2025-08-20T12:32:38.032" v="701" actId="14100"/>
          <ac:spMkLst>
            <pc:docMk/>
            <pc:sldMk cId="884921934" sldId="559"/>
            <ac:spMk id="7" creationId="{4D0CD423-A7E3-0C2A-686C-A72AB761045E}"/>
          </ac:spMkLst>
        </pc:spChg>
      </pc:sldChg>
      <pc:sldChg chg="del">
        <pc:chgData name="Daniel Shunk" userId="8b1a05f26d681f8b" providerId="LiveId" clId="{1FC55067-901B-4416-A6F4-8C07C3FBD6E1}" dt="2025-08-20T11:59:21.056" v="340" actId="47"/>
        <pc:sldMkLst>
          <pc:docMk/>
          <pc:sldMk cId="2583551663" sldId="559"/>
        </pc:sldMkLst>
      </pc:sldChg>
      <pc:sldChg chg="add">
        <pc:chgData name="Daniel Shunk" userId="8b1a05f26d681f8b" providerId="LiveId" clId="{1FC55067-901B-4416-A6F4-8C07C3FBD6E1}" dt="2025-08-20T12:30:44.063" v="678" actId="2890"/>
        <pc:sldMkLst>
          <pc:docMk/>
          <pc:sldMk cId="3665435571" sldId="560"/>
        </pc:sldMkLst>
      </pc:sldChg>
      <pc:sldChg chg="modSp add mod ord replId">
        <pc:chgData name="Daniel Shunk" userId="8b1a05f26d681f8b" providerId="LiveId" clId="{1FC55067-901B-4416-A6F4-8C07C3FBD6E1}" dt="2025-08-20T12:35:04.682" v="764" actId="1036"/>
        <pc:sldMkLst>
          <pc:docMk/>
          <pc:sldMk cId="3603781438" sldId="561"/>
        </pc:sldMkLst>
        <pc:spChg chg="mod">
          <ac:chgData name="Daniel Shunk" userId="8b1a05f26d681f8b" providerId="LiveId" clId="{1FC55067-901B-4416-A6F4-8C07C3FBD6E1}" dt="2025-08-20T12:35:04.682" v="764" actId="1036"/>
          <ac:spMkLst>
            <pc:docMk/>
            <pc:sldMk cId="3603781438" sldId="561"/>
            <ac:spMk id="3" creationId="{D12388E5-6419-E9E4-90A3-B9F6E07884F9}"/>
          </ac:spMkLst>
        </pc:spChg>
        <pc:spChg chg="mod">
          <ac:chgData name="Daniel Shunk" userId="8b1a05f26d681f8b" providerId="LiveId" clId="{1FC55067-901B-4416-A6F4-8C07C3FBD6E1}" dt="2025-08-20T12:34:13.920" v="731" actId="14100"/>
          <ac:spMkLst>
            <pc:docMk/>
            <pc:sldMk cId="3603781438" sldId="561"/>
            <ac:spMk id="7" creationId="{23510B09-7F97-A24C-B344-E31650F4577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75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27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164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31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273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90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32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523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127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46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4E563-E191-8E96-39D7-86630029B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DC968828-FF01-76AD-8D4E-6EF7240438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0B652FB-A8B4-3A64-D96D-E984CA1DD96B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282834-4B41-5B31-0472-AA4F66F1232D}"/>
              </a:ext>
            </a:extLst>
          </p:cNvPr>
          <p:cNvSpPr txBox="1"/>
          <p:nvPr/>
        </p:nvSpPr>
        <p:spPr>
          <a:xfrm>
            <a:off x="349321" y="2800984"/>
            <a:ext cx="121096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First John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942C08-623B-1D70-6166-9ABAB57303E5}"/>
              </a:ext>
            </a:extLst>
          </p:cNvPr>
          <p:cNvSpPr txBox="1"/>
          <p:nvPr/>
        </p:nvSpPr>
        <p:spPr>
          <a:xfrm>
            <a:off x="7744761" y="3974234"/>
            <a:ext cx="464049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Chapter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0" b="1" dirty="0">
                <a:solidFill>
                  <a:prstClr val="white"/>
                </a:solidFill>
                <a:latin typeface="Footlight MT Light" panose="0204060206030A020304" pitchFamily="18" charset="0"/>
              </a:rPr>
              <a:t>2:1-14</a:t>
            </a:r>
            <a:endParaRPr kumimoji="0" lang="en-US" sz="7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4D669F-4F57-4507-9DE2-CA8630900E2D}"/>
              </a:ext>
            </a:extLst>
          </p:cNvPr>
          <p:cNvSpPr txBox="1"/>
          <p:nvPr/>
        </p:nvSpPr>
        <p:spPr>
          <a:xfrm>
            <a:off x="0" y="413417"/>
            <a:ext cx="649497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  <a:ea typeface="+mn-ea"/>
                <a:cs typeface="+mn-cs"/>
              </a:rPr>
              <a:t>S.O.L.D. On Salvation</a:t>
            </a:r>
          </a:p>
        </p:txBody>
      </p:sp>
    </p:spTree>
    <p:extLst>
      <p:ext uri="{BB962C8B-B14F-4D97-AF65-F5344CB8AC3E}">
        <p14:creationId xmlns:p14="http://schemas.microsoft.com/office/powerpoint/2010/main" val="228326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7113E5-0C66-E636-DD9A-408363445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A353521A-48EB-734C-5E21-71AF13F21D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EEBF581-07E5-54C0-0B32-BC2D6BE56D98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C5E197-11AA-A3BB-D2E1-6558A47831B3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D0615E-D170-86E1-4420-F9B39BB81A29}"/>
              </a:ext>
            </a:extLst>
          </p:cNvPr>
          <p:cNvSpPr txBox="1"/>
          <p:nvPr/>
        </p:nvSpPr>
        <p:spPr>
          <a:xfrm>
            <a:off x="8140148" y="4898348"/>
            <a:ext cx="487446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John 15:5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A6A53F-EAB0-8F81-74D9-7DE07F809853}"/>
              </a:ext>
            </a:extLst>
          </p:cNvPr>
          <p:cNvSpPr txBox="1"/>
          <p:nvPr/>
        </p:nvSpPr>
        <p:spPr>
          <a:xfrm>
            <a:off x="217590" y="97604"/>
            <a:ext cx="1175682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kumimoji="0" lang="en-US" sz="74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“</a:t>
            </a:r>
            <a:r>
              <a:rPr lang="en-US" sz="74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I am the vine, you are the branches; he who abides in Me &amp; I in him, he bears much fruit, for apart from Me you can do nothing.”</a:t>
            </a:r>
            <a:endParaRPr kumimoji="0" lang="en-US" sz="74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F70043-A6FE-13A4-BBA3-EA1EEB764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FF06B788-9B93-F16A-A0B8-F65CF93FA3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BE08B8F-D637-1320-C4E0-E4B81D03812F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2B78F7-7E70-77DD-B50B-92DCA62E837C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55E090-8596-0A52-3CCE-360403AE017A}"/>
              </a:ext>
            </a:extLst>
          </p:cNvPr>
          <p:cNvSpPr txBox="1"/>
          <p:nvPr/>
        </p:nvSpPr>
        <p:spPr>
          <a:xfrm>
            <a:off x="362477" y="451319"/>
            <a:ext cx="8737135" cy="1409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S.O.L.D. On Salvation</a:t>
            </a:r>
          </a:p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Rastanty Cortez" panose="02000506000000020003" pitchFamily="2" charset="0"/>
              </a:rPr>
              <a:t>Recognizing Full Assurance Of Salvation</a:t>
            </a: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5D85D6-7241-E081-0293-4ED35AAFE7F2}"/>
              </a:ext>
            </a:extLst>
          </p:cNvPr>
          <p:cNvSpPr txBox="1"/>
          <p:nvPr/>
        </p:nvSpPr>
        <p:spPr>
          <a:xfrm>
            <a:off x="217590" y="1895103"/>
            <a:ext cx="117568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S</a:t>
            </a:r>
            <a:r>
              <a:rPr kumimoji="0" lang="en-US" sz="55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avior: Jesus Himself is my means of attaining salvation</a:t>
            </a:r>
          </a:p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O</a:t>
            </a:r>
            <a:r>
              <a:rPr kumimoji="0" lang="en-US" sz="5500" b="1" i="0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bedience: I serve Jesus</a:t>
            </a:r>
          </a:p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5500" b="1" u="sng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L</a:t>
            </a:r>
            <a:r>
              <a:rPr lang="en-US" sz="55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oving: I’m motivated by love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9C279B-D2E0-8A4F-E672-52265A0BC9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570" y="652762"/>
            <a:ext cx="1580131" cy="7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44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6C794-CE0B-607A-1708-751DB5628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56CD11A7-9513-683A-F0B9-2DF31654A7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A885214-0514-7D24-174C-FC79E06E0E23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151170-6602-03B3-4202-1542DE49E196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6A6531-4AB0-E331-5A8B-A43F59E40F59}"/>
              </a:ext>
            </a:extLst>
          </p:cNvPr>
          <p:cNvSpPr txBox="1"/>
          <p:nvPr/>
        </p:nvSpPr>
        <p:spPr>
          <a:xfrm>
            <a:off x="5456584" y="4898348"/>
            <a:ext cx="755802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Matthew 22:36-40</a:t>
            </a:r>
            <a:endParaRPr kumimoji="0" lang="en-US" sz="100" b="1" i="0" u="none" strike="noStrike" kern="1200" cap="none" spc="0" normalizeH="0" baseline="0" noProof="0" dirty="0">
              <a:ln>
                <a:gradFill>
                  <a:gsLst>
                    <a:gs pos="0">
                      <a:srgbClr val="4472C4">
                        <a:lumMod val="5000"/>
                        <a:lumOff val="95000"/>
                      </a:srgbClr>
                    </a:gs>
                    <a:gs pos="74000">
                      <a:srgbClr val="4472C4">
                        <a:lumMod val="45000"/>
                        <a:lumOff val="55000"/>
                      </a:srgbClr>
                    </a:gs>
                    <a:gs pos="83000">
                      <a:srgbClr val="4472C4">
                        <a:lumMod val="45000"/>
                        <a:lumOff val="55000"/>
                      </a:srgbClr>
                    </a:gs>
                    <a:gs pos="100000">
                      <a:srgbClr val="4472C4">
                        <a:lumMod val="30000"/>
                        <a:lumOff val="70000"/>
                      </a:srgbClr>
                    </a:gs>
                  </a:gsLst>
                  <a:lin ang="5400000" scaled="1"/>
                </a:gra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/>
              <a:uLnTx/>
              <a:uFillTx/>
              <a:latin typeface="Rastanty Cortez" panose="02000506000000020003" pitchFamily="2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C2C341-E08D-933A-A3E4-5A3EE550F10E}"/>
              </a:ext>
            </a:extLst>
          </p:cNvPr>
          <p:cNvSpPr txBox="1"/>
          <p:nvPr/>
        </p:nvSpPr>
        <p:spPr>
          <a:xfrm>
            <a:off x="217590" y="236750"/>
            <a:ext cx="1175682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kumimoji="0" lang="en-US" sz="46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“</a:t>
            </a:r>
            <a:r>
              <a:rPr lang="en-US" sz="46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Teacher, which is the great commandment in the Law? And He said to him, ‘You shall love the Lord your God w/ all your heart, &amp; w/ all your soul, &amp; w/ all your mind.’ This is the great &amp; foremost commandment. And the second is like it, ‘You shall love your neighbor as yourself.’ On these two commandments hang the whole Law &amp; the Prophets.”</a:t>
            </a:r>
            <a:endParaRPr kumimoji="0" lang="en-US" sz="46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837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B45C0-7014-A58A-502D-9D2049C1D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BDF5AEBC-504B-817B-D57D-96D3C794DF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B3D0060-C5D7-5FE5-9574-528E6A7AE247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766CF6-F05C-2B1D-A9F9-E6B8EDC061DA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D87DE7-7238-32F0-BE86-65062ED99F2E}"/>
              </a:ext>
            </a:extLst>
          </p:cNvPr>
          <p:cNvSpPr txBox="1"/>
          <p:nvPr/>
        </p:nvSpPr>
        <p:spPr>
          <a:xfrm>
            <a:off x="7812158" y="4898348"/>
            <a:ext cx="520245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John 13:34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AC32EF-82C2-A485-3447-54D99D26341B}"/>
              </a:ext>
            </a:extLst>
          </p:cNvPr>
          <p:cNvSpPr txBox="1"/>
          <p:nvPr/>
        </p:nvSpPr>
        <p:spPr>
          <a:xfrm>
            <a:off x="217590" y="97604"/>
            <a:ext cx="1175682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kumimoji="0" lang="en-US" sz="74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“</a:t>
            </a:r>
            <a:r>
              <a:rPr lang="en-US" sz="74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A new commandment I give to you, that you love one another, even as I have loved you, that you also love one another.”</a:t>
            </a:r>
            <a:endParaRPr kumimoji="0" lang="en-US" sz="74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64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44AB2-379B-E342-8869-72E944850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7CE177B3-9BFF-F234-C3EA-2F04B1DFCF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1672B24-B483-FD5E-D8BD-E5D949C13194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77A959-0BB1-B6C0-A09B-CD5551A3F851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CBF3A6-0943-06AD-B9DC-62A871D5C9FC}"/>
              </a:ext>
            </a:extLst>
          </p:cNvPr>
          <p:cNvSpPr txBox="1"/>
          <p:nvPr/>
        </p:nvSpPr>
        <p:spPr>
          <a:xfrm>
            <a:off x="362477" y="451319"/>
            <a:ext cx="8737135" cy="1409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S.O.L.D. On Salvation</a:t>
            </a:r>
          </a:p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Rastanty Cortez" panose="02000506000000020003" pitchFamily="2" charset="0"/>
              </a:rPr>
              <a:t>Recognizing Full Assurance Of Salvation</a:t>
            </a: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3D5E4C-F8EC-A0A4-821D-FB5F860C1E46}"/>
              </a:ext>
            </a:extLst>
          </p:cNvPr>
          <p:cNvSpPr txBox="1"/>
          <p:nvPr/>
        </p:nvSpPr>
        <p:spPr>
          <a:xfrm>
            <a:off x="217590" y="1895103"/>
            <a:ext cx="117568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S</a:t>
            </a:r>
            <a:r>
              <a:rPr kumimoji="0" lang="en-US" sz="55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avior: Jesus Himself is my means of attaining salvation</a:t>
            </a:r>
          </a:p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O</a:t>
            </a:r>
            <a:r>
              <a:rPr kumimoji="0" lang="en-US" sz="5500" b="1" i="0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bedience: I serve Jesus</a:t>
            </a:r>
          </a:p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5500" b="1" u="sng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L</a:t>
            </a:r>
            <a:r>
              <a:rPr lang="en-US" sz="55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oving: I’m motivated by love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B25CF5-3870-DF1E-338E-2097AD3C16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570" y="652762"/>
            <a:ext cx="1580131" cy="7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00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D2687-6929-7239-6F2E-BDCDFDC1E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7D389CD6-8170-08C7-EF3B-B4EFA3E62C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11CF71C-8361-BBEE-21DB-F434E9C1CD2F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BA7BE1-F57D-48BF-9BB1-79B68755FA98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065501-9860-EB5D-25B0-E62B5AC59749}"/>
              </a:ext>
            </a:extLst>
          </p:cNvPr>
          <p:cNvSpPr txBox="1"/>
          <p:nvPr/>
        </p:nvSpPr>
        <p:spPr>
          <a:xfrm>
            <a:off x="6629400" y="4898348"/>
            <a:ext cx="638521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John 13:34-35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4EF611-B7F5-06B8-C4AC-A5617E2CE14C}"/>
              </a:ext>
            </a:extLst>
          </p:cNvPr>
          <p:cNvSpPr txBox="1"/>
          <p:nvPr/>
        </p:nvSpPr>
        <p:spPr>
          <a:xfrm>
            <a:off x="217590" y="97604"/>
            <a:ext cx="117568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kumimoji="0" lang="en-US" sz="60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“</a:t>
            </a:r>
            <a:r>
              <a:rPr lang="en-US" sz="60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A new commandment I give to you, that you love one another, even as I have loved you, that you also love one another. By this all will know that you are My disciples, if you have love for one another.”</a:t>
            </a:r>
            <a:endParaRPr kumimoji="0" lang="en-US" sz="60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76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611D4-AFF0-07E2-99A6-4A5D72B44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D3B6C8F5-169F-5D12-059B-62666A0363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B44F255-4B2F-F1EA-14AF-827D6F06B97A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FD92DA-ECA3-442F-AE90-4A28182B5625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E15175-7010-230E-EAC5-385938AFB0FF}"/>
              </a:ext>
            </a:extLst>
          </p:cNvPr>
          <p:cNvSpPr txBox="1"/>
          <p:nvPr/>
        </p:nvSpPr>
        <p:spPr>
          <a:xfrm>
            <a:off x="362477" y="451319"/>
            <a:ext cx="8737135" cy="1409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S.O.L.D. On Salvation</a:t>
            </a:r>
          </a:p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Rastanty Cortez" panose="02000506000000020003" pitchFamily="2" charset="0"/>
              </a:rPr>
              <a:t>Recognizing Full Assurance Of Salvation</a:t>
            </a: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5E0328-F042-1EA0-F96A-4F03BDEE4C78}"/>
              </a:ext>
            </a:extLst>
          </p:cNvPr>
          <p:cNvSpPr txBox="1"/>
          <p:nvPr/>
        </p:nvSpPr>
        <p:spPr>
          <a:xfrm>
            <a:off x="217590" y="1895103"/>
            <a:ext cx="11756820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S</a:t>
            </a:r>
            <a:r>
              <a:rPr kumimoji="0" lang="en-US" sz="55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avior: Jesus Himself is my means of attaining salvation</a:t>
            </a:r>
          </a:p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O</a:t>
            </a:r>
            <a:r>
              <a:rPr kumimoji="0" lang="en-US" sz="5500" b="1" i="0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bedience: I serve Jesus</a:t>
            </a:r>
          </a:p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5500" b="1" u="sng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L</a:t>
            </a:r>
            <a:r>
              <a:rPr lang="en-US" sz="55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oving: I’m motivated by love</a:t>
            </a:r>
          </a:p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D</a:t>
            </a:r>
            <a:r>
              <a:rPr kumimoji="0" lang="en-US" sz="5500" b="1" i="0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evelop: I’m becoming like Jesus</a:t>
            </a:r>
            <a:endParaRPr kumimoji="0" lang="en-US" sz="5500" b="1" i="0" u="sng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5DB66B-B4B1-4076-FBC6-0FA680DD07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570" y="652762"/>
            <a:ext cx="1580131" cy="7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25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C2830-6DB0-9853-410A-F7FE05CA8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7C141F59-B5F3-0EA3-38B2-8C896B5D09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6302EFD-E1C8-97D6-0E88-AC6BAA67EB32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01F767-8210-83BB-DE71-8F4E638E4384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68B8F6-DC57-17B8-EE2B-6152B4E9CADE}"/>
              </a:ext>
            </a:extLst>
          </p:cNvPr>
          <p:cNvSpPr txBox="1"/>
          <p:nvPr/>
        </p:nvSpPr>
        <p:spPr>
          <a:xfrm>
            <a:off x="7102764" y="4898348"/>
            <a:ext cx="591184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Romans 8:37</a:t>
            </a: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D5A9F5-7BBE-D30F-70F9-9BF5A21227A1}"/>
              </a:ext>
            </a:extLst>
          </p:cNvPr>
          <p:cNvSpPr txBox="1"/>
          <p:nvPr/>
        </p:nvSpPr>
        <p:spPr>
          <a:xfrm>
            <a:off x="217590" y="1677925"/>
            <a:ext cx="1175682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kumimoji="0" lang="en-US" sz="62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“</a:t>
            </a:r>
            <a:r>
              <a:rPr lang="en-US" sz="62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But in all these things we overwhelmingly conquer through Him who loved us.”</a:t>
            </a:r>
            <a:endParaRPr kumimoji="0" lang="en-US" sz="62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06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E3480-84E0-2E8F-DD9D-9C9E8D815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6E4B6B98-77C3-9571-994E-E23F80FE19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179FC10-7E65-3A4D-516B-E2D23921DB5A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535510-98E6-F513-D971-C3E2788D3F69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25354F-6B0C-6264-E7AB-B30493C89D0A}"/>
              </a:ext>
            </a:extLst>
          </p:cNvPr>
          <p:cNvSpPr txBox="1"/>
          <p:nvPr/>
        </p:nvSpPr>
        <p:spPr>
          <a:xfrm>
            <a:off x="362477" y="451319"/>
            <a:ext cx="8737135" cy="1409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S.O.L.D. On Salvation</a:t>
            </a:r>
          </a:p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Rastanty Cortez" panose="02000506000000020003" pitchFamily="2" charset="0"/>
              </a:rPr>
              <a:t>Recognizing Full Assurance Of Salvation</a:t>
            </a: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AA587C-C4B7-5B5F-2E16-E937262184F1}"/>
              </a:ext>
            </a:extLst>
          </p:cNvPr>
          <p:cNvSpPr txBox="1"/>
          <p:nvPr/>
        </p:nvSpPr>
        <p:spPr>
          <a:xfrm>
            <a:off x="217590" y="1895103"/>
            <a:ext cx="11756820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S</a:t>
            </a:r>
            <a:r>
              <a:rPr kumimoji="0" lang="en-US" sz="55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avior: Jesus Himself is my means of attaining salvation</a:t>
            </a:r>
          </a:p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O</a:t>
            </a:r>
            <a:r>
              <a:rPr kumimoji="0" lang="en-US" sz="5500" b="1" i="0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bedience: I serve Jesus</a:t>
            </a:r>
          </a:p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5500" b="1" u="sng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L</a:t>
            </a:r>
            <a:r>
              <a:rPr lang="en-US" sz="55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oving: I’m motivated by love</a:t>
            </a:r>
          </a:p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D</a:t>
            </a:r>
            <a:r>
              <a:rPr kumimoji="0" lang="en-US" sz="5500" b="1" i="0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evelop: I’m becoming like Jesus</a:t>
            </a:r>
            <a:endParaRPr kumimoji="0" lang="en-US" sz="5500" b="1" i="0" u="sng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2225FF-BB39-1507-F315-6A90815733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570" y="652762"/>
            <a:ext cx="1580131" cy="7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256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7570F8-0555-7B05-59EC-D6FB15EBD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8B713B08-4023-F008-0740-8FAC6F6D18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056A8E0-DA40-F7ED-C24B-ABB21D8E3E3A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F7D179-A75F-7361-B3F1-5DCB0D637777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0CD423-A7E3-0C2A-686C-A72AB761045E}"/>
              </a:ext>
            </a:extLst>
          </p:cNvPr>
          <p:cNvSpPr txBox="1"/>
          <p:nvPr/>
        </p:nvSpPr>
        <p:spPr>
          <a:xfrm>
            <a:off x="5486400" y="4898348"/>
            <a:ext cx="752820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Philippians 3:10-11</a:t>
            </a: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F9099C-DD8A-5109-AB8C-8D7927DF81F1}"/>
              </a:ext>
            </a:extLst>
          </p:cNvPr>
          <p:cNvSpPr txBox="1"/>
          <p:nvPr/>
        </p:nvSpPr>
        <p:spPr>
          <a:xfrm>
            <a:off x="217590" y="147299"/>
            <a:ext cx="1175682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kumimoji="0" lang="en-US" sz="62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“</a:t>
            </a:r>
            <a:r>
              <a:rPr lang="en-US" sz="62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That I may know Him &amp; the power of His resurrection &amp; the fellowship of His sufferings, being conformed to His death, in order that I may attain to the resurrection from the dead.”</a:t>
            </a:r>
            <a:endParaRPr kumimoji="0" lang="en-US" sz="62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921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2477E-7A33-3288-634D-F94445E94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DBBBE1FB-2173-AD77-53B1-F88762CAB0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E52255E-F5B9-896B-44D8-63E7318110BF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66238D-0A04-125B-A12F-0CF386491FD3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C1DDF3-8A9D-6F62-3CA8-F22532B135D7}"/>
              </a:ext>
            </a:extLst>
          </p:cNvPr>
          <p:cNvSpPr txBox="1"/>
          <p:nvPr/>
        </p:nvSpPr>
        <p:spPr>
          <a:xfrm>
            <a:off x="362477" y="451319"/>
            <a:ext cx="8737135" cy="1409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S.O.L.D. On Salvation</a:t>
            </a:r>
          </a:p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Rastanty Cortez" panose="02000506000000020003" pitchFamily="2" charset="0"/>
              </a:rPr>
              <a:t>Recognizing Full Assurance Of Salvation</a:t>
            </a: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529B98-49C5-DA83-EA3D-3E6D8A3EED3B}"/>
              </a:ext>
            </a:extLst>
          </p:cNvPr>
          <p:cNvSpPr txBox="1"/>
          <p:nvPr/>
        </p:nvSpPr>
        <p:spPr>
          <a:xfrm>
            <a:off x="217590" y="1895103"/>
            <a:ext cx="1175682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S</a:t>
            </a:r>
            <a:r>
              <a:rPr kumimoji="0" lang="en-US" sz="55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avior: Jesus Himself is my means of attaining salvation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79BD45-4F23-053E-0CBD-1B2E6055FC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570" y="652762"/>
            <a:ext cx="1580131" cy="7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378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6C88E-9C5E-86B2-96A0-4A614C588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BCACCD53-C2A7-23E3-13AE-19B6106E5B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B114FAD-C9A0-C8E8-E84D-A86433871B1B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C4DBD6-7067-C498-A4F8-FE7C26ED7239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510B09-7F97-A24C-B344-E31650F45770}"/>
              </a:ext>
            </a:extLst>
          </p:cNvPr>
          <p:cNvSpPr txBox="1"/>
          <p:nvPr/>
        </p:nvSpPr>
        <p:spPr>
          <a:xfrm>
            <a:off x="7315200" y="4898348"/>
            <a:ext cx="569940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Psalms 119:9</a:t>
            </a: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2388E5-6419-E9E4-90A3-B9F6E07884F9}"/>
              </a:ext>
            </a:extLst>
          </p:cNvPr>
          <p:cNvSpPr txBox="1"/>
          <p:nvPr/>
        </p:nvSpPr>
        <p:spPr>
          <a:xfrm>
            <a:off x="217590" y="872857"/>
            <a:ext cx="117568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kumimoji="0" lang="en-US" sz="80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“</a:t>
            </a:r>
            <a:r>
              <a:rPr lang="en-US" sz="80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How can a young man keep his way pure? By keeping it according to Your word.”</a:t>
            </a:r>
            <a:endParaRPr kumimoji="0" lang="en-US" sz="80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781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7D6A9-DE9D-D027-70E9-453ECEF7B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E3378FE8-F565-32BC-72DF-0B6F8B53FE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AF2EABA-629B-7208-1736-CAB8E5C171DA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B246C6-D84B-B249-D949-15D6DB707744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268D0C-E5B7-EA35-CFD9-BCD530F24521}"/>
              </a:ext>
            </a:extLst>
          </p:cNvPr>
          <p:cNvSpPr txBox="1"/>
          <p:nvPr/>
        </p:nvSpPr>
        <p:spPr>
          <a:xfrm>
            <a:off x="362477" y="451319"/>
            <a:ext cx="8737135" cy="1409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S.O.L.D. On Salvation</a:t>
            </a:r>
          </a:p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Rastanty Cortez" panose="02000506000000020003" pitchFamily="2" charset="0"/>
              </a:rPr>
              <a:t>Recognizing Full Assurance Of Salvation</a:t>
            </a: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07B282-5AD9-8748-0889-1199AF029AF1}"/>
              </a:ext>
            </a:extLst>
          </p:cNvPr>
          <p:cNvSpPr txBox="1"/>
          <p:nvPr/>
        </p:nvSpPr>
        <p:spPr>
          <a:xfrm>
            <a:off x="217590" y="1895103"/>
            <a:ext cx="11756820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S</a:t>
            </a:r>
            <a:r>
              <a:rPr kumimoji="0" lang="en-US" sz="55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avior: Jesus Himself is my means of attaining salvation</a:t>
            </a:r>
          </a:p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O</a:t>
            </a:r>
            <a:r>
              <a:rPr kumimoji="0" lang="en-US" sz="5500" b="1" i="0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bedience: I serve Jesus</a:t>
            </a:r>
          </a:p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5500" b="1" u="sng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L</a:t>
            </a:r>
            <a:r>
              <a:rPr lang="en-US" sz="55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oving: I’m motivated by love</a:t>
            </a:r>
          </a:p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D</a:t>
            </a:r>
            <a:r>
              <a:rPr kumimoji="0" lang="en-US" sz="5500" b="1" i="0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evelop: I’m becoming like Jesus</a:t>
            </a:r>
            <a:endParaRPr kumimoji="0" lang="en-US" sz="5500" b="1" i="0" u="sng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922C2D-0B52-BF3D-8D79-18403883AE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570" y="652762"/>
            <a:ext cx="1580131" cy="7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435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3A851-C2B9-7A14-8350-F318D1C2E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34D50C18-6817-DE7F-BF38-A4748372D9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E54BC36-EB36-1C94-DDB8-1764E2482238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6BD664-F94A-9B76-B05F-CF9D19C9C23A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8004E7-EC74-0C1E-8693-D329869A8A73}"/>
              </a:ext>
            </a:extLst>
          </p:cNvPr>
          <p:cNvSpPr txBox="1"/>
          <p:nvPr/>
        </p:nvSpPr>
        <p:spPr>
          <a:xfrm>
            <a:off x="6951520" y="5095777"/>
            <a:ext cx="6167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Hebrews 10:24</a:t>
            </a:r>
            <a:endParaRPr kumimoji="0" lang="en-US" sz="100" b="1" i="0" u="none" strike="noStrike" kern="1200" cap="none" spc="0" normalizeH="0" baseline="0" noProof="0" dirty="0">
              <a:ln>
                <a:gradFill>
                  <a:gsLst>
                    <a:gs pos="0">
                      <a:srgbClr val="4472C4">
                        <a:lumMod val="5000"/>
                        <a:lumOff val="95000"/>
                      </a:srgbClr>
                    </a:gs>
                    <a:gs pos="74000">
                      <a:srgbClr val="4472C4">
                        <a:lumMod val="45000"/>
                        <a:lumOff val="55000"/>
                      </a:srgbClr>
                    </a:gs>
                    <a:gs pos="83000">
                      <a:srgbClr val="4472C4">
                        <a:lumMod val="45000"/>
                        <a:lumOff val="55000"/>
                      </a:srgbClr>
                    </a:gs>
                    <a:gs pos="100000">
                      <a:srgbClr val="4472C4">
                        <a:lumMod val="30000"/>
                        <a:lumOff val="70000"/>
                      </a:srgbClr>
                    </a:gs>
                  </a:gsLst>
                  <a:lin ang="5400000" scaled="1"/>
                </a:gra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/>
              <a:uLnTx/>
              <a:uFillTx/>
              <a:latin typeface="Rastanty Cortez" panose="02000506000000020003" pitchFamily="2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CB45BE-50B9-79CD-7677-7E7992977119}"/>
              </a:ext>
            </a:extLst>
          </p:cNvPr>
          <p:cNvSpPr txBox="1"/>
          <p:nvPr/>
        </p:nvSpPr>
        <p:spPr>
          <a:xfrm>
            <a:off x="217590" y="97604"/>
            <a:ext cx="1175682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kumimoji="0" lang="en-US" sz="60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“</a:t>
            </a:r>
            <a:r>
              <a:rPr lang="en-US" sz="60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Let us consider how to stimulate one another to love &amp; good deeds, not forsaking our own assembling together, as is the habit of some, but encouraging one another, &amp; all the more as you see the day drawing near.”</a:t>
            </a:r>
            <a:endParaRPr kumimoji="0" lang="en-US" sz="60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401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91A3C-D061-F29A-44D6-38AA5B55E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EE61D3F4-0AD2-D99F-A1AD-05F7A7D066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8C045A3-F365-DF80-04B8-70A270B1FE5A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5F7DEB-41D0-486F-E6A7-6C38724F90FB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B270AA-A262-982D-E883-7F0DE48DE639}"/>
              </a:ext>
            </a:extLst>
          </p:cNvPr>
          <p:cNvSpPr txBox="1"/>
          <p:nvPr/>
        </p:nvSpPr>
        <p:spPr>
          <a:xfrm>
            <a:off x="362477" y="451319"/>
            <a:ext cx="8737135" cy="1409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S.O.L.D. On Salvation</a:t>
            </a:r>
          </a:p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Rastanty Cortez" panose="02000506000000020003" pitchFamily="2" charset="0"/>
              </a:rPr>
              <a:t>Recognizing Full Assurance Of Salvation</a:t>
            </a: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E0D0E9-FEF1-46B9-57CC-38071F43D6BB}"/>
              </a:ext>
            </a:extLst>
          </p:cNvPr>
          <p:cNvSpPr txBox="1"/>
          <p:nvPr/>
        </p:nvSpPr>
        <p:spPr>
          <a:xfrm>
            <a:off x="217590" y="1895103"/>
            <a:ext cx="1175682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S</a:t>
            </a:r>
            <a:r>
              <a:rPr kumimoji="0" lang="en-US" sz="55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avior: Jesus Himself is my means of attaining salvation</a:t>
            </a:r>
          </a:p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O</a:t>
            </a:r>
            <a:r>
              <a:rPr kumimoji="0" lang="en-US" sz="5500" b="1" i="0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bedience: I serve Jesus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00B914-BD89-9B4A-1FE0-D0FD368B68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570" y="652762"/>
            <a:ext cx="1580131" cy="7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57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23E493-6699-E013-1354-6739ED28D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A0B60789-951E-C80B-1BC6-1D30E886B3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23E432A-0C48-A245-F81D-7A469F074FB6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1BAEF0-C82C-4C76-6070-9CEE03772DDE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B6DFCB-8EB1-C0C2-9E65-64F07E6A36C2}"/>
              </a:ext>
            </a:extLst>
          </p:cNvPr>
          <p:cNvSpPr txBox="1"/>
          <p:nvPr/>
        </p:nvSpPr>
        <p:spPr>
          <a:xfrm>
            <a:off x="7990609" y="4898348"/>
            <a:ext cx="5024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John 14:15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A218B0-C772-40A6-2310-8158967B3B9E}"/>
              </a:ext>
            </a:extLst>
          </p:cNvPr>
          <p:cNvSpPr txBox="1"/>
          <p:nvPr/>
        </p:nvSpPr>
        <p:spPr>
          <a:xfrm>
            <a:off x="315315" y="2151727"/>
            <a:ext cx="117568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kumimoji="0" lang="en-US" sz="80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“</a:t>
            </a:r>
            <a:r>
              <a:rPr lang="en-US" sz="80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If you love Me, you will keep My commandments.”</a:t>
            </a:r>
            <a:endParaRPr kumimoji="0" lang="en-US" sz="80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385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1E4DDE-4F69-4F35-FE01-CF5370EF0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52481590-C194-B63B-29FA-849C110B2A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25183FB-CAAA-E22B-E1BE-CA1FD20E8D22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399BE0-B5BE-D7E0-B35E-340501DB3805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C8EE2E-8424-3B68-C891-0C6FB819002E}"/>
              </a:ext>
            </a:extLst>
          </p:cNvPr>
          <p:cNvSpPr txBox="1"/>
          <p:nvPr/>
        </p:nvSpPr>
        <p:spPr>
          <a:xfrm>
            <a:off x="7980218" y="4898348"/>
            <a:ext cx="503439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John 15:10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9E6467-3DB9-EF80-6EE1-AF782388D0B9}"/>
              </a:ext>
            </a:extLst>
          </p:cNvPr>
          <p:cNvSpPr txBox="1"/>
          <p:nvPr/>
        </p:nvSpPr>
        <p:spPr>
          <a:xfrm>
            <a:off x="217590" y="97604"/>
            <a:ext cx="11756820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kumimoji="0" lang="en-US" sz="66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“</a:t>
            </a:r>
            <a:r>
              <a:rPr lang="en-US" sz="66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If you keep My commandments, you will abide in My love; just as I have kept My Father’s commandments &amp; abide in His love.”</a:t>
            </a:r>
            <a:endParaRPr kumimoji="0" lang="en-US" sz="66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044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5721AD-DB11-6D72-96E7-B6837A54F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4E69346C-13DD-F4F4-7E7B-89712D29E5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BF35A89-CE76-767B-2E94-401956D84507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A599BD-4E02-470E-37FD-BA392FC30C68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620CEA-5F1E-4284-F5A0-29C345DC5AF1}"/>
              </a:ext>
            </a:extLst>
          </p:cNvPr>
          <p:cNvSpPr txBox="1"/>
          <p:nvPr/>
        </p:nvSpPr>
        <p:spPr>
          <a:xfrm>
            <a:off x="362477" y="451319"/>
            <a:ext cx="8737135" cy="1409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S.O.L.D. On Salvation</a:t>
            </a:r>
          </a:p>
          <a:p>
            <a:pPr marL="0" marR="0" lvl="0" indent="0" algn="ctr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Rastanty Cortez" panose="02000506000000020003" pitchFamily="2" charset="0"/>
              </a:rPr>
              <a:t>Recognizing Full Assurance Of Salvation</a:t>
            </a: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0AEC91-B6B5-643B-5CBA-8E8CA8B729B3}"/>
              </a:ext>
            </a:extLst>
          </p:cNvPr>
          <p:cNvSpPr txBox="1"/>
          <p:nvPr/>
        </p:nvSpPr>
        <p:spPr>
          <a:xfrm>
            <a:off x="217590" y="1895103"/>
            <a:ext cx="1175682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S</a:t>
            </a:r>
            <a:r>
              <a:rPr kumimoji="0" lang="en-US" sz="55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avior: Jesus Himself is my means of attaining salvation</a:t>
            </a:r>
          </a:p>
          <a:p>
            <a:pPr marL="973138" marR="0" lvl="0" indent="-973138" defTabSz="9144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5500" b="1" i="0" u="sng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O</a:t>
            </a:r>
            <a:r>
              <a:rPr kumimoji="0" lang="en-US" sz="5500" b="1" i="0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bedience: I serve Jesus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92C1FD-1563-2A33-5689-DE72FA78FA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570" y="652762"/>
            <a:ext cx="1580131" cy="756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529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A4BA8-1AE1-DB9A-0402-ADB1C9DB7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2A936C1C-9BC4-708F-227C-6FACA1227C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BBFA4A0-3398-07A6-1C1A-56B2F4DE1CAB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7207601-72F0-DD64-ED37-35945CF94AE3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35F79A-A68E-6B41-DCA0-E276D05A06AA}"/>
              </a:ext>
            </a:extLst>
          </p:cNvPr>
          <p:cNvSpPr txBox="1"/>
          <p:nvPr/>
        </p:nvSpPr>
        <p:spPr>
          <a:xfrm>
            <a:off x="4738256" y="4898348"/>
            <a:ext cx="827635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Colossians 3:10, 16-17</a:t>
            </a:r>
            <a:endParaRPr kumimoji="0" lang="en-US" sz="100" b="1" i="0" u="none" strike="noStrike" kern="1200" cap="none" spc="0" normalizeH="0" baseline="0" noProof="0" dirty="0">
              <a:ln>
                <a:gradFill>
                  <a:gsLst>
                    <a:gs pos="0">
                      <a:srgbClr val="4472C4">
                        <a:lumMod val="5000"/>
                        <a:lumOff val="95000"/>
                      </a:srgbClr>
                    </a:gs>
                    <a:gs pos="74000">
                      <a:srgbClr val="4472C4">
                        <a:lumMod val="45000"/>
                        <a:lumOff val="55000"/>
                      </a:srgbClr>
                    </a:gs>
                    <a:gs pos="83000">
                      <a:srgbClr val="4472C4">
                        <a:lumMod val="45000"/>
                        <a:lumOff val="55000"/>
                      </a:srgbClr>
                    </a:gs>
                    <a:gs pos="100000">
                      <a:srgbClr val="4472C4">
                        <a:lumMod val="30000"/>
                        <a:lumOff val="70000"/>
                      </a:srgbClr>
                    </a:gs>
                  </a:gsLst>
                  <a:lin ang="5400000" scaled="1"/>
                </a:gra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/>
              <a:uLnTx/>
              <a:uFillTx/>
              <a:latin typeface="Rastanty Cortez" panose="02000506000000020003" pitchFamily="2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7BBC7F-C072-3EF8-CDAC-ED8A9CFE00E7}"/>
              </a:ext>
            </a:extLst>
          </p:cNvPr>
          <p:cNvSpPr txBox="1"/>
          <p:nvPr/>
        </p:nvSpPr>
        <p:spPr>
          <a:xfrm>
            <a:off x="217590" y="97604"/>
            <a:ext cx="1175682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kumimoji="0" lang="en-US" sz="6200" b="1" i="0" u="none" strike="noStrike" kern="1200" cap="none" spc="0" normalizeH="0" baseline="0" noProof="0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Footlight MT Light" panose="0204060206030A020304" pitchFamily="18" charset="0"/>
              </a:rPr>
              <a:t>“</a:t>
            </a:r>
            <a:r>
              <a:rPr lang="en-US" sz="62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And have put on the new man who is being renewed to a full knowledge according to the image of the One who created him… (</a:t>
            </a:r>
            <a:r>
              <a:rPr lang="en-US" sz="6200" b="1" dirty="0" err="1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con’t</a:t>
            </a:r>
            <a:r>
              <a:rPr lang="en-US" sz="62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)</a:t>
            </a:r>
            <a:endParaRPr kumimoji="0" lang="en-US" sz="62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243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A9DFD0-B115-2DB7-B8CA-6F314DEBB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erson holding a flame in his hand&#10;&#10;AI-generated content may be incorrect.">
            <a:extLst>
              <a:ext uri="{FF2B5EF4-FFF2-40B4-BE49-F238E27FC236}">
                <a16:creationId xmlns:a16="http://schemas.microsoft.com/office/drawing/2014/main" id="{505024EC-2CAE-D11A-7B70-0FD04762E8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66936B1-CB08-2594-87B2-CDE51E2E6679}"/>
              </a:ext>
            </a:extLst>
          </p:cNvPr>
          <p:cNvSpPr/>
          <p:nvPr/>
        </p:nvSpPr>
        <p:spPr>
          <a:xfrm>
            <a:off x="0" y="-21674"/>
            <a:ext cx="12192000" cy="6879673"/>
          </a:xfrm>
          <a:prstGeom prst="rect">
            <a:avLst/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673151-AC60-FEB2-ED51-ED8E295EA910}"/>
              </a:ext>
            </a:extLst>
          </p:cNvPr>
          <p:cNvSpPr/>
          <p:nvPr/>
        </p:nvSpPr>
        <p:spPr>
          <a:xfrm>
            <a:off x="11065267" y="6318607"/>
            <a:ext cx="1006868" cy="441789"/>
          </a:xfrm>
          <a:prstGeom prst="rect">
            <a:avLst/>
          </a:prstGeom>
          <a:solidFill>
            <a:srgbClr val="090909"/>
          </a:solidFill>
          <a:ln>
            <a:solidFill>
              <a:srgbClr val="09090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solidFill>
                  <a:srgbClr val="090909"/>
                </a:solidFill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56E700-819E-550C-DAF9-1CFD5351D5B9}"/>
              </a:ext>
            </a:extLst>
          </p:cNvPr>
          <p:cNvSpPr txBox="1"/>
          <p:nvPr/>
        </p:nvSpPr>
        <p:spPr>
          <a:xfrm>
            <a:off x="4738256" y="4898348"/>
            <a:ext cx="827635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.</a:t>
            </a:r>
            <a:r>
              <a:rPr kumimoji="0" lang="en-US" sz="100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 </a:t>
            </a:r>
            <a:r>
              <a:rPr kumimoji="0" lang="en-US" sz="11400" b="1" i="0" u="none" strike="noStrike" kern="1200" cap="none" spc="0" normalizeH="0" baseline="0" noProof="0" dirty="0">
                <a:ln>
                  <a:gradFill>
                    <a:gsLst>
                      <a:gs pos="0">
                        <a:srgbClr val="4472C4">
                          <a:lumMod val="5000"/>
                          <a:lumOff val="95000"/>
                        </a:srgbClr>
                      </a:gs>
                      <a:gs pos="74000">
                        <a:srgbClr val="4472C4">
                          <a:lumMod val="45000"/>
                          <a:lumOff val="55000"/>
                        </a:srgbClr>
                      </a:gs>
                      <a:gs pos="83000">
                        <a:srgbClr val="4472C4">
                          <a:lumMod val="45000"/>
                          <a:lumOff val="55000"/>
                        </a:srgbClr>
                      </a:gs>
                      <a:gs pos="100000">
                        <a:srgbClr val="4472C4">
                          <a:lumMod val="30000"/>
                          <a:lumOff val="70000"/>
                        </a:srgbClr>
                      </a:gs>
                    </a:gsLst>
                    <a:lin ang="5400000" scaled="1"/>
                  </a:gra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Rastanty Cortez" panose="02000506000000020003" pitchFamily="2" charset="0"/>
                <a:ea typeface="+mn-ea"/>
                <a:cs typeface="+mn-cs"/>
              </a:rPr>
              <a:t>Colossians 3:10, 16-17</a:t>
            </a:r>
            <a:endParaRPr kumimoji="0" lang="en-US" sz="100" b="1" i="0" u="none" strike="noStrike" kern="1200" cap="none" spc="0" normalizeH="0" baseline="0" noProof="0" dirty="0">
              <a:ln>
                <a:gradFill>
                  <a:gsLst>
                    <a:gs pos="0">
                      <a:srgbClr val="4472C4">
                        <a:lumMod val="5000"/>
                        <a:lumOff val="95000"/>
                      </a:srgbClr>
                    </a:gs>
                    <a:gs pos="74000">
                      <a:srgbClr val="4472C4">
                        <a:lumMod val="45000"/>
                        <a:lumOff val="55000"/>
                      </a:srgbClr>
                    </a:gs>
                    <a:gs pos="83000">
                      <a:srgbClr val="4472C4">
                        <a:lumMod val="45000"/>
                        <a:lumOff val="55000"/>
                      </a:srgbClr>
                    </a:gs>
                    <a:gs pos="100000">
                      <a:srgbClr val="4472C4">
                        <a:lumMod val="30000"/>
                        <a:lumOff val="70000"/>
                      </a:srgbClr>
                    </a:gs>
                  </a:gsLst>
                  <a:lin ang="5400000" scaled="1"/>
                </a:gra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/>
              <a:uLnTx/>
              <a:uFillTx/>
              <a:latin typeface="Rastanty Cortez" panose="02000506000000020003" pitchFamily="2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D21D11-481B-FB37-69AB-4FE524C5BFB4}"/>
              </a:ext>
            </a:extLst>
          </p:cNvPr>
          <p:cNvSpPr txBox="1"/>
          <p:nvPr/>
        </p:nvSpPr>
        <p:spPr>
          <a:xfrm>
            <a:off x="217590" y="97604"/>
            <a:ext cx="1175682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Aft>
                <a:spcPts val="3000"/>
              </a:spcAft>
              <a:defRPr/>
            </a:pPr>
            <a:r>
              <a:rPr lang="en-US" sz="56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(</a:t>
            </a:r>
            <a:r>
              <a:rPr lang="en-US" sz="5600" b="1" dirty="0" err="1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con’t</a:t>
            </a:r>
            <a:r>
              <a:rPr lang="en-US" sz="56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Footlight MT Light" panose="0204060206030A020304" pitchFamily="18" charset="0"/>
              </a:rPr>
              <a:t>) …Let the word of Christ dwell in you richly, with all wisdom teaching and admonishing one another… &amp; whatever you do in word or deed, do all in the name of the Lord Jesus, giving thanks to God the Father through Him.”</a:t>
            </a:r>
            <a:endParaRPr kumimoji="0" lang="en-US" sz="5600" b="1" i="0" u="none" strike="noStrike" kern="1200" cap="none" spc="0" normalizeH="0" baseline="0" noProof="0" dirty="0">
              <a:ln w="19050">
                <a:solidFill>
                  <a:sysClr val="windowText" lastClr="000000"/>
                </a:solidFill>
              </a:ln>
              <a:solidFill>
                <a:prstClr val="white"/>
              </a:solidFill>
              <a:effectLst/>
              <a:uLnTx/>
              <a:uFillTx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319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794</Words>
  <Application>Microsoft Office PowerPoint</Application>
  <PresentationFormat>Widescreen</PresentationFormat>
  <Paragraphs>67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Footlight MT Light</vt:lpstr>
      <vt:lpstr>Rastanty Cortez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2</cp:revision>
  <dcterms:created xsi:type="dcterms:W3CDTF">2025-08-13T17:00:23Z</dcterms:created>
  <dcterms:modified xsi:type="dcterms:W3CDTF">2025-08-20T12:36:43Z</dcterms:modified>
</cp:coreProperties>
</file>