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29" r:id="rId2"/>
    <p:sldId id="533" r:id="rId3"/>
    <p:sldId id="575" r:id="rId4"/>
    <p:sldId id="576" r:id="rId5"/>
    <p:sldId id="578" r:id="rId6"/>
    <p:sldId id="577" r:id="rId7"/>
    <p:sldId id="5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3F26"/>
    <a:srgbClr val="0D1E26"/>
    <a:srgbClr val="00040D"/>
    <a:srgbClr val="001E42"/>
    <a:srgbClr val="012346"/>
    <a:srgbClr val="001D3D"/>
    <a:srgbClr val="001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FA6E0-85D6-4645-B6E7-E51D9F3E949F}" v="500" dt="2025-08-16T20:29:50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9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hunk" userId="8b1a05f26d681f8b" providerId="LiveId" clId="{1A1FA6E0-85D6-4645-B6E7-E51D9F3E949F}"/>
    <pc:docChg chg="undo custSel addSld delSld modSld sldOrd">
      <pc:chgData name="Daniel Shunk" userId="8b1a05f26d681f8b" providerId="LiveId" clId="{1A1FA6E0-85D6-4645-B6E7-E51D9F3E949F}" dt="2025-08-16T20:29:50.903" v="1249"/>
      <pc:docMkLst>
        <pc:docMk/>
      </pc:docMkLst>
      <pc:sldChg chg="modSp mod">
        <pc:chgData name="Daniel Shunk" userId="8b1a05f26d681f8b" providerId="LiveId" clId="{1A1FA6E0-85D6-4645-B6E7-E51D9F3E949F}" dt="2025-08-16T18:56:57.752" v="119" actId="113"/>
        <pc:sldMkLst>
          <pc:docMk/>
          <pc:sldMk cId="1423297985" sldId="529"/>
        </pc:sldMkLst>
        <pc:spChg chg="mod">
          <ac:chgData name="Daniel Shunk" userId="8b1a05f26d681f8b" providerId="LiveId" clId="{1A1FA6E0-85D6-4645-B6E7-E51D9F3E949F}" dt="2025-08-16T18:56:57.752" v="119" actId="113"/>
          <ac:spMkLst>
            <pc:docMk/>
            <pc:sldMk cId="1423297985" sldId="529"/>
            <ac:spMk id="6" creationId="{798B2EFF-ADB2-5CB9-23A7-7310354440DF}"/>
          </ac:spMkLst>
        </pc:spChg>
        <pc:spChg chg="mod">
          <ac:chgData name="Daniel Shunk" userId="8b1a05f26d681f8b" providerId="LiveId" clId="{1A1FA6E0-85D6-4645-B6E7-E51D9F3E949F}" dt="2025-08-16T18:54:09.141" v="6" actId="14100"/>
          <ac:spMkLst>
            <pc:docMk/>
            <pc:sldMk cId="1423297985" sldId="529"/>
            <ac:spMk id="7" creationId="{104CB5E7-BBB1-942D-D76E-9305811FBD7B}"/>
          </ac:spMkLst>
        </pc:spChg>
      </pc:sldChg>
      <pc:sldChg chg="modSp mod modAnim">
        <pc:chgData name="Daniel Shunk" userId="8b1a05f26d681f8b" providerId="LiveId" clId="{1A1FA6E0-85D6-4645-B6E7-E51D9F3E949F}" dt="2025-08-16T20:02:09.770" v="843"/>
        <pc:sldMkLst>
          <pc:docMk/>
          <pc:sldMk cId="1056803394" sldId="533"/>
        </pc:sldMkLst>
        <pc:spChg chg="mod">
          <ac:chgData name="Daniel Shunk" userId="8b1a05f26d681f8b" providerId="LiveId" clId="{1A1FA6E0-85D6-4645-B6E7-E51D9F3E949F}" dt="2025-08-16T20:02:00.581" v="842" actId="20577"/>
          <ac:spMkLst>
            <pc:docMk/>
            <pc:sldMk cId="1056803394" sldId="533"/>
            <ac:spMk id="3" creationId="{C41059D2-AB74-4754-A94C-53D5A06FECAB}"/>
          </ac:spMkLst>
        </pc:spChg>
        <pc:spChg chg="mod">
          <ac:chgData name="Daniel Shunk" userId="8b1a05f26d681f8b" providerId="LiveId" clId="{1A1FA6E0-85D6-4645-B6E7-E51D9F3E949F}" dt="2025-08-16T19:16:12.553" v="416" actId="948"/>
          <ac:spMkLst>
            <pc:docMk/>
            <pc:sldMk cId="1056803394" sldId="533"/>
            <ac:spMk id="6" creationId="{EADB941E-5A90-4F68-BA66-2A2A02D9E897}"/>
          </ac:spMkLst>
        </pc:spChg>
        <pc:picChg chg="mod">
          <ac:chgData name="Daniel Shunk" userId="8b1a05f26d681f8b" providerId="LiveId" clId="{1A1FA6E0-85D6-4645-B6E7-E51D9F3E949F}" dt="2025-08-16T19:16:13.256" v="417" actId="1076"/>
          <ac:picMkLst>
            <pc:docMk/>
            <pc:sldMk cId="1056803394" sldId="533"/>
            <ac:picMk id="10" creationId="{23BDE1C9-6C37-3E4D-B5E3-CBB918E8F1DD}"/>
          </ac:picMkLst>
        </pc:picChg>
      </pc:sldChg>
      <pc:sldChg chg="addSp modSp mod modAnim">
        <pc:chgData name="Daniel Shunk" userId="8b1a05f26d681f8b" providerId="LiveId" clId="{1A1FA6E0-85D6-4645-B6E7-E51D9F3E949F}" dt="2025-08-16T20:03:44.208" v="853"/>
        <pc:sldMkLst>
          <pc:docMk/>
          <pc:sldMk cId="2203627724" sldId="575"/>
        </pc:sldMkLst>
        <pc:spChg chg="mod">
          <ac:chgData name="Daniel Shunk" userId="8b1a05f26d681f8b" providerId="LiveId" clId="{1A1FA6E0-85D6-4645-B6E7-E51D9F3E949F}" dt="2025-08-16T19:46:17.876" v="778" actId="255"/>
          <ac:spMkLst>
            <pc:docMk/>
            <pc:sldMk cId="2203627724" sldId="575"/>
            <ac:spMk id="3" creationId="{9AF5D3D7-F7DC-0FEB-C7E8-8567AAC2AEF8}"/>
          </ac:spMkLst>
        </pc:spChg>
        <pc:spChg chg="add mod">
          <ac:chgData name="Daniel Shunk" userId="8b1a05f26d681f8b" providerId="LiveId" clId="{1A1FA6E0-85D6-4645-B6E7-E51D9F3E949F}" dt="2025-08-16T19:47:02.143" v="781" actId="1076"/>
          <ac:spMkLst>
            <pc:docMk/>
            <pc:sldMk cId="2203627724" sldId="575"/>
            <ac:spMk id="5" creationId="{D13934AF-AA7C-F85A-009D-51DAC5A65294}"/>
          </ac:spMkLst>
        </pc:spChg>
        <pc:spChg chg="mod">
          <ac:chgData name="Daniel Shunk" userId="8b1a05f26d681f8b" providerId="LiveId" clId="{1A1FA6E0-85D6-4645-B6E7-E51D9F3E949F}" dt="2025-08-16T19:17:51.876" v="523" actId="1036"/>
          <ac:spMkLst>
            <pc:docMk/>
            <pc:sldMk cId="2203627724" sldId="575"/>
            <ac:spMk id="6" creationId="{10E6108F-5E9B-A4A7-1FEB-1BBB60EE5AED}"/>
          </ac:spMkLst>
        </pc:spChg>
        <pc:spChg chg="mod">
          <ac:chgData name="Daniel Shunk" userId="8b1a05f26d681f8b" providerId="LiveId" clId="{1A1FA6E0-85D6-4645-B6E7-E51D9F3E949F}" dt="2025-08-16T19:22:19.826" v="554" actId="1076"/>
          <ac:spMkLst>
            <pc:docMk/>
            <pc:sldMk cId="2203627724" sldId="575"/>
            <ac:spMk id="8" creationId="{EA079E6F-45A3-53DB-12E2-B75D8B92B3A3}"/>
          </ac:spMkLst>
        </pc:spChg>
        <pc:spChg chg="add mod">
          <ac:chgData name="Daniel Shunk" userId="8b1a05f26d681f8b" providerId="LiveId" clId="{1A1FA6E0-85D6-4645-B6E7-E51D9F3E949F}" dt="2025-08-16T19:47:06.561" v="782" actId="1076"/>
          <ac:spMkLst>
            <pc:docMk/>
            <pc:sldMk cId="2203627724" sldId="575"/>
            <ac:spMk id="9" creationId="{ECB93C2B-F973-B282-DE73-CB08CC52DA46}"/>
          </ac:spMkLst>
        </pc:spChg>
        <pc:spChg chg="add mod">
          <ac:chgData name="Daniel Shunk" userId="8b1a05f26d681f8b" providerId="LiveId" clId="{1A1FA6E0-85D6-4645-B6E7-E51D9F3E949F}" dt="2025-08-16T19:47:12.791" v="783" actId="1076"/>
          <ac:spMkLst>
            <pc:docMk/>
            <pc:sldMk cId="2203627724" sldId="575"/>
            <ac:spMk id="11" creationId="{2BDD11E0-DDBD-3D31-7715-7265B5E69D1A}"/>
          </ac:spMkLst>
        </pc:spChg>
        <pc:spChg chg="add mod">
          <ac:chgData name="Daniel Shunk" userId="8b1a05f26d681f8b" providerId="LiveId" clId="{1A1FA6E0-85D6-4645-B6E7-E51D9F3E949F}" dt="2025-08-16T19:53:00.830" v="829" actId="20577"/>
          <ac:spMkLst>
            <pc:docMk/>
            <pc:sldMk cId="2203627724" sldId="575"/>
            <ac:spMk id="13" creationId="{1D1CF8ED-31A5-4F2D-0023-B00D0DA38592}"/>
          </ac:spMkLst>
        </pc:spChg>
        <pc:spChg chg="add mod">
          <ac:chgData name="Daniel Shunk" userId="8b1a05f26d681f8b" providerId="LiveId" clId="{1A1FA6E0-85D6-4645-B6E7-E51D9F3E949F}" dt="2025-08-16T19:55:42.909" v="841" actId="14100"/>
          <ac:spMkLst>
            <pc:docMk/>
            <pc:sldMk cId="2203627724" sldId="575"/>
            <ac:spMk id="15" creationId="{3D4ECB2B-99EF-2633-46F6-3CB5BE3F123B}"/>
          </ac:spMkLst>
        </pc:spChg>
        <pc:picChg chg="add mod">
          <ac:chgData name="Daniel Shunk" userId="8b1a05f26d681f8b" providerId="LiveId" clId="{1A1FA6E0-85D6-4645-B6E7-E51D9F3E949F}" dt="2025-08-16T19:42:57.527" v="746" actId="14100"/>
          <ac:picMkLst>
            <pc:docMk/>
            <pc:sldMk cId="2203627724" sldId="575"/>
            <ac:picMk id="2" creationId="{67F16E4E-36F7-D8C6-CA6A-AF9EE14523BC}"/>
          </ac:picMkLst>
        </pc:picChg>
        <pc:picChg chg="add mod modCrop">
          <ac:chgData name="Daniel Shunk" userId="8b1a05f26d681f8b" providerId="LiveId" clId="{1A1FA6E0-85D6-4645-B6E7-E51D9F3E949F}" dt="2025-08-16T19:47:02.143" v="781" actId="1076"/>
          <ac:picMkLst>
            <pc:docMk/>
            <pc:sldMk cId="2203627724" sldId="575"/>
            <ac:picMk id="7" creationId="{4043365C-1A34-D979-C48F-4E4371298ED8}"/>
          </ac:picMkLst>
        </pc:picChg>
        <pc:picChg chg="add mod">
          <ac:chgData name="Daniel Shunk" userId="8b1a05f26d681f8b" providerId="LiveId" clId="{1A1FA6E0-85D6-4645-B6E7-E51D9F3E949F}" dt="2025-08-16T19:47:06.561" v="782" actId="1076"/>
          <ac:picMkLst>
            <pc:docMk/>
            <pc:sldMk cId="2203627724" sldId="575"/>
            <ac:picMk id="10" creationId="{BD1D3AB4-A0DA-A961-BC99-BC16A1A3CC06}"/>
          </ac:picMkLst>
        </pc:picChg>
        <pc:picChg chg="add mod modCrop">
          <ac:chgData name="Daniel Shunk" userId="8b1a05f26d681f8b" providerId="LiveId" clId="{1A1FA6E0-85D6-4645-B6E7-E51D9F3E949F}" dt="2025-08-16T19:47:12.791" v="783" actId="1076"/>
          <ac:picMkLst>
            <pc:docMk/>
            <pc:sldMk cId="2203627724" sldId="575"/>
            <ac:picMk id="12" creationId="{6203B7A7-8679-986C-656C-C84879E9B81E}"/>
          </ac:picMkLst>
        </pc:picChg>
        <pc:picChg chg="add mod modCrop">
          <ac:chgData name="Daniel Shunk" userId="8b1a05f26d681f8b" providerId="LiveId" clId="{1A1FA6E0-85D6-4645-B6E7-E51D9F3E949F}" dt="2025-08-16T19:50:54.870" v="791" actId="1076"/>
          <ac:picMkLst>
            <pc:docMk/>
            <pc:sldMk cId="2203627724" sldId="575"/>
            <ac:picMk id="14" creationId="{780E1DE6-5838-F429-7193-927437999EAD}"/>
          </ac:picMkLst>
        </pc:picChg>
      </pc:sldChg>
      <pc:sldChg chg="modSp add ord modAnim">
        <pc:chgData name="Daniel Shunk" userId="8b1a05f26d681f8b" providerId="LiveId" clId="{1A1FA6E0-85D6-4645-B6E7-E51D9F3E949F}" dt="2025-08-16T20:06:08.407" v="857" actId="20577"/>
        <pc:sldMkLst>
          <pc:docMk/>
          <pc:sldMk cId="778573252" sldId="576"/>
        </pc:sldMkLst>
        <pc:spChg chg="mod">
          <ac:chgData name="Daniel Shunk" userId="8b1a05f26d681f8b" providerId="LiveId" clId="{1A1FA6E0-85D6-4645-B6E7-E51D9F3E949F}" dt="2025-08-16T20:06:08.407" v="857" actId="20577"/>
          <ac:spMkLst>
            <pc:docMk/>
            <pc:sldMk cId="778573252" sldId="576"/>
            <ac:spMk id="3" creationId="{BE807F0E-9B1E-1648-D855-D2B6F6D0F93D}"/>
          </ac:spMkLst>
        </pc:spChg>
      </pc:sldChg>
      <pc:sldChg chg="del">
        <pc:chgData name="Daniel Shunk" userId="8b1a05f26d681f8b" providerId="LiveId" clId="{1A1FA6E0-85D6-4645-B6E7-E51D9F3E949F}" dt="2025-08-16T18:59:12.884" v="179" actId="47"/>
        <pc:sldMkLst>
          <pc:docMk/>
          <pc:sldMk cId="871702176" sldId="576"/>
        </pc:sldMkLst>
      </pc:sldChg>
      <pc:sldChg chg="add modAnim">
        <pc:chgData name="Daniel Shunk" userId="8b1a05f26d681f8b" providerId="LiveId" clId="{1A1FA6E0-85D6-4645-B6E7-E51D9F3E949F}" dt="2025-08-16T20:25:41.564" v="938"/>
        <pc:sldMkLst>
          <pc:docMk/>
          <pc:sldMk cId="3851534357" sldId="577"/>
        </pc:sldMkLst>
      </pc:sldChg>
      <pc:sldChg chg="del">
        <pc:chgData name="Daniel Shunk" userId="8b1a05f26d681f8b" providerId="LiveId" clId="{1A1FA6E0-85D6-4645-B6E7-E51D9F3E949F}" dt="2025-08-16T18:59:13.070" v="180" actId="47"/>
        <pc:sldMkLst>
          <pc:docMk/>
          <pc:sldMk cId="3948073737" sldId="577"/>
        </pc:sldMkLst>
      </pc:sldChg>
      <pc:sldChg chg="add del">
        <pc:chgData name="Daniel Shunk" userId="8b1a05f26d681f8b" providerId="LiveId" clId="{1A1FA6E0-85D6-4645-B6E7-E51D9F3E949F}" dt="2025-08-16T20:06:34.748" v="858" actId="47"/>
        <pc:sldMkLst>
          <pc:docMk/>
          <pc:sldMk cId="1002466474" sldId="578"/>
        </pc:sldMkLst>
      </pc:sldChg>
      <pc:sldChg chg="del">
        <pc:chgData name="Daniel Shunk" userId="8b1a05f26d681f8b" providerId="LiveId" clId="{1A1FA6E0-85D6-4645-B6E7-E51D9F3E949F}" dt="2025-08-16T18:59:12.684" v="178" actId="47"/>
        <pc:sldMkLst>
          <pc:docMk/>
          <pc:sldMk cId="3044135058" sldId="578"/>
        </pc:sldMkLst>
      </pc:sldChg>
      <pc:sldChg chg="addSp modSp add mod modAnim">
        <pc:chgData name="Daniel Shunk" userId="8b1a05f26d681f8b" providerId="LiveId" clId="{1A1FA6E0-85D6-4645-B6E7-E51D9F3E949F}" dt="2025-08-16T20:25:12.934" v="936" actId="255"/>
        <pc:sldMkLst>
          <pc:docMk/>
          <pc:sldMk cId="3591184348" sldId="578"/>
        </pc:sldMkLst>
        <pc:spChg chg="mod ord">
          <ac:chgData name="Daniel Shunk" userId="8b1a05f26d681f8b" providerId="LiveId" clId="{1A1FA6E0-85D6-4645-B6E7-E51D9F3E949F}" dt="2025-08-16T20:25:12.934" v="936" actId="255"/>
          <ac:spMkLst>
            <pc:docMk/>
            <pc:sldMk cId="3591184348" sldId="578"/>
            <ac:spMk id="3" creationId="{61C3853D-FCE8-D429-FF49-1C613495800F}"/>
          </ac:spMkLst>
        </pc:spChg>
        <pc:spChg chg="add mod">
          <ac:chgData name="Daniel Shunk" userId="8b1a05f26d681f8b" providerId="LiveId" clId="{1A1FA6E0-85D6-4645-B6E7-E51D9F3E949F}" dt="2025-08-16T20:24:22.544" v="932" actId="1076"/>
          <ac:spMkLst>
            <pc:docMk/>
            <pc:sldMk cId="3591184348" sldId="578"/>
            <ac:spMk id="7" creationId="{5ED074E3-4D00-2036-7BBB-994A5D2AD1FE}"/>
          </ac:spMkLst>
        </pc:spChg>
        <pc:spChg chg="add mod">
          <ac:chgData name="Daniel Shunk" userId="8b1a05f26d681f8b" providerId="LiveId" clId="{1A1FA6E0-85D6-4645-B6E7-E51D9F3E949F}" dt="2025-08-16T20:24:28.704" v="933" actId="1076"/>
          <ac:spMkLst>
            <pc:docMk/>
            <pc:sldMk cId="3591184348" sldId="578"/>
            <ac:spMk id="9" creationId="{5E7AD1C7-2B42-B7FA-BDD7-E09CE432CC56}"/>
          </ac:spMkLst>
        </pc:spChg>
        <pc:picChg chg="add mod modCrop">
          <ac:chgData name="Daniel Shunk" userId="8b1a05f26d681f8b" providerId="LiveId" clId="{1A1FA6E0-85D6-4645-B6E7-E51D9F3E949F}" dt="2025-08-16T20:24:12.944" v="931" actId="14100"/>
          <ac:picMkLst>
            <pc:docMk/>
            <pc:sldMk cId="3591184348" sldId="578"/>
            <ac:picMk id="5" creationId="{1EA0B210-081E-E3AB-2C4B-3C036FD1AC77}"/>
          </ac:picMkLst>
        </pc:picChg>
      </pc:sldChg>
      <pc:sldChg chg="del">
        <pc:chgData name="Daniel Shunk" userId="8b1a05f26d681f8b" providerId="LiveId" clId="{1A1FA6E0-85D6-4645-B6E7-E51D9F3E949F}" dt="2025-08-16T18:59:13.770" v="183" actId="47"/>
        <pc:sldMkLst>
          <pc:docMk/>
          <pc:sldMk cId="710935025" sldId="579"/>
        </pc:sldMkLst>
      </pc:sldChg>
      <pc:sldChg chg="modSp add mod modAnim">
        <pc:chgData name="Daniel Shunk" userId="8b1a05f26d681f8b" providerId="LiveId" clId="{1A1FA6E0-85D6-4645-B6E7-E51D9F3E949F}" dt="2025-08-16T20:29:50.903" v="1249"/>
        <pc:sldMkLst>
          <pc:docMk/>
          <pc:sldMk cId="2095428309" sldId="579"/>
        </pc:sldMkLst>
        <pc:spChg chg="mod">
          <ac:chgData name="Daniel Shunk" userId="8b1a05f26d681f8b" providerId="LiveId" clId="{1A1FA6E0-85D6-4645-B6E7-E51D9F3E949F}" dt="2025-08-16T20:29:37.805" v="1247" actId="20577"/>
          <ac:spMkLst>
            <pc:docMk/>
            <pc:sldMk cId="2095428309" sldId="579"/>
            <ac:spMk id="3" creationId="{42E8CB14-BFEA-775C-1EDC-8BB6C265A387}"/>
          </ac:spMkLst>
        </pc:spChg>
        <pc:spChg chg="mod">
          <ac:chgData name="Daniel Shunk" userId="8b1a05f26d681f8b" providerId="LiveId" clId="{1A1FA6E0-85D6-4645-B6E7-E51D9F3E949F}" dt="2025-08-16T20:29:16.393" v="1238" actId="1035"/>
          <ac:spMkLst>
            <pc:docMk/>
            <pc:sldMk cId="2095428309" sldId="579"/>
            <ac:spMk id="6" creationId="{5A232925-B1D7-7787-26CC-7EB1F7EBE63E}"/>
          </ac:spMkLst>
        </pc:spChg>
        <pc:picChg chg="mod">
          <ac:chgData name="Daniel Shunk" userId="8b1a05f26d681f8b" providerId="LiveId" clId="{1A1FA6E0-85D6-4645-B6E7-E51D9F3E949F}" dt="2025-08-16T20:29:19.637" v="1239" actId="1076"/>
          <ac:picMkLst>
            <pc:docMk/>
            <pc:sldMk cId="2095428309" sldId="579"/>
            <ac:picMk id="10" creationId="{B878B65C-4AC7-E59B-3793-65FE40192E81}"/>
          </ac:picMkLst>
        </pc:picChg>
      </pc:sldChg>
      <pc:sldChg chg="del">
        <pc:chgData name="Daniel Shunk" userId="8b1a05f26d681f8b" providerId="LiveId" clId="{1A1FA6E0-85D6-4645-B6E7-E51D9F3E949F}" dt="2025-08-16T18:59:14.002" v="184" actId="47"/>
        <pc:sldMkLst>
          <pc:docMk/>
          <pc:sldMk cId="2800679626" sldId="580"/>
        </pc:sldMkLst>
      </pc:sldChg>
      <pc:sldChg chg="del">
        <pc:chgData name="Daniel Shunk" userId="8b1a05f26d681f8b" providerId="LiveId" clId="{1A1FA6E0-85D6-4645-B6E7-E51D9F3E949F}" dt="2025-08-16T18:59:13.300" v="181" actId="47"/>
        <pc:sldMkLst>
          <pc:docMk/>
          <pc:sldMk cId="3872462217" sldId="581"/>
        </pc:sldMkLst>
      </pc:sldChg>
      <pc:sldChg chg="del">
        <pc:chgData name="Daniel Shunk" userId="8b1a05f26d681f8b" providerId="LiveId" clId="{1A1FA6E0-85D6-4645-B6E7-E51D9F3E949F}" dt="2025-08-16T18:59:13.530" v="182" actId="47"/>
        <pc:sldMkLst>
          <pc:docMk/>
          <pc:sldMk cId="3889512799" sldId="582"/>
        </pc:sldMkLst>
      </pc:sldChg>
      <pc:sldChg chg="del">
        <pc:chgData name="Daniel Shunk" userId="8b1a05f26d681f8b" providerId="LiveId" clId="{1A1FA6E0-85D6-4645-B6E7-E51D9F3E949F}" dt="2025-08-16T18:59:15.790" v="188" actId="47"/>
        <pc:sldMkLst>
          <pc:docMk/>
          <pc:sldMk cId="1841801369" sldId="583"/>
        </pc:sldMkLst>
      </pc:sldChg>
      <pc:sldChg chg="del">
        <pc:chgData name="Daniel Shunk" userId="8b1a05f26d681f8b" providerId="LiveId" clId="{1A1FA6E0-85D6-4645-B6E7-E51D9F3E949F}" dt="2025-08-16T18:59:14.480" v="185" actId="47"/>
        <pc:sldMkLst>
          <pc:docMk/>
          <pc:sldMk cId="2843852520" sldId="585"/>
        </pc:sldMkLst>
      </pc:sldChg>
      <pc:sldChg chg="del">
        <pc:chgData name="Daniel Shunk" userId="8b1a05f26d681f8b" providerId="LiveId" clId="{1A1FA6E0-85D6-4645-B6E7-E51D9F3E949F}" dt="2025-08-16T18:59:14.690" v="186" actId="47"/>
        <pc:sldMkLst>
          <pc:docMk/>
          <pc:sldMk cId="4262380709" sldId="586"/>
        </pc:sldMkLst>
      </pc:sldChg>
      <pc:sldChg chg="del">
        <pc:chgData name="Daniel Shunk" userId="8b1a05f26d681f8b" providerId="LiveId" clId="{1A1FA6E0-85D6-4645-B6E7-E51D9F3E949F}" dt="2025-08-16T18:59:15.170" v="187" actId="47"/>
        <pc:sldMkLst>
          <pc:docMk/>
          <pc:sldMk cId="4112742488" sldId="5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B715-8D04-4D30-95A6-98A05950C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CBFC9-C7C6-4B93-A5C2-C8A36099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3AA1-9ACA-4D56-AA6D-F9D8A6A5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9B5E8-2305-46C5-8CE7-A103235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A8664-77D1-45B6-8692-4BE5BE38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5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395C-497C-4D19-A61E-3C345BF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D1B56-9A48-4E63-B02C-40E44CC37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1AC2A-ACE7-4A2B-8674-1D6B668F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590AC-E2E6-47FD-9B7E-A73A2D1A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F9282-8815-4187-B572-7A5B8533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63258-A567-4ECB-822F-85EC4B7F0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94F6F-65A9-44FC-A172-9B03126D1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21B97-FEBD-4CCA-B928-A51F41AF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6E76-69F5-480F-BF20-A44BA0EA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13EA-19FE-44E0-84F4-A2290927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7128-CE0E-4B75-A69F-0D65898C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0A04-E7CB-4274-9C16-246F2902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DAF3-92CB-4BC4-98C2-32F5FD63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09D0-A7BC-4BEC-879E-C119BDC5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73EC-B810-4F67-AB77-AD936599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94DA-6B15-4F6F-90DD-4456D127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2BC9F-933F-44C3-B228-5E4EE7316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4A558-611B-4101-871B-B1216FD7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12A65-6A45-461A-9378-3B14F1FB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84D3D-CEFD-4F66-98AA-E7AA8024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D09-F382-474C-B816-E5425653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1503E-060E-4CA1-A21B-CF25FDBFD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D40C8-5790-440D-9095-1628C1347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3C645-E876-41A6-B2FA-81FE8080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9B73F-141E-4303-B17F-DD226423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62450-6EF0-4D8D-A28F-15951B58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E9F7-5DDA-4FC4-9E2D-281D8ED8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9004D-8F32-42F9-B126-C12FF180F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C5DE6-DD52-4E66-99FD-C96A23920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DE3F0-3B3B-474B-9C9A-A4071ECE6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BB200-33CB-4CE2-B047-6E13F803C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D0C0D-EF81-4129-891E-9E773AEA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C4B36-C6B5-4F7D-8C18-521AEAFA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8371F-184B-47F0-9CE4-8F4ED424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5447-1327-4C2A-AF47-D9E948AC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95219-A767-416F-B72A-06DB62B9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91C2C-57CB-4F57-A11A-AA90EDA0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7FC7D-3262-40F3-B047-7478067B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2A474-DE80-4286-A09A-71AF42E1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B39E5-DC03-45DE-8DE8-EF1A59D5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9D03B-EBC8-43EC-BC22-9AA9BC14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123B-7738-4575-B49B-5EA9A960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01CAF-9B8E-472F-BA60-99C41AEBB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AEFC-F31D-4268-A091-5A407AAFB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6FB8B-AE8B-4D98-81B8-9865E2C7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DF0-0D67-41AC-BB70-61A76950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6EEA-FD9C-4DCA-A6FB-2FE1A065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9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7593-5515-4AC5-B82B-1F699CBB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1F1F2-6EFA-4AF3-A1AC-D1C78AE0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4BB2E-FFD9-4672-AF78-BA32BD74D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B74BE-7D85-4C6E-8E51-0B402CCF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9909F-B63D-47C2-8311-51AE0968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84EFE-A407-40EF-9DE3-F65937D7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4D141-9878-446A-85B4-15005203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DE12-7079-4FF3-A138-542B74E3F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072A-0F0C-4256-AACC-88AFDB9FE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DC36-999F-4E72-9EE7-6FDD261760F8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B613-B724-49E7-B8D9-8531ACEBF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9E951-E282-409A-91D6-A07EE00EC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3CDC-AF20-B24D-EAE3-9D84B97C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66EC8-B199-3E93-37AF-E27BC0704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65477-1FEA-62CD-19F4-80724B1B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86104-2679-6677-6528-5467DEFF031A}"/>
              </a:ext>
            </a:extLst>
          </p:cNvPr>
          <p:cNvSpPr txBox="1"/>
          <p:nvPr/>
        </p:nvSpPr>
        <p:spPr>
          <a:xfrm>
            <a:off x="977900" y="-3126567"/>
            <a:ext cx="1174207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3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31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D</a:t>
            </a:r>
            <a:r>
              <a:rPr kumimoji="0" lang="en-US" sz="3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aniel</a:t>
            </a:r>
            <a:r>
              <a:rPr kumimoji="0" lang="en-US" sz="4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7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2EFF-ADB2-5CB9-23A7-7310354440DF}"/>
              </a:ext>
            </a:extLst>
          </p:cNvPr>
          <p:cNvSpPr txBox="1"/>
          <p:nvPr/>
        </p:nvSpPr>
        <p:spPr>
          <a:xfrm>
            <a:off x="0" y="5613859"/>
            <a:ext cx="12191999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Leading To The Substitute </a:t>
            </a:r>
            <a:r>
              <a:rPr kumimoji="0" lang="en-US" sz="5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Episode 1 of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B5E7-BBB1-942D-D76E-9305811FBD7B}"/>
              </a:ext>
            </a:extLst>
          </p:cNvPr>
          <p:cNvSpPr txBox="1"/>
          <p:nvPr/>
        </p:nvSpPr>
        <p:spPr>
          <a:xfrm>
            <a:off x="4150760" y="2216697"/>
            <a:ext cx="76665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600" normalizeH="0" baseline="0" noProof="0" dirty="0">
                <a:ln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enorite" panose="00000500000000000000" pitchFamily="2" charset="0"/>
              </a:rPr>
              <a:t>Chapter 11:1-35</a:t>
            </a:r>
          </a:p>
        </p:txBody>
      </p:sp>
    </p:spTree>
    <p:extLst>
      <p:ext uri="{BB962C8B-B14F-4D97-AF65-F5344CB8AC3E}">
        <p14:creationId xmlns:p14="http://schemas.microsoft.com/office/powerpoint/2010/main" val="142329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C1CE3-3F02-F2FB-0D76-031C961B5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C23F2-5617-99F3-F160-E7913938B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6ED3A-FDAA-B2A7-1B3C-E035C3986C89}"/>
              </a:ext>
            </a:extLst>
          </p:cNvPr>
          <p:cNvSpPr/>
          <p:nvPr/>
        </p:nvSpPr>
        <p:spPr>
          <a:xfrm>
            <a:off x="-8563" y="1"/>
            <a:ext cx="12192000" cy="68580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59D2-AB74-4754-A94C-53D5A06FE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2073939"/>
            <a:ext cx="11989941" cy="4491249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From Present Persian Rule To Future Greek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B941E-5A90-4F68-BA66-2A2A02D9E897}"/>
              </a:ext>
            </a:extLst>
          </p:cNvPr>
          <p:cNvSpPr txBox="1"/>
          <p:nvPr/>
        </p:nvSpPr>
        <p:spPr>
          <a:xfrm>
            <a:off x="1" y="1035400"/>
            <a:ext cx="12191999" cy="1182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Leading To The Substitute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Anti-Christ Rising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23BDE1C9-6C37-3E4D-B5E3-CBB918E8F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86" y="1217605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A4B55-5013-57A1-CDA6-A23DB4BCE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7D4335-1DDE-AE84-A1DD-3F0BEE89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079E6F-45A3-53DB-12E2-B75D8B92B3A3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5D3D7-F7DC-0FEB-C7E8-8567AAC2A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82" y="3868494"/>
            <a:ext cx="1883664" cy="23587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Cyrus the Great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559-530 BC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Tenorite" panose="00000500000000000000" pitchFamily="2" charset="0"/>
              </a:rPr>
              <a:t>(Daniel 9-12)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(Ezra 1-3)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6108F-5E9B-A4A7-1FEB-1BBB60EE5AED}"/>
              </a:ext>
            </a:extLst>
          </p:cNvPr>
          <p:cNvSpPr txBox="1"/>
          <p:nvPr/>
        </p:nvSpPr>
        <p:spPr>
          <a:xfrm>
            <a:off x="390418" y="630731"/>
            <a:ext cx="11801580" cy="125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Persian Rule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600" dirty="0">
                <a:solidFill>
                  <a:prstClr val="white"/>
                </a:solidFill>
                <a:latin typeface="Freestyle Script" panose="030804020302050B0404" pitchFamily="66" charset="0"/>
              </a:rPr>
              <a:t>Turning the tide to the Greeks</a:t>
            </a:r>
            <a:endParaRPr kumimoji="0" lang="en-US" sz="7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F16E4E-36F7-D8C6-CA6A-AF9EE145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2" y="1890050"/>
            <a:ext cx="1883664" cy="18836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3934AF-AA7C-F85A-009D-51DAC5A65294}"/>
              </a:ext>
            </a:extLst>
          </p:cNvPr>
          <p:cNvSpPr txBox="1">
            <a:spLocks/>
          </p:cNvSpPr>
          <p:nvPr/>
        </p:nvSpPr>
        <p:spPr>
          <a:xfrm>
            <a:off x="5349210" y="3868494"/>
            <a:ext cx="1883665" cy="235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 err="1">
                <a:solidFill>
                  <a:schemeClr val="bg1"/>
                </a:solidFill>
                <a:latin typeface="Tenorite" panose="00000500000000000000" pitchFamily="2" charset="0"/>
              </a:rPr>
              <a:t>Smerdis</a:t>
            </a: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 Bardiya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522 BC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(No Biblical Reference)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3365C-1A34-D979-C48F-4E4371298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1777"/>
          <a:stretch>
            <a:fillRect/>
          </a:stretch>
        </p:blipFill>
        <p:spPr>
          <a:xfrm>
            <a:off x="5349211" y="1889750"/>
            <a:ext cx="1883664" cy="188366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B93C2B-F973-B282-DE73-CB08CC52DA46}"/>
              </a:ext>
            </a:extLst>
          </p:cNvPr>
          <p:cNvSpPr txBox="1">
            <a:spLocks/>
          </p:cNvSpPr>
          <p:nvPr/>
        </p:nvSpPr>
        <p:spPr>
          <a:xfrm>
            <a:off x="7622958" y="3868494"/>
            <a:ext cx="1883664" cy="235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Darius Hystaspes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522-486 BC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(Hag &amp; Zec)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(Ezra 5-6)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1D3AB4-A0DA-A961-BC99-BC16A1A3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958" y="1890051"/>
            <a:ext cx="1883664" cy="188336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DD11E0-DDBD-3D31-7715-7265B5E69D1A}"/>
              </a:ext>
            </a:extLst>
          </p:cNvPr>
          <p:cNvSpPr txBox="1">
            <a:spLocks/>
          </p:cNvSpPr>
          <p:nvPr/>
        </p:nvSpPr>
        <p:spPr>
          <a:xfrm>
            <a:off x="9896705" y="3868494"/>
            <a:ext cx="1883664" cy="235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Xerxes Ahasuerus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486-465 BC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(Esther)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03B7A7-8679-986C-656C-C84879E9B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>
            <a:fillRect/>
          </a:stretch>
        </p:blipFill>
        <p:spPr>
          <a:xfrm>
            <a:off x="9896705" y="1889750"/>
            <a:ext cx="1883664" cy="188366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1CF8ED-31A5-4F2D-0023-B00D0DA38592}"/>
              </a:ext>
            </a:extLst>
          </p:cNvPr>
          <p:cNvSpPr txBox="1">
            <a:spLocks/>
          </p:cNvSpPr>
          <p:nvPr/>
        </p:nvSpPr>
        <p:spPr>
          <a:xfrm>
            <a:off x="3075463" y="3868494"/>
            <a:ext cx="1883664" cy="235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Cambyses Ahasuerus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530-522 BC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dirty="0">
                <a:solidFill>
                  <a:schemeClr val="bg1"/>
                </a:solidFill>
                <a:latin typeface="Tenorite" panose="00000500000000000000" pitchFamily="2" charset="0"/>
              </a:rPr>
              <a:t>(Ezra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0E1DE6-5838-F429-7193-927437999EA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5"/>
          <a:stretch>
            <a:fillRect/>
          </a:stretch>
        </p:blipFill>
        <p:spPr>
          <a:xfrm>
            <a:off x="3075129" y="1889750"/>
            <a:ext cx="1883664" cy="188366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D4ECB2B-99EF-2633-46F6-3CB5BE3F123B}"/>
              </a:ext>
            </a:extLst>
          </p:cNvPr>
          <p:cNvSpPr/>
          <p:nvPr/>
        </p:nvSpPr>
        <p:spPr>
          <a:xfrm>
            <a:off x="9647435" y="1633590"/>
            <a:ext cx="2373330" cy="44178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  <p:bldP spid="11" grpId="0"/>
      <p:bldP spid="13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5EE5A-BD1A-AA7B-2209-AB4D31BD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B925A-9E02-2343-0835-87B18B35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F4479-9028-DBD5-B686-6E048143A470}"/>
              </a:ext>
            </a:extLst>
          </p:cNvPr>
          <p:cNvSpPr/>
          <p:nvPr/>
        </p:nvSpPr>
        <p:spPr>
          <a:xfrm>
            <a:off x="-8563" y="1"/>
            <a:ext cx="12192000" cy="68580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07F0E-9B1E-1648-D855-D2B6F6D0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2073939"/>
            <a:ext cx="11989941" cy="4491249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From Present Persian Rule To Future Greek Rule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From A General Greek Rule To A Specific Greek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6DC15-16FB-D5FC-AC38-893670BDC28E}"/>
              </a:ext>
            </a:extLst>
          </p:cNvPr>
          <p:cNvSpPr txBox="1"/>
          <p:nvPr/>
        </p:nvSpPr>
        <p:spPr>
          <a:xfrm>
            <a:off x="1" y="1035400"/>
            <a:ext cx="12191999" cy="1182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Leading To The Substitute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Anti-Christ Rising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AB380048-EE05-3F66-7C3C-E7E5F2A6C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86" y="1217605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C5F78-C8ED-C024-4ED8-A2E8CA1B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ECC3DF-D5EC-78E4-AB43-702B01D2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C5FA9F-CDA6-56DF-9C95-392C5D358E1C}"/>
              </a:ext>
            </a:extLst>
          </p:cNvPr>
          <p:cNvSpPr/>
          <p:nvPr/>
        </p:nvSpPr>
        <p:spPr>
          <a:xfrm>
            <a:off x="-8563" y="1"/>
            <a:ext cx="12192000" cy="68580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57B69-E49C-C668-8726-EB18011BB93B}"/>
              </a:ext>
            </a:extLst>
          </p:cNvPr>
          <p:cNvSpPr txBox="1"/>
          <p:nvPr/>
        </p:nvSpPr>
        <p:spPr>
          <a:xfrm>
            <a:off x="1" y="1035400"/>
            <a:ext cx="12191999" cy="1182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Leading To The Substitute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Anti-Christ Rising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F3B191F4-BDB8-36F6-1993-AF6C5BC0F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86" y="1217605"/>
            <a:ext cx="1708788" cy="817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0B210-081E-E3AB-2C4B-3C036FD1A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339" r="5744"/>
          <a:stretch>
            <a:fillRect/>
          </a:stretch>
        </p:blipFill>
        <p:spPr>
          <a:xfrm>
            <a:off x="4434999" y="2217774"/>
            <a:ext cx="7717617" cy="43885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3853D-FCE8-D429-FF49-1C613495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9" y="1991747"/>
            <a:ext cx="4232952" cy="4491249"/>
          </a:xfrm>
        </p:spPr>
        <p:txBody>
          <a:bodyPr>
            <a:noAutofit/>
          </a:bodyPr>
          <a:lstStyle/>
          <a:p>
            <a:pPr marL="574675" indent="-574675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Tenorite" panose="00000500000000000000" pitchFamily="2" charset="0"/>
              </a:rPr>
              <a:t>From Present Persian Rule To Future Greek Rule</a:t>
            </a:r>
          </a:p>
          <a:p>
            <a:pPr marL="574675" indent="-574675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Tenorite" panose="00000500000000000000" pitchFamily="2" charset="0"/>
              </a:rPr>
              <a:t>From A General Greek Rule To A Specific Greek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074E3-4D00-2036-7BBB-994A5D2AD1FE}"/>
              </a:ext>
            </a:extLst>
          </p:cNvPr>
          <p:cNvSpPr txBox="1"/>
          <p:nvPr/>
        </p:nvSpPr>
        <p:spPr>
          <a:xfrm>
            <a:off x="5034338" y="5363110"/>
            <a:ext cx="16644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King of the South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AD1C7-2B42-B7FA-BDD7-E09CE432CC56}"/>
              </a:ext>
            </a:extLst>
          </p:cNvPr>
          <p:cNvSpPr txBox="1"/>
          <p:nvPr/>
        </p:nvSpPr>
        <p:spPr>
          <a:xfrm>
            <a:off x="7540567" y="3621165"/>
            <a:ext cx="16410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King of the North</a:t>
            </a:r>
          </a:p>
        </p:txBody>
      </p:sp>
    </p:spTree>
    <p:extLst>
      <p:ext uri="{BB962C8B-B14F-4D97-AF65-F5344CB8AC3E}">
        <p14:creationId xmlns:p14="http://schemas.microsoft.com/office/powerpoint/2010/main" val="359118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88322-7D9B-9815-CC15-595C52F1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1BC01-60D7-7590-7057-AF59ED10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6E5790-69A7-1484-D0D3-050B8275EC1A}"/>
              </a:ext>
            </a:extLst>
          </p:cNvPr>
          <p:cNvSpPr/>
          <p:nvPr/>
        </p:nvSpPr>
        <p:spPr>
          <a:xfrm>
            <a:off x="-8563" y="1"/>
            <a:ext cx="12192000" cy="68580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2229-F324-3931-A15D-64F2E210E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2073939"/>
            <a:ext cx="11989941" cy="4491249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From Present Persian Rule To Future Greek Rule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From A General Greek Rule To A Specific Greek Rule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200" dirty="0">
                <a:solidFill>
                  <a:schemeClr val="bg1"/>
                </a:solidFill>
                <a:latin typeface="Tenorite" panose="00000500000000000000" pitchFamily="2" charset="0"/>
              </a:rPr>
              <a:t>Antiochus Epiphanes Rises w/ Intrigue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50C0C-9283-5164-D9ED-36E5A58AC628}"/>
              </a:ext>
            </a:extLst>
          </p:cNvPr>
          <p:cNvSpPr txBox="1"/>
          <p:nvPr/>
        </p:nvSpPr>
        <p:spPr>
          <a:xfrm>
            <a:off x="1" y="1035400"/>
            <a:ext cx="12191999" cy="1182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Leading To The Substitute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Anti-Christ Rising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D7E058F6-74D9-10CB-1979-C34A7B6F3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86" y="1217605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E30E-4379-2883-72BD-175E831B2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4F0DC-A0F6-9DAB-7BD6-FC934109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EDC890-3C23-0F6B-36FA-30E00E558B91}"/>
              </a:ext>
            </a:extLst>
          </p:cNvPr>
          <p:cNvSpPr/>
          <p:nvPr/>
        </p:nvSpPr>
        <p:spPr>
          <a:xfrm>
            <a:off x="-8563" y="1"/>
            <a:ext cx="12192000" cy="6858000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CB14-BFEA-775C-1EDC-8BB6C265A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1469205"/>
            <a:ext cx="11989941" cy="5095984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  <a:latin typeface="Tenorite" panose="00000500000000000000" pitchFamily="2" charset="0"/>
              </a:rPr>
              <a:t>God in His infinite foreknowledge tells the end from the beginning - trust Him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  <a:latin typeface="Tenorite" panose="00000500000000000000" pitchFamily="2" charset="0"/>
              </a:rPr>
              <a:t>Man in his limited power comes like grass &amp; fades in a day - can’t trust him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  <a:latin typeface="Tenorite" panose="00000500000000000000" pitchFamily="2" charset="0"/>
              </a:rPr>
              <a:t>Bible isn’t about me - it’s about God’s infinite plan to draw people to Himself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32925-B1D7-7787-26CC-7EB1F7EBE63E}"/>
              </a:ext>
            </a:extLst>
          </p:cNvPr>
          <p:cNvSpPr txBox="1"/>
          <p:nvPr/>
        </p:nvSpPr>
        <p:spPr>
          <a:xfrm>
            <a:off x="1" y="1055795"/>
            <a:ext cx="12191999" cy="5251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  Applying Daniel 11</a:t>
            </a:r>
            <a:endParaRPr lang="en-US" sz="7000" spc="600" dirty="0">
              <a:solidFill>
                <a:schemeClr val="accent4">
                  <a:lumMod val="40000"/>
                  <a:lumOff val="60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B878B65C-4AC7-E59B-3793-65FE40192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27" y="236175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222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Freestyle Script</vt:lpstr>
      <vt:lpstr>Rastanty Cortez</vt:lpstr>
      <vt:lpstr>Tenorite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Shunk</dc:creator>
  <cp:lastModifiedBy>Daniel Shunk</cp:lastModifiedBy>
  <cp:revision>11</cp:revision>
  <dcterms:created xsi:type="dcterms:W3CDTF">2025-06-01T00:03:20Z</dcterms:created>
  <dcterms:modified xsi:type="dcterms:W3CDTF">2025-08-16T20:29:55Z</dcterms:modified>
</cp:coreProperties>
</file>