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38" r:id="rId2"/>
    <p:sldId id="539" r:id="rId3"/>
    <p:sldId id="540" r:id="rId4"/>
    <p:sldId id="543" r:id="rId5"/>
    <p:sldId id="541" r:id="rId6"/>
    <p:sldId id="542" r:id="rId7"/>
    <p:sldId id="546" r:id="rId8"/>
    <p:sldId id="544" r:id="rId9"/>
    <p:sldId id="545" r:id="rId10"/>
    <p:sldId id="547" r:id="rId11"/>
    <p:sldId id="548" r:id="rId12"/>
    <p:sldId id="551" r:id="rId13"/>
    <p:sldId id="549" r:id="rId14"/>
    <p:sldId id="550" r:id="rId15"/>
    <p:sldId id="554" r:id="rId16"/>
    <p:sldId id="552" r:id="rId17"/>
    <p:sldId id="553" r:id="rId18"/>
    <p:sldId id="555" r:id="rId19"/>
    <p:sldId id="556" r:id="rId20"/>
    <p:sldId id="559" r:id="rId21"/>
    <p:sldId id="557" r:id="rId22"/>
    <p:sldId id="55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F40585-6600-424F-B889-040911289E0B}" v="195" dt="2025-08-13T17:57:17.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4660"/>
  </p:normalViewPr>
  <p:slideViewPr>
    <p:cSldViewPr snapToGrid="0">
      <p:cViewPr varScale="1">
        <p:scale>
          <a:sx n="51" d="100"/>
          <a:sy n="51" d="100"/>
        </p:scale>
        <p:origin x="111"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hunk" userId="8b1a05f26d681f8b" providerId="LiveId" clId="{3BF40585-6600-424F-B889-040911289E0B}"/>
    <pc:docChg chg="custSel addSld delSld modSld">
      <pc:chgData name="Daniel Shunk" userId="8b1a05f26d681f8b" providerId="LiveId" clId="{3BF40585-6600-424F-B889-040911289E0B}" dt="2025-08-13T17:57:17.351" v="313" actId="255"/>
      <pc:docMkLst>
        <pc:docMk/>
      </pc:docMkLst>
      <pc:sldChg chg="delSp modSp mod modAnim">
        <pc:chgData name="Daniel Shunk" userId="8b1a05f26d681f8b" providerId="LiveId" clId="{3BF40585-6600-424F-B889-040911289E0B}" dt="2025-08-13T17:18:42.114" v="30" actId="20577"/>
        <pc:sldMkLst>
          <pc:docMk/>
          <pc:sldMk cId="2578378471" sldId="539"/>
        </pc:sldMkLst>
        <pc:spChg chg="del">
          <ac:chgData name="Daniel Shunk" userId="8b1a05f26d681f8b" providerId="LiveId" clId="{3BF40585-6600-424F-B889-040911289E0B}" dt="2025-08-13T17:16:35.858" v="12" actId="478"/>
          <ac:spMkLst>
            <pc:docMk/>
            <pc:sldMk cId="2578378471" sldId="539"/>
            <ac:spMk id="2" creationId="{6B93C4ED-84F6-3A44-A69F-AB97CC81E07C}"/>
          </ac:spMkLst>
        </pc:spChg>
        <pc:spChg chg="mod">
          <ac:chgData name="Daniel Shunk" userId="8b1a05f26d681f8b" providerId="LiveId" clId="{3BF40585-6600-424F-B889-040911289E0B}" dt="2025-08-13T17:18:42.114" v="30" actId="20577"/>
          <ac:spMkLst>
            <pc:docMk/>
            <pc:sldMk cId="2578378471" sldId="539"/>
            <ac:spMk id="3" creationId="{BD529B98-49C5-DA83-EA3D-3E6D8A3EED3B}"/>
          </ac:spMkLst>
        </pc:spChg>
        <pc:spChg chg="mod">
          <ac:chgData name="Daniel Shunk" userId="8b1a05f26d681f8b" providerId="LiveId" clId="{3BF40585-6600-424F-B889-040911289E0B}" dt="2025-08-13T17:16:50.614" v="15" actId="12788"/>
          <ac:spMkLst>
            <pc:docMk/>
            <pc:sldMk cId="2578378471" sldId="539"/>
            <ac:spMk id="7" creationId="{3FC1DDF3-8A9D-6F62-3CA8-F22532B135D7}"/>
          </ac:spMkLst>
        </pc:spChg>
      </pc:sldChg>
      <pc:sldChg chg="delSp modSp mod modAnim">
        <pc:chgData name="Daniel Shunk" userId="8b1a05f26d681f8b" providerId="LiveId" clId="{3BF40585-6600-424F-B889-040911289E0B}" dt="2025-08-13T17:21:08.561" v="48" actId="1076"/>
        <pc:sldMkLst>
          <pc:docMk/>
          <pc:sldMk cId="585561852" sldId="540"/>
        </pc:sldMkLst>
        <pc:spChg chg="del">
          <ac:chgData name="Daniel Shunk" userId="8b1a05f26d681f8b" providerId="LiveId" clId="{3BF40585-6600-424F-B889-040911289E0B}" dt="2025-08-13T17:16:25.739" v="10" actId="478"/>
          <ac:spMkLst>
            <pc:docMk/>
            <pc:sldMk cId="585561852" sldId="540"/>
            <ac:spMk id="2" creationId="{BC1668AD-5DB9-144C-93BB-AC7FD51C87C9}"/>
          </ac:spMkLst>
        </pc:spChg>
        <pc:spChg chg="mod">
          <ac:chgData name="Daniel Shunk" userId="8b1a05f26d681f8b" providerId="LiveId" clId="{3BF40585-6600-424F-B889-040911289E0B}" dt="2025-08-13T17:21:00.882" v="47" actId="255"/>
          <ac:spMkLst>
            <pc:docMk/>
            <pc:sldMk cId="585561852" sldId="540"/>
            <ac:spMk id="3" creationId="{C221DAA6-9835-B0EE-F15B-01F6A37F73B3}"/>
          </ac:spMkLst>
        </pc:spChg>
        <pc:spChg chg="mod">
          <ac:chgData name="Daniel Shunk" userId="8b1a05f26d681f8b" providerId="LiveId" clId="{3BF40585-6600-424F-B889-040911289E0B}" dt="2025-08-13T17:21:08.561" v="48" actId="1076"/>
          <ac:spMkLst>
            <pc:docMk/>
            <pc:sldMk cId="585561852" sldId="540"/>
            <ac:spMk id="7" creationId="{F46BEC4F-ED6D-9C23-2B19-E4CACFCC0440}"/>
          </ac:spMkLst>
        </pc:spChg>
        <pc:picChg chg="del">
          <ac:chgData name="Daniel Shunk" userId="8b1a05f26d681f8b" providerId="LiveId" clId="{3BF40585-6600-424F-B889-040911289E0B}" dt="2025-08-13T17:17:27.544" v="25" actId="478"/>
          <ac:picMkLst>
            <pc:docMk/>
            <pc:sldMk cId="585561852" sldId="540"/>
            <ac:picMk id="4" creationId="{180405D0-8B29-A1C8-E02B-EE40EA58857C}"/>
          </ac:picMkLst>
        </pc:picChg>
      </pc:sldChg>
      <pc:sldChg chg="modSp add modAnim">
        <pc:chgData name="Daniel Shunk" userId="8b1a05f26d681f8b" providerId="LiveId" clId="{3BF40585-6600-424F-B889-040911289E0B}" dt="2025-08-13T17:35:48.481" v="170"/>
        <pc:sldMkLst>
          <pc:docMk/>
          <pc:sldMk cId="710121796" sldId="541"/>
        </pc:sldMkLst>
        <pc:spChg chg="mod">
          <ac:chgData name="Daniel Shunk" userId="8b1a05f26d681f8b" providerId="LiveId" clId="{3BF40585-6600-424F-B889-040911289E0B}" dt="2025-08-13T17:25:42.686" v="102" actId="20577"/>
          <ac:spMkLst>
            <pc:docMk/>
            <pc:sldMk cId="710121796" sldId="541"/>
            <ac:spMk id="3" creationId="{347CA965-BDC1-7E48-3415-4F21F513075C}"/>
          </ac:spMkLst>
        </pc:spChg>
      </pc:sldChg>
      <pc:sldChg chg="modSp add mod replId modAnim">
        <pc:chgData name="Daniel Shunk" userId="8b1a05f26d681f8b" providerId="LiveId" clId="{3BF40585-6600-424F-B889-040911289E0B}" dt="2025-08-13T17:27:21.225" v="125" actId="255"/>
        <pc:sldMkLst>
          <pc:docMk/>
          <pc:sldMk cId="4293401186" sldId="542"/>
        </pc:sldMkLst>
        <pc:spChg chg="mod">
          <ac:chgData name="Daniel Shunk" userId="8b1a05f26d681f8b" providerId="LiveId" clId="{3BF40585-6600-424F-B889-040911289E0B}" dt="2025-08-13T17:27:21.225" v="125" actId="255"/>
          <ac:spMkLst>
            <pc:docMk/>
            <pc:sldMk cId="4293401186" sldId="542"/>
            <ac:spMk id="3" creationId="{49CB45BE-50B9-79CD-7677-7E7992977119}"/>
          </ac:spMkLst>
        </pc:spChg>
        <pc:spChg chg="mod">
          <ac:chgData name="Daniel Shunk" userId="8b1a05f26d681f8b" providerId="LiveId" clId="{3BF40585-6600-424F-B889-040911289E0B}" dt="2025-08-13T17:25:56.194" v="108" actId="14100"/>
          <ac:spMkLst>
            <pc:docMk/>
            <pc:sldMk cId="4293401186" sldId="542"/>
            <ac:spMk id="7" creationId="{B98004E7-EC74-0C1E-8693-D329869A8A73}"/>
          </ac:spMkLst>
        </pc:spChg>
      </pc:sldChg>
      <pc:sldChg chg="modSp add mod modAnim">
        <pc:chgData name="Daniel Shunk" userId="8b1a05f26d681f8b" providerId="LiveId" clId="{3BF40585-6600-424F-B889-040911289E0B}" dt="2025-08-13T17:25:16.222" v="100" actId="255"/>
        <pc:sldMkLst>
          <pc:docMk/>
          <pc:sldMk cId="2847793335" sldId="543"/>
        </pc:sldMkLst>
        <pc:spChg chg="mod">
          <ac:chgData name="Daniel Shunk" userId="8b1a05f26d681f8b" providerId="LiveId" clId="{3BF40585-6600-424F-B889-040911289E0B}" dt="2025-08-13T17:25:16.222" v="100" actId="255"/>
          <ac:spMkLst>
            <pc:docMk/>
            <pc:sldMk cId="2847793335" sldId="543"/>
            <ac:spMk id="3" creationId="{4D09EDB6-5EF6-6F4A-3753-12F05316740E}"/>
          </ac:spMkLst>
        </pc:spChg>
        <pc:spChg chg="mod">
          <ac:chgData name="Daniel Shunk" userId="8b1a05f26d681f8b" providerId="LiveId" clId="{3BF40585-6600-424F-B889-040911289E0B}" dt="2025-08-13T17:22:06.522" v="63" actId="14100"/>
          <ac:spMkLst>
            <pc:docMk/>
            <pc:sldMk cId="2847793335" sldId="543"/>
            <ac:spMk id="7" creationId="{007F4BED-1865-FF1D-A906-8FFD17D268D4}"/>
          </ac:spMkLst>
        </pc:spChg>
      </pc:sldChg>
      <pc:sldChg chg="modSp add modAnim">
        <pc:chgData name="Daniel Shunk" userId="8b1a05f26d681f8b" providerId="LiveId" clId="{3BF40585-6600-424F-B889-040911289E0B}" dt="2025-08-13T17:35:54.252" v="171"/>
        <pc:sldMkLst>
          <pc:docMk/>
          <pc:sldMk cId="1744709752" sldId="544"/>
        </pc:sldMkLst>
        <pc:spChg chg="mod">
          <ac:chgData name="Daniel Shunk" userId="8b1a05f26d681f8b" providerId="LiveId" clId="{3BF40585-6600-424F-B889-040911289E0B}" dt="2025-08-13T17:29:18.437" v="145" actId="20577"/>
          <ac:spMkLst>
            <pc:docMk/>
            <pc:sldMk cId="1744709752" sldId="544"/>
            <ac:spMk id="3" creationId="{813DF153-9777-7CFA-4333-89BCA76F9418}"/>
          </ac:spMkLst>
        </pc:spChg>
      </pc:sldChg>
      <pc:sldChg chg="modSp add mod replId modAnim">
        <pc:chgData name="Daniel Shunk" userId="8b1a05f26d681f8b" providerId="LiveId" clId="{3BF40585-6600-424F-B889-040911289E0B}" dt="2025-08-13T17:35:18.010" v="169" actId="255"/>
        <pc:sldMkLst>
          <pc:docMk/>
          <pc:sldMk cId="4017154853" sldId="545"/>
        </pc:sldMkLst>
        <pc:spChg chg="mod">
          <ac:chgData name="Daniel Shunk" userId="8b1a05f26d681f8b" providerId="LiveId" clId="{3BF40585-6600-424F-B889-040911289E0B}" dt="2025-08-13T17:35:18.010" v="169" actId="255"/>
          <ac:spMkLst>
            <pc:docMk/>
            <pc:sldMk cId="4017154853" sldId="545"/>
            <ac:spMk id="3" creationId="{5F07F598-C415-E53B-5FCB-9BB5BE531AD3}"/>
          </ac:spMkLst>
        </pc:spChg>
        <pc:spChg chg="mod">
          <ac:chgData name="Daniel Shunk" userId="8b1a05f26d681f8b" providerId="LiveId" clId="{3BF40585-6600-424F-B889-040911289E0B}" dt="2025-08-13T17:29:33.399" v="151" actId="14100"/>
          <ac:spMkLst>
            <pc:docMk/>
            <pc:sldMk cId="4017154853" sldId="545"/>
            <ac:spMk id="7" creationId="{B6B12E52-DC2F-8A52-D5DA-087D7E56BDAC}"/>
          </ac:spMkLst>
        </pc:spChg>
      </pc:sldChg>
      <pc:sldChg chg="modSp add mod modAnim">
        <pc:chgData name="Daniel Shunk" userId="8b1a05f26d681f8b" providerId="LiveId" clId="{3BF40585-6600-424F-B889-040911289E0B}" dt="2025-08-13T17:28:54.112" v="143" actId="255"/>
        <pc:sldMkLst>
          <pc:docMk/>
          <pc:sldMk cId="2661902374" sldId="546"/>
        </pc:sldMkLst>
        <pc:spChg chg="mod">
          <ac:chgData name="Daniel Shunk" userId="8b1a05f26d681f8b" providerId="LiveId" clId="{3BF40585-6600-424F-B889-040911289E0B}" dt="2025-08-13T17:28:54.112" v="143" actId="255"/>
          <ac:spMkLst>
            <pc:docMk/>
            <pc:sldMk cId="2661902374" sldId="546"/>
            <ac:spMk id="3" creationId="{AC816EA8-99D9-1B44-D7A4-93188C983415}"/>
          </ac:spMkLst>
        </pc:spChg>
        <pc:spChg chg="mod">
          <ac:chgData name="Daniel Shunk" userId="8b1a05f26d681f8b" providerId="LiveId" clId="{3BF40585-6600-424F-B889-040911289E0B}" dt="2025-08-13T17:27:53.492" v="131" actId="20577"/>
          <ac:spMkLst>
            <pc:docMk/>
            <pc:sldMk cId="2661902374" sldId="546"/>
            <ac:spMk id="7" creationId="{E8C310CE-70C3-8745-5B7F-2DE56A7B0CFC}"/>
          </ac:spMkLst>
        </pc:spChg>
      </pc:sldChg>
      <pc:sldChg chg="modSp add modAnim">
        <pc:chgData name="Daniel Shunk" userId="8b1a05f26d681f8b" providerId="LiveId" clId="{3BF40585-6600-424F-B889-040911289E0B}" dt="2025-08-13T17:36:14.823" v="175" actId="20577"/>
        <pc:sldMkLst>
          <pc:docMk/>
          <pc:sldMk cId="905483153" sldId="547"/>
        </pc:sldMkLst>
        <pc:spChg chg="mod">
          <ac:chgData name="Daniel Shunk" userId="8b1a05f26d681f8b" providerId="LiveId" clId="{3BF40585-6600-424F-B889-040911289E0B}" dt="2025-08-13T17:36:14.823" v="175" actId="20577"/>
          <ac:spMkLst>
            <pc:docMk/>
            <pc:sldMk cId="905483153" sldId="547"/>
            <ac:spMk id="3" creationId="{2C0EFB87-E9E3-17FD-C689-F2A045D31A85}"/>
          </ac:spMkLst>
        </pc:spChg>
      </pc:sldChg>
      <pc:sldChg chg="modSp add mod replId">
        <pc:chgData name="Daniel Shunk" userId="8b1a05f26d681f8b" providerId="LiveId" clId="{3BF40585-6600-424F-B889-040911289E0B}" dt="2025-08-13T17:37:29.146" v="196" actId="255"/>
        <pc:sldMkLst>
          <pc:docMk/>
          <pc:sldMk cId="2414046848" sldId="548"/>
        </pc:sldMkLst>
        <pc:spChg chg="mod">
          <ac:chgData name="Daniel Shunk" userId="8b1a05f26d681f8b" providerId="LiveId" clId="{3BF40585-6600-424F-B889-040911289E0B}" dt="2025-08-13T17:37:29.146" v="196" actId="255"/>
          <ac:spMkLst>
            <pc:docMk/>
            <pc:sldMk cId="2414046848" sldId="548"/>
            <ac:spMk id="3" creationId="{0220B49B-DDC2-5EFA-7D68-33DC37BC7925}"/>
          </ac:spMkLst>
        </pc:spChg>
        <pc:spChg chg="mod">
          <ac:chgData name="Daniel Shunk" userId="8b1a05f26d681f8b" providerId="LiveId" clId="{3BF40585-6600-424F-B889-040911289E0B}" dt="2025-08-13T17:36:36.799" v="183" actId="20577"/>
          <ac:spMkLst>
            <pc:docMk/>
            <pc:sldMk cId="2414046848" sldId="548"/>
            <ac:spMk id="7" creationId="{D6755901-2FF5-1A1A-2353-2C014E03F986}"/>
          </ac:spMkLst>
        </pc:spChg>
      </pc:sldChg>
      <pc:sldChg chg="modSp add modAnim">
        <pc:chgData name="Daniel Shunk" userId="8b1a05f26d681f8b" providerId="LiveId" clId="{3BF40585-6600-424F-B889-040911289E0B}" dt="2025-08-13T17:38:53.502" v="207"/>
        <pc:sldMkLst>
          <pc:docMk/>
          <pc:sldMk cId="3253186364" sldId="549"/>
        </pc:sldMkLst>
        <pc:spChg chg="mod">
          <ac:chgData name="Daniel Shunk" userId="8b1a05f26d681f8b" providerId="LiveId" clId="{3BF40585-6600-424F-B889-040911289E0B}" dt="2025-08-13T17:38:50.741" v="206" actId="20577"/>
          <ac:spMkLst>
            <pc:docMk/>
            <pc:sldMk cId="3253186364" sldId="549"/>
            <ac:spMk id="3" creationId="{DE66B00D-101D-07BB-864D-150C891931A8}"/>
          </ac:spMkLst>
        </pc:spChg>
      </pc:sldChg>
      <pc:sldChg chg="modSp add mod replId">
        <pc:chgData name="Daniel Shunk" userId="8b1a05f26d681f8b" providerId="LiveId" clId="{3BF40585-6600-424F-B889-040911289E0B}" dt="2025-08-13T17:40:22.822" v="234" actId="255"/>
        <pc:sldMkLst>
          <pc:docMk/>
          <pc:sldMk cId="4265555205" sldId="550"/>
        </pc:sldMkLst>
        <pc:spChg chg="mod">
          <ac:chgData name="Daniel Shunk" userId="8b1a05f26d681f8b" providerId="LiveId" clId="{3BF40585-6600-424F-B889-040911289E0B}" dt="2025-08-13T17:40:22.822" v="234" actId="255"/>
          <ac:spMkLst>
            <pc:docMk/>
            <pc:sldMk cId="4265555205" sldId="550"/>
            <ac:spMk id="3" creationId="{E667622D-C2BC-1C29-7D76-72201B1100C8}"/>
          </ac:spMkLst>
        </pc:spChg>
        <pc:spChg chg="mod">
          <ac:chgData name="Daniel Shunk" userId="8b1a05f26d681f8b" providerId="LiveId" clId="{3BF40585-6600-424F-B889-040911289E0B}" dt="2025-08-13T17:39:18.112" v="216" actId="14100"/>
          <ac:spMkLst>
            <pc:docMk/>
            <pc:sldMk cId="4265555205" sldId="550"/>
            <ac:spMk id="7" creationId="{BF097514-3F95-BC7B-CCED-9A1DA97B3371}"/>
          </ac:spMkLst>
        </pc:spChg>
      </pc:sldChg>
      <pc:sldChg chg="modSp add mod">
        <pc:chgData name="Daniel Shunk" userId="8b1a05f26d681f8b" providerId="LiveId" clId="{3BF40585-6600-424F-B889-040911289E0B}" dt="2025-08-13T17:38:25.410" v="204" actId="255"/>
        <pc:sldMkLst>
          <pc:docMk/>
          <pc:sldMk cId="2426043401" sldId="551"/>
        </pc:sldMkLst>
        <pc:spChg chg="mod">
          <ac:chgData name="Daniel Shunk" userId="8b1a05f26d681f8b" providerId="LiveId" clId="{3BF40585-6600-424F-B889-040911289E0B}" dt="2025-08-13T17:38:25.410" v="204" actId="255"/>
          <ac:spMkLst>
            <pc:docMk/>
            <pc:sldMk cId="2426043401" sldId="551"/>
            <ac:spMk id="3" creationId="{0AC42898-23F4-E40F-3A70-209D711A1B2F}"/>
          </ac:spMkLst>
        </pc:spChg>
        <pc:spChg chg="mod">
          <ac:chgData name="Daniel Shunk" userId="8b1a05f26d681f8b" providerId="LiveId" clId="{3BF40585-6600-424F-B889-040911289E0B}" dt="2025-08-13T17:36:54.202" v="189" actId="14100"/>
          <ac:spMkLst>
            <pc:docMk/>
            <pc:sldMk cId="2426043401" sldId="551"/>
            <ac:spMk id="7" creationId="{C6C9DFC5-A9E7-2B57-9160-6F55BE77DBE4}"/>
          </ac:spMkLst>
        </pc:spChg>
      </pc:sldChg>
      <pc:sldChg chg="add modAnim">
        <pc:chgData name="Daniel Shunk" userId="8b1a05f26d681f8b" providerId="LiveId" clId="{3BF40585-6600-424F-B889-040911289E0B}" dt="2025-08-13T17:45:36.497" v="244"/>
        <pc:sldMkLst>
          <pc:docMk/>
          <pc:sldMk cId="1212627469" sldId="552"/>
        </pc:sldMkLst>
      </pc:sldChg>
      <pc:sldChg chg="modSp add mod replId">
        <pc:chgData name="Daniel Shunk" userId="8b1a05f26d681f8b" providerId="LiveId" clId="{3BF40585-6600-424F-B889-040911289E0B}" dt="2025-08-13T17:54:24.884" v="262" actId="255"/>
        <pc:sldMkLst>
          <pc:docMk/>
          <pc:sldMk cId="315364127" sldId="553"/>
        </pc:sldMkLst>
        <pc:spChg chg="mod">
          <ac:chgData name="Daniel Shunk" userId="8b1a05f26d681f8b" providerId="LiveId" clId="{3BF40585-6600-424F-B889-040911289E0B}" dt="2025-08-13T17:54:24.884" v="262" actId="255"/>
          <ac:spMkLst>
            <pc:docMk/>
            <pc:sldMk cId="315364127" sldId="553"/>
            <ac:spMk id="3" creationId="{F978D750-EFDD-7EC8-68B6-29062BBEB805}"/>
          </ac:spMkLst>
        </pc:spChg>
        <pc:spChg chg="mod">
          <ac:chgData name="Daniel Shunk" userId="8b1a05f26d681f8b" providerId="LiveId" clId="{3BF40585-6600-424F-B889-040911289E0B}" dt="2025-08-13T17:46:05.701" v="255" actId="14100"/>
          <ac:spMkLst>
            <pc:docMk/>
            <pc:sldMk cId="315364127" sldId="553"/>
            <ac:spMk id="7" creationId="{565477DA-D810-4310-25BB-27EF81A0C6EC}"/>
          </ac:spMkLst>
        </pc:spChg>
      </pc:sldChg>
      <pc:sldChg chg="modSp add mod">
        <pc:chgData name="Daniel Shunk" userId="8b1a05f26d681f8b" providerId="LiveId" clId="{3BF40585-6600-424F-B889-040911289E0B}" dt="2025-08-13T17:45:17.954" v="243" actId="255"/>
        <pc:sldMkLst>
          <pc:docMk/>
          <pc:sldMk cId="3119684872" sldId="554"/>
        </pc:sldMkLst>
        <pc:spChg chg="mod">
          <ac:chgData name="Daniel Shunk" userId="8b1a05f26d681f8b" providerId="LiveId" clId="{3BF40585-6600-424F-B889-040911289E0B}" dt="2025-08-13T17:45:17.954" v="243" actId="255"/>
          <ac:spMkLst>
            <pc:docMk/>
            <pc:sldMk cId="3119684872" sldId="554"/>
            <ac:spMk id="3" creationId="{4AF1BD88-0943-FFFA-D126-FCD81B7A6793}"/>
          </ac:spMkLst>
        </pc:spChg>
        <pc:spChg chg="mod">
          <ac:chgData name="Daniel Shunk" userId="8b1a05f26d681f8b" providerId="LiveId" clId="{3BF40585-6600-424F-B889-040911289E0B}" dt="2025-08-13T17:39:41.348" v="226" actId="14100"/>
          <ac:spMkLst>
            <pc:docMk/>
            <pc:sldMk cId="3119684872" sldId="554"/>
            <ac:spMk id="7" creationId="{DB14E990-413A-75BB-CE28-5939E7487401}"/>
          </ac:spMkLst>
        </pc:spChg>
      </pc:sldChg>
      <pc:sldChg chg="modSp add del mod">
        <pc:chgData name="Daniel Shunk" userId="8b1a05f26d681f8b" providerId="LiveId" clId="{3BF40585-6600-424F-B889-040911289E0B}" dt="2025-08-13T17:41:03.338" v="235" actId="2696"/>
        <pc:sldMkLst>
          <pc:docMk/>
          <pc:sldMk cId="2691841431" sldId="555"/>
        </pc:sldMkLst>
        <pc:spChg chg="mod">
          <ac:chgData name="Daniel Shunk" userId="8b1a05f26d681f8b" providerId="LiveId" clId="{3BF40585-6600-424F-B889-040911289E0B}" dt="2025-08-13T17:39:31.097" v="222" actId="14100"/>
          <ac:spMkLst>
            <pc:docMk/>
            <pc:sldMk cId="2691841431" sldId="555"/>
            <ac:spMk id="7" creationId="{F0EC536E-E8FD-FFED-8F3F-08A065E67E9C}"/>
          </ac:spMkLst>
        </pc:spChg>
      </pc:sldChg>
      <pc:sldChg chg="add modAnim">
        <pc:chgData name="Daniel Shunk" userId="8b1a05f26d681f8b" providerId="LiveId" clId="{3BF40585-6600-424F-B889-040911289E0B}" dt="2025-08-13T17:54:38.338" v="263"/>
        <pc:sldMkLst>
          <pc:docMk/>
          <pc:sldMk cId="3458076395" sldId="555"/>
        </pc:sldMkLst>
      </pc:sldChg>
      <pc:sldChg chg="modSp add mod replId">
        <pc:chgData name="Daniel Shunk" userId="8b1a05f26d681f8b" providerId="LiveId" clId="{3BF40585-6600-424F-B889-040911289E0B}" dt="2025-08-13T17:55:50.724" v="285" actId="255"/>
        <pc:sldMkLst>
          <pc:docMk/>
          <pc:sldMk cId="1089142003" sldId="556"/>
        </pc:sldMkLst>
        <pc:spChg chg="mod">
          <ac:chgData name="Daniel Shunk" userId="8b1a05f26d681f8b" providerId="LiveId" clId="{3BF40585-6600-424F-B889-040911289E0B}" dt="2025-08-13T17:55:50.724" v="285" actId="255"/>
          <ac:spMkLst>
            <pc:docMk/>
            <pc:sldMk cId="1089142003" sldId="556"/>
            <ac:spMk id="3" creationId="{5CC92876-CF19-5784-1A07-6A53D4707732}"/>
          </ac:spMkLst>
        </pc:spChg>
        <pc:spChg chg="mod">
          <ac:chgData name="Daniel Shunk" userId="8b1a05f26d681f8b" providerId="LiveId" clId="{3BF40585-6600-424F-B889-040911289E0B}" dt="2025-08-13T17:54:58.940" v="272" actId="14100"/>
          <ac:spMkLst>
            <pc:docMk/>
            <pc:sldMk cId="1089142003" sldId="556"/>
            <ac:spMk id="7" creationId="{4C1455ED-EAE5-7816-C8E5-22BF8861F3C6}"/>
          </ac:spMkLst>
        </pc:spChg>
      </pc:sldChg>
      <pc:sldChg chg="add">
        <pc:chgData name="Daniel Shunk" userId="8b1a05f26d681f8b" providerId="LiveId" clId="{3BF40585-6600-424F-B889-040911289E0B}" dt="2025-08-13T17:54:43.343" v="264" actId="2890"/>
        <pc:sldMkLst>
          <pc:docMk/>
          <pc:sldMk cId="4245105922" sldId="557"/>
        </pc:sldMkLst>
      </pc:sldChg>
      <pc:sldChg chg="add replId">
        <pc:chgData name="Daniel Shunk" userId="8b1a05f26d681f8b" providerId="LiveId" clId="{3BF40585-6600-424F-B889-040911289E0B}" dt="2025-08-13T17:54:43.343" v="264" actId="2890"/>
        <pc:sldMkLst>
          <pc:docMk/>
          <pc:sldMk cId="1392743409" sldId="558"/>
        </pc:sldMkLst>
      </pc:sldChg>
      <pc:sldChg chg="modSp add mod modAnim">
        <pc:chgData name="Daniel Shunk" userId="8b1a05f26d681f8b" providerId="LiveId" clId="{3BF40585-6600-424F-B889-040911289E0B}" dt="2025-08-13T17:57:17.351" v="313" actId="255"/>
        <pc:sldMkLst>
          <pc:docMk/>
          <pc:sldMk cId="2583551663" sldId="559"/>
        </pc:sldMkLst>
        <pc:spChg chg="mod">
          <ac:chgData name="Daniel Shunk" userId="8b1a05f26d681f8b" providerId="LiveId" clId="{3BF40585-6600-424F-B889-040911289E0B}" dt="2025-08-13T17:57:17.351" v="313" actId="255"/>
          <ac:spMkLst>
            <pc:docMk/>
            <pc:sldMk cId="2583551663" sldId="559"/>
            <ac:spMk id="3" creationId="{4BDAE88C-4379-988C-FDD6-1099214F1D75}"/>
          </ac:spMkLst>
        </pc:spChg>
        <pc:spChg chg="mod">
          <ac:chgData name="Daniel Shunk" userId="8b1a05f26d681f8b" providerId="LiveId" clId="{3BF40585-6600-424F-B889-040911289E0B}" dt="2025-08-13T17:56:22.310" v="297" actId="14100"/>
          <ac:spMkLst>
            <pc:docMk/>
            <pc:sldMk cId="2583551663" sldId="559"/>
            <ac:spMk id="7" creationId="{3C36D9FD-A931-30BE-48EC-B3DBC51318B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9B715-8D04-4D30-95A6-98A05950CF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8CBFC9-C7C6-4B93-A5C2-C8A360993F5D}"/>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523AA1-9ACA-4D56-AA6D-F9D8A6A5FB80}"/>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5" name="Footer Placeholder 4">
            <a:extLst>
              <a:ext uri="{FF2B5EF4-FFF2-40B4-BE49-F238E27FC236}">
                <a16:creationId xmlns:a16="http://schemas.microsoft.com/office/drawing/2014/main" id="{8B39B5E8-2305-46C5-8CE7-A103235F1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0A8664-77D1-45B6-8692-4BE5BE381BE0}"/>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296857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1395C-497C-4D19-A61E-3C345BFD31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CD1B56-9A48-4E63-B02C-40E44CC377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1AC2A-ACE7-4A2B-8674-1D6B668FA6A5}"/>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5" name="Footer Placeholder 4">
            <a:extLst>
              <a:ext uri="{FF2B5EF4-FFF2-40B4-BE49-F238E27FC236}">
                <a16:creationId xmlns:a16="http://schemas.microsoft.com/office/drawing/2014/main" id="{0C2590AC-E2E6-47FD-9B7E-A73A2D1A00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EF9282-8815-4187-B572-7A5B85330562}"/>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937027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663258-A567-4ECB-822F-85EC4B7F0EE5}"/>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D94F6F-65A9-44FC-A172-9B03126D1E0C}"/>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621B97-FEBD-4CCA-B928-A51F41AF1393}"/>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5" name="Footer Placeholder 4">
            <a:extLst>
              <a:ext uri="{FF2B5EF4-FFF2-40B4-BE49-F238E27FC236}">
                <a16:creationId xmlns:a16="http://schemas.microsoft.com/office/drawing/2014/main" id="{BBD56E76-69F5-480F-BF20-A44BA0EA0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13EA-19FE-44E0-84F4-A229092744AB}"/>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87616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77128-CE0E-4B75-A69F-0D65898C9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6C0A04-E7CB-4274-9C16-246F2902E0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6DAF3-92CB-4BC4-98C2-32F5FD633057}"/>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5" name="Footer Placeholder 4">
            <a:extLst>
              <a:ext uri="{FF2B5EF4-FFF2-40B4-BE49-F238E27FC236}">
                <a16:creationId xmlns:a16="http://schemas.microsoft.com/office/drawing/2014/main" id="{D8B209D0-A7BC-4BEC-879E-C119BDC55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F73EC-B810-4F67-AB77-AD9365995062}"/>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288803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894DA-6B15-4F6F-90DD-4456D12765CB}"/>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E2BC9F-933F-44C3-B228-5E4EE7316EA4}"/>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A4A558-611B-4101-871B-B1216FD79A15}"/>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5" name="Footer Placeholder 4">
            <a:extLst>
              <a:ext uri="{FF2B5EF4-FFF2-40B4-BE49-F238E27FC236}">
                <a16:creationId xmlns:a16="http://schemas.microsoft.com/office/drawing/2014/main" id="{85012A65-6A45-461A-9378-3B14F1FB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84D3D-CEFD-4F66-98AA-E7AA80248F3D}"/>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282827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9ED09-F382-474C-B816-E5425653F4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C1503E-060E-4CA1-A21B-CF25FDBFDE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7D40C8-5790-440D-9095-1628C13476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B3C645-E876-41A6-B2FA-81FE80802840}"/>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6" name="Footer Placeholder 5">
            <a:extLst>
              <a:ext uri="{FF2B5EF4-FFF2-40B4-BE49-F238E27FC236}">
                <a16:creationId xmlns:a16="http://schemas.microsoft.com/office/drawing/2014/main" id="{4BC9B73F-141E-4303-B17F-DD2264237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762450-6EF0-4D8D-A28F-15951B588EC0}"/>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36366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DE9F7-5DDA-4FC4-9E2D-281D8ED8203D}"/>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E9004D-8F32-42F9-B126-C12FF180F9BC}"/>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FC5DE6-DD52-4E66-99FD-C96A23920EE8}"/>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1DE3F0-3B3B-474B-9C9A-A4071ECE6CB5}"/>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6BB200-33CB-4CE2-B047-6E13F803CDEC}"/>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ED0C0D-EF81-4129-891E-9E773AEA94B5}"/>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8" name="Footer Placeholder 7">
            <a:extLst>
              <a:ext uri="{FF2B5EF4-FFF2-40B4-BE49-F238E27FC236}">
                <a16:creationId xmlns:a16="http://schemas.microsoft.com/office/drawing/2014/main" id="{22BC4B36-C6B5-4F7D-8C18-521AEAFA82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48371F-184B-47F0-9CE4-8F4ED4243718}"/>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4119990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F5447-1327-4C2A-AF47-D9E948ACEF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D95219-A767-416F-B72A-06DB62B9773A}"/>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4" name="Footer Placeholder 3">
            <a:extLst>
              <a:ext uri="{FF2B5EF4-FFF2-40B4-BE49-F238E27FC236}">
                <a16:creationId xmlns:a16="http://schemas.microsoft.com/office/drawing/2014/main" id="{06291C2C-57CB-4F57-A11A-AA90EDA0B0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F7FC7D-3262-40F3-B047-7478067BDE5F}"/>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3682632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62A474-DE80-4286-A09A-71AF42E1C005}"/>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3" name="Footer Placeholder 2">
            <a:extLst>
              <a:ext uri="{FF2B5EF4-FFF2-40B4-BE49-F238E27FC236}">
                <a16:creationId xmlns:a16="http://schemas.microsoft.com/office/drawing/2014/main" id="{404B39E5-DC03-45DE-8DE8-EF1A59D5DF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89D03B-EBC8-43EC-BC22-9AA9BC1483F8}"/>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408452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123B-7738-4575-B49B-5EA9A960CA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A01CAF-9B8E-472F-BA60-99C41AEBB081}"/>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8AEFC-F31D-4268-A091-5A407AAFB56F}"/>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E6FB8B-AE8B-4D98-81B8-9865E2C769FF}"/>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6" name="Footer Placeholder 5">
            <a:extLst>
              <a:ext uri="{FF2B5EF4-FFF2-40B4-BE49-F238E27FC236}">
                <a16:creationId xmlns:a16="http://schemas.microsoft.com/office/drawing/2014/main" id="{84E66DF0-0D67-41AC-BB70-61A76950E2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396EEA-FD9C-4DCA-A6FB-2FE1A0656448}"/>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55112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67593-5515-4AC5-B82B-1F699CBBDA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51F1F2-6EFA-4AF3-A1AC-D1C78AE0A634}"/>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F184BB2E-FFD9-4672-AF78-BA32BD74D136}"/>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CB74BE-7D85-4C6E-8E51-0B402CCFA18E}"/>
              </a:ext>
            </a:extLst>
          </p:cNvPr>
          <p:cNvSpPr>
            <a:spLocks noGrp="1"/>
          </p:cNvSpPr>
          <p:nvPr>
            <p:ph type="dt" sz="half" idx="10"/>
          </p:nvPr>
        </p:nvSpPr>
        <p:spPr/>
        <p:txBody>
          <a:bodyPr/>
          <a:lstStyle/>
          <a:p>
            <a:fld id="{5AFFDC36-999F-4E72-9EE7-6FDD261760F8}" type="datetimeFigureOut">
              <a:rPr lang="en-US" smtClean="0"/>
              <a:t>8/13/2025</a:t>
            </a:fld>
            <a:endParaRPr lang="en-US"/>
          </a:p>
        </p:txBody>
      </p:sp>
      <p:sp>
        <p:nvSpPr>
          <p:cNvPr id="6" name="Footer Placeholder 5">
            <a:extLst>
              <a:ext uri="{FF2B5EF4-FFF2-40B4-BE49-F238E27FC236}">
                <a16:creationId xmlns:a16="http://schemas.microsoft.com/office/drawing/2014/main" id="{DBB9909F-B63D-47C2-8311-51AE096891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E84EFE-A407-40EF-9DE3-F65937D71CC4}"/>
              </a:ext>
            </a:extLst>
          </p:cNvPr>
          <p:cNvSpPr>
            <a:spLocks noGrp="1"/>
          </p:cNvSpPr>
          <p:nvPr>
            <p:ph type="sldNum" sz="quarter" idx="12"/>
          </p:nvPr>
        </p:nvSpPr>
        <p:spPr/>
        <p:txBody>
          <a:bodyPr/>
          <a:lstStyle/>
          <a:p>
            <a:fld id="{09CD87B6-34F0-4646-92A5-5FBB0427E19C}" type="slidenum">
              <a:rPr lang="en-US" smtClean="0"/>
              <a:t>‹#›</a:t>
            </a:fld>
            <a:endParaRPr lang="en-US"/>
          </a:p>
        </p:txBody>
      </p:sp>
    </p:spTree>
    <p:extLst>
      <p:ext uri="{BB962C8B-B14F-4D97-AF65-F5344CB8AC3E}">
        <p14:creationId xmlns:p14="http://schemas.microsoft.com/office/powerpoint/2010/main" val="35969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C4D141-9878-446A-85B4-15005203F3C0}"/>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C9DE12-7079-4FF3-A138-542B74E3F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36072A-0F0C-4256-AACC-88AFDB9FE29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FDC36-999F-4E72-9EE7-6FDD261760F8}" type="datetimeFigureOut">
              <a:rPr lang="en-US" smtClean="0"/>
              <a:t>8/13/2025</a:t>
            </a:fld>
            <a:endParaRPr lang="en-US"/>
          </a:p>
        </p:txBody>
      </p:sp>
      <p:sp>
        <p:nvSpPr>
          <p:cNvPr id="5" name="Footer Placeholder 4">
            <a:extLst>
              <a:ext uri="{FF2B5EF4-FFF2-40B4-BE49-F238E27FC236}">
                <a16:creationId xmlns:a16="http://schemas.microsoft.com/office/drawing/2014/main" id="{24ABB613-B724-49E7-B8D9-8531ACEBF3A9}"/>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49E951-E282-409A-91D6-A07EE00EC01E}"/>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D87B6-34F0-4646-92A5-5FBB0427E19C}" type="slidenum">
              <a:rPr lang="en-US" smtClean="0"/>
              <a:t>‹#›</a:t>
            </a:fld>
            <a:endParaRPr lang="en-US"/>
          </a:p>
        </p:txBody>
      </p:sp>
    </p:spTree>
    <p:extLst>
      <p:ext uri="{BB962C8B-B14F-4D97-AF65-F5344CB8AC3E}">
        <p14:creationId xmlns:p14="http://schemas.microsoft.com/office/powerpoint/2010/main" val="2961464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4E563-E191-8E96-39D7-86630029BCC4}"/>
              </a:ext>
            </a:extLst>
          </p:cNvPr>
          <p:cNvSpPr>
            <a:spLocks noGrp="1"/>
          </p:cNvSpPr>
          <p:nvPr>
            <p:ph type="title"/>
          </p:nvPr>
        </p:nvSpPr>
        <p:spPr/>
        <p:txBody>
          <a:bodyPr/>
          <a:lstStyle/>
          <a:p>
            <a:endParaRPr lang="en-US"/>
          </a:p>
        </p:txBody>
      </p:sp>
      <p:pic>
        <p:nvPicPr>
          <p:cNvPr id="5" name="Content Placeholder 4" descr="A person holding a flame in his hand&#10;&#10;AI-generated content may be incorrect.">
            <a:extLst>
              <a:ext uri="{FF2B5EF4-FFF2-40B4-BE49-F238E27FC236}">
                <a16:creationId xmlns:a16="http://schemas.microsoft.com/office/drawing/2014/main" id="{DC968828-FF01-76AD-8D4E-6EF7240438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Rectangle 5">
            <a:extLst>
              <a:ext uri="{FF2B5EF4-FFF2-40B4-BE49-F238E27FC236}">
                <a16:creationId xmlns:a16="http://schemas.microsoft.com/office/drawing/2014/main" id="{C0B652FB-A8B4-3A64-D96D-E984CA1DD96B}"/>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2282834-4B41-5B31-0472-AA4F66F1232D}"/>
              </a:ext>
            </a:extLst>
          </p:cNvPr>
          <p:cNvSpPr txBox="1"/>
          <p:nvPr/>
        </p:nvSpPr>
        <p:spPr>
          <a:xfrm>
            <a:off x="349321" y="2800984"/>
            <a:ext cx="12109688"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7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First John</a:t>
            </a:r>
          </a:p>
        </p:txBody>
      </p:sp>
      <p:sp>
        <p:nvSpPr>
          <p:cNvPr id="8" name="TextBox 7">
            <a:extLst>
              <a:ext uri="{FF2B5EF4-FFF2-40B4-BE49-F238E27FC236}">
                <a16:creationId xmlns:a16="http://schemas.microsoft.com/office/drawing/2014/main" id="{9A942C08-623B-1D70-6166-9ABAB57303E5}"/>
              </a:ext>
            </a:extLst>
          </p:cNvPr>
          <p:cNvSpPr txBox="1"/>
          <p:nvPr/>
        </p:nvSpPr>
        <p:spPr>
          <a:xfrm>
            <a:off x="7744761" y="3974234"/>
            <a:ext cx="4640494" cy="2246769"/>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7000" b="1" i="0" u="none" strike="noStrike" kern="1200" cap="none" spc="0" normalizeH="0" baseline="0" noProof="0" dirty="0">
                <a:ln>
                  <a:noFill/>
                </a:ln>
                <a:solidFill>
                  <a:prstClr val="white"/>
                </a:solidFill>
                <a:effectLst/>
                <a:uLnTx/>
                <a:uFillTx/>
                <a:latin typeface="Footlight MT Light" panose="0204060206030A020304" pitchFamily="18" charset="0"/>
                <a:ea typeface="+mn-ea"/>
                <a:cs typeface="+mn-cs"/>
              </a:rPr>
              <a:t>Chapter</a:t>
            </a:r>
          </a:p>
          <a:p>
            <a:pPr marL="0" marR="0" lvl="0" indent="0" algn="ctr" defTabSz="914400" rtl="0" eaLnBrk="1" fontAlgn="auto" latinLnBrk="0" hangingPunct="1">
              <a:spcBef>
                <a:spcPts val="0"/>
              </a:spcBef>
              <a:spcAft>
                <a:spcPts val="0"/>
              </a:spcAft>
              <a:buClrTx/>
              <a:buSzTx/>
              <a:buFontTx/>
              <a:buNone/>
              <a:tabLst/>
              <a:defRPr/>
            </a:pPr>
            <a:r>
              <a:rPr lang="en-US" sz="7000" b="1" dirty="0">
                <a:solidFill>
                  <a:prstClr val="white"/>
                </a:solidFill>
                <a:latin typeface="Footlight MT Light" panose="0204060206030A020304" pitchFamily="18" charset="0"/>
              </a:rPr>
              <a:t>1</a:t>
            </a:r>
            <a:endParaRPr kumimoji="0" lang="en-US" sz="7000" b="1" i="0" u="none" strike="noStrike" kern="1200" cap="none" spc="0" normalizeH="0" baseline="0" noProof="0" dirty="0">
              <a:ln>
                <a:noFill/>
              </a:ln>
              <a:solidFill>
                <a:prstClr val="white"/>
              </a:solidFill>
              <a:effectLst/>
              <a:uLnTx/>
              <a:uFillTx/>
              <a:latin typeface="Footlight MT Light" panose="0204060206030A020304" pitchFamily="18" charset="0"/>
              <a:ea typeface="+mn-ea"/>
              <a:cs typeface="+mn-cs"/>
            </a:endParaRPr>
          </a:p>
        </p:txBody>
      </p:sp>
      <p:sp>
        <p:nvSpPr>
          <p:cNvPr id="3" name="TextBox 2">
            <a:extLst>
              <a:ext uri="{FF2B5EF4-FFF2-40B4-BE49-F238E27FC236}">
                <a16:creationId xmlns:a16="http://schemas.microsoft.com/office/drawing/2014/main" id="{524D669F-4F57-4507-9DE2-CA8630900E2D}"/>
              </a:ext>
            </a:extLst>
          </p:cNvPr>
          <p:cNvSpPr txBox="1"/>
          <p:nvPr/>
        </p:nvSpPr>
        <p:spPr>
          <a:xfrm>
            <a:off x="349321" y="747187"/>
            <a:ext cx="6494979" cy="2431435"/>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7600" b="1" i="0" u="none" strike="noStrike" kern="1200" cap="none" spc="0" normalizeH="0" baseline="0" noProof="0" dirty="0">
                <a:ln>
                  <a:noFill/>
                </a:ln>
                <a:solidFill>
                  <a:prstClr val="white"/>
                </a:solidFill>
                <a:effectLst/>
                <a:uLnTx/>
                <a:uFillTx/>
                <a:latin typeface="Footlight MT Light" panose="0204060206030A020304" pitchFamily="18" charset="0"/>
                <a:ea typeface="+mn-ea"/>
                <a:cs typeface="+mn-cs"/>
              </a:rPr>
              <a:t>Devoted To The Authentic Jesus</a:t>
            </a:r>
          </a:p>
        </p:txBody>
      </p:sp>
    </p:spTree>
    <p:extLst>
      <p:ext uri="{BB962C8B-B14F-4D97-AF65-F5344CB8AC3E}">
        <p14:creationId xmlns:p14="http://schemas.microsoft.com/office/powerpoint/2010/main" val="228326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BF4DF-9280-3290-43EC-602FF9917D64}"/>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B35B4391-F13C-4DF1-1634-A529EACA4B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9F8B1158-CA5A-B37F-D8B3-1A9DFAC54FD6}"/>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9287574-A9C5-BA25-04C8-105D86B2B438}"/>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CF1DDAA-69B1-03F9-1652-96F34293DDB6}"/>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2C0EFB87-E9E3-17FD-C689-F2A045D31A85}"/>
              </a:ext>
            </a:extLst>
          </p:cNvPr>
          <p:cNvSpPr txBox="1"/>
          <p:nvPr/>
        </p:nvSpPr>
        <p:spPr>
          <a:xfrm>
            <a:off x="217590" y="1895103"/>
            <a:ext cx="11756820" cy="2292935"/>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a:p>
            <a:pPr marL="973138" marR="0" lvl="0" indent="-973138" defTabSz="914400" rtl="0" eaLnBrk="1" fontAlgn="auto" latinLnBrk="0" hangingPunct="1">
              <a:spcBef>
                <a:spcPts val="0"/>
              </a:spcBef>
              <a:spcAft>
                <a:spcPts val="3000"/>
              </a:spcAft>
              <a:buClrTx/>
              <a:buSzTx/>
              <a:buFont typeface="+mj-lt"/>
              <a:buAutoNum type="arabicPeriod"/>
              <a:tabLst/>
              <a:defRPr/>
            </a:pPr>
            <a:r>
              <a:rPr lang="en-US" sz="5900" b="1" dirty="0">
                <a:ln w="19050">
                  <a:solidFill>
                    <a:sysClr val="windowText" lastClr="000000"/>
                  </a:solidFill>
                </a:ln>
                <a:solidFill>
                  <a:prstClr val="white"/>
                </a:solidFill>
                <a:latin typeface="Footlight MT Light" panose="0204060206030A020304" pitchFamily="18" charset="0"/>
              </a:rPr>
              <a:t>Walk in His ways (The Light)</a:t>
            </a:r>
          </a:p>
        </p:txBody>
      </p:sp>
      <p:pic>
        <p:nvPicPr>
          <p:cNvPr id="4" name="Picture 3">
            <a:extLst>
              <a:ext uri="{FF2B5EF4-FFF2-40B4-BE49-F238E27FC236}">
                <a16:creationId xmlns:a16="http://schemas.microsoft.com/office/drawing/2014/main" id="{81BAED8F-C157-12F5-CF8E-B8741ABA15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90548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17778-EEF6-27A5-5AE7-A1C9CE78A733}"/>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5CD472B8-7213-E01E-8CB6-6F3A44A4A1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ECDDDEE4-D80B-9F72-1AAC-B03B127AF772}"/>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FDE792B-1A0D-8911-5EF2-1A017799D5C3}"/>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6755901-2FF5-1A1A-2353-2C014E03F986}"/>
              </a:ext>
            </a:extLst>
          </p:cNvPr>
          <p:cNvSpPr txBox="1"/>
          <p:nvPr/>
        </p:nvSpPr>
        <p:spPr>
          <a:xfrm>
            <a:off x="8137236" y="4898348"/>
            <a:ext cx="4877373" cy="186204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8:1</a:t>
            </a:r>
            <a:r>
              <a:rPr lang="en-US" sz="10000" b="1"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latin typeface="Rastanty Cortez" panose="02000506000000020003" pitchFamily="2" charset="0"/>
              </a:rPr>
              <a:t>2</a:t>
            </a:r>
            <a:endPar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endParaRPr>
          </a:p>
        </p:txBody>
      </p:sp>
      <p:sp>
        <p:nvSpPr>
          <p:cNvPr id="3" name="TextBox 2">
            <a:extLst>
              <a:ext uri="{FF2B5EF4-FFF2-40B4-BE49-F238E27FC236}">
                <a16:creationId xmlns:a16="http://schemas.microsoft.com/office/drawing/2014/main" id="{0220B49B-DDC2-5EFA-7D68-33DC37BC7925}"/>
              </a:ext>
            </a:extLst>
          </p:cNvPr>
          <p:cNvSpPr txBox="1"/>
          <p:nvPr/>
        </p:nvSpPr>
        <p:spPr>
          <a:xfrm>
            <a:off x="217590" y="97604"/>
            <a:ext cx="11756820" cy="5478423"/>
          </a:xfrm>
          <a:prstGeom prst="rect">
            <a:avLst/>
          </a:prstGeom>
          <a:noFill/>
        </p:spPr>
        <p:txBody>
          <a:bodyPr wrap="square" rtlCol="0">
            <a:spAutoFit/>
          </a:bodyPr>
          <a:lstStyle/>
          <a:p>
            <a:pPr lvl="0" algn="just">
              <a:spcAft>
                <a:spcPts val="3000"/>
              </a:spcAft>
              <a:defRPr/>
            </a:pPr>
            <a:r>
              <a:rPr kumimoji="0" lang="en-US" sz="7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7000" b="1" dirty="0">
                <a:ln w="19050">
                  <a:solidFill>
                    <a:sysClr val="windowText" lastClr="000000"/>
                  </a:solidFill>
                </a:ln>
                <a:solidFill>
                  <a:prstClr val="white"/>
                </a:solidFill>
                <a:latin typeface="Footlight MT Light" panose="0204060206030A020304" pitchFamily="18" charset="0"/>
              </a:rPr>
              <a:t>Then Jesus again spoke to them, saying, ‘I am the Light of the world; he who follows Me will never walk in the darkness, but will have the Light of life.’” </a:t>
            </a:r>
            <a:endParaRPr kumimoji="0" lang="en-US" sz="7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41404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7F5D0-5753-8F88-A7EF-99F44D59FB0A}"/>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DA8CCD5-D3F3-4964-A9FD-51FAE1D7168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E34E741F-1791-BD72-670E-C35BB995BB66}"/>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39100D2-1188-CADE-E4FD-871638DFEAD9}"/>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6C9DFC5-A9E7-2B57-9160-6F55BE77DBE4}"/>
              </a:ext>
            </a:extLst>
          </p:cNvPr>
          <p:cNvSpPr txBox="1"/>
          <p:nvPr/>
        </p:nvSpPr>
        <p:spPr>
          <a:xfrm>
            <a:off x="7934036" y="4898348"/>
            <a:ext cx="5080573" cy="186204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James 1:17</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0AC42898-23F4-E40F-3A70-209D711A1B2F}"/>
              </a:ext>
            </a:extLst>
          </p:cNvPr>
          <p:cNvSpPr txBox="1"/>
          <p:nvPr/>
        </p:nvSpPr>
        <p:spPr>
          <a:xfrm>
            <a:off x="217590" y="97604"/>
            <a:ext cx="11756820" cy="6924973"/>
          </a:xfrm>
          <a:prstGeom prst="rect">
            <a:avLst/>
          </a:prstGeom>
          <a:noFill/>
        </p:spPr>
        <p:txBody>
          <a:bodyPr wrap="square" rtlCol="0">
            <a:spAutoFit/>
          </a:bodyPr>
          <a:lstStyle/>
          <a:p>
            <a:pPr lvl="0" algn="just">
              <a:spcAft>
                <a:spcPts val="3000"/>
              </a:spcAft>
              <a:defRPr/>
            </a:pPr>
            <a:r>
              <a:rPr kumimoji="0" lang="en-US" sz="7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7200" b="1" dirty="0">
                <a:ln w="19050">
                  <a:solidFill>
                    <a:sysClr val="windowText" lastClr="000000"/>
                  </a:solidFill>
                </a:ln>
                <a:solidFill>
                  <a:prstClr val="white"/>
                </a:solidFill>
                <a:latin typeface="Footlight MT Light" panose="0204060206030A020304" pitchFamily="18" charset="0"/>
              </a:rPr>
              <a:t>Every good thing given &amp; every perfect gift is from above, coming down from the Father of lights, with whom there is no variation or shifting shadow.”</a:t>
            </a:r>
            <a:endParaRPr kumimoji="0" lang="en-US" sz="7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42604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CA2A2-152B-FCE3-3946-6C39EA1B4D97}"/>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02D52091-81AC-FF61-4370-EB0CC802E1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9F50E621-47CF-D501-9708-0B728E07731F}"/>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C4335C6-4B24-4217-B263-C4E5C395E407}"/>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E46778DA-0599-3BEA-A93D-DEB05EDCD023}"/>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DE66B00D-101D-07BB-864D-150C891931A8}"/>
              </a:ext>
            </a:extLst>
          </p:cNvPr>
          <p:cNvSpPr txBox="1"/>
          <p:nvPr/>
        </p:nvSpPr>
        <p:spPr>
          <a:xfrm>
            <a:off x="217590" y="1895103"/>
            <a:ext cx="11756820" cy="2292935"/>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a:p>
            <a:pPr marL="973138" marR="0" lvl="0" indent="-973138" defTabSz="914400" rtl="0" eaLnBrk="1" fontAlgn="auto" latinLnBrk="0" hangingPunct="1">
              <a:spcBef>
                <a:spcPts val="0"/>
              </a:spcBef>
              <a:spcAft>
                <a:spcPts val="3000"/>
              </a:spcAft>
              <a:buClrTx/>
              <a:buSzTx/>
              <a:buFont typeface="+mj-lt"/>
              <a:buAutoNum type="arabicPeriod"/>
              <a:tabLst/>
              <a:defRPr/>
            </a:pPr>
            <a:r>
              <a:rPr lang="en-US" sz="5900" b="1" dirty="0">
                <a:ln w="19050">
                  <a:solidFill>
                    <a:sysClr val="windowText" lastClr="000000"/>
                  </a:solidFill>
                </a:ln>
                <a:solidFill>
                  <a:prstClr val="white"/>
                </a:solidFill>
                <a:latin typeface="Footlight MT Light" panose="0204060206030A020304" pitchFamily="18" charset="0"/>
              </a:rPr>
              <a:t>Walk in His ways (The Light)</a:t>
            </a:r>
          </a:p>
        </p:txBody>
      </p:sp>
      <p:pic>
        <p:nvPicPr>
          <p:cNvPr id="4" name="Picture 3">
            <a:extLst>
              <a:ext uri="{FF2B5EF4-FFF2-40B4-BE49-F238E27FC236}">
                <a16:creationId xmlns:a16="http://schemas.microsoft.com/office/drawing/2014/main" id="{BC702777-CCC7-14D6-0223-9792C7BB90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3253186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C8AEF-F7ED-BA19-CB4B-293282863BB4}"/>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AD31C7FD-5C30-1E70-9809-82B2650A62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08CFE29A-F147-5997-7B81-3429F8965061}"/>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6A206E6-6CCA-396A-4B16-FFF7BEDCE419}"/>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F097514-3F95-BC7B-CCED-9A1DA97B3371}"/>
              </a:ext>
            </a:extLst>
          </p:cNvPr>
          <p:cNvSpPr txBox="1"/>
          <p:nvPr/>
        </p:nvSpPr>
        <p:spPr>
          <a:xfrm>
            <a:off x="7887856" y="4898348"/>
            <a:ext cx="5126754" cy="186204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James 1:22</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E667622D-C2BC-1C29-7D76-72201B1100C8}"/>
              </a:ext>
            </a:extLst>
          </p:cNvPr>
          <p:cNvSpPr txBox="1"/>
          <p:nvPr/>
        </p:nvSpPr>
        <p:spPr>
          <a:xfrm>
            <a:off x="217590" y="97604"/>
            <a:ext cx="11756820" cy="5755422"/>
          </a:xfrm>
          <a:prstGeom prst="rect">
            <a:avLst/>
          </a:prstGeom>
          <a:noFill/>
        </p:spPr>
        <p:txBody>
          <a:bodyPr wrap="square" rtlCol="0">
            <a:spAutoFit/>
          </a:bodyPr>
          <a:lstStyle/>
          <a:p>
            <a:pPr lvl="0" algn="just">
              <a:spcAft>
                <a:spcPts val="3000"/>
              </a:spcAft>
              <a:defRPr/>
            </a:pPr>
            <a:r>
              <a:rPr kumimoji="0" lang="en-US" sz="9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9200" b="1" dirty="0">
                <a:ln w="19050">
                  <a:solidFill>
                    <a:sysClr val="windowText" lastClr="000000"/>
                  </a:solidFill>
                </a:ln>
                <a:solidFill>
                  <a:prstClr val="white"/>
                </a:solidFill>
                <a:latin typeface="Footlight MT Light" panose="0204060206030A020304" pitchFamily="18" charset="0"/>
              </a:rPr>
              <a:t>But become doers of the word, &amp; not merely hearers who delude themselves.”</a:t>
            </a:r>
            <a:endParaRPr kumimoji="0" lang="en-US" sz="9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42655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581AE-1F83-06D3-5FDF-9AD99B129D7F}"/>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64138571-201E-E951-2597-9D96B18BED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7E3CA91F-829E-5633-C1A6-FF61DB2BE295}"/>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17426BB-8728-9054-068C-FEBAF4FB21AC}"/>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B14E990-413A-75BB-CE28-5939E7487401}"/>
              </a:ext>
            </a:extLst>
          </p:cNvPr>
          <p:cNvSpPr txBox="1"/>
          <p:nvPr/>
        </p:nvSpPr>
        <p:spPr>
          <a:xfrm>
            <a:off x="7860146" y="4898348"/>
            <a:ext cx="5154464" cy="186204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12:46</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4AF1BD88-0943-FFFA-D126-FCD81B7A6793}"/>
              </a:ext>
            </a:extLst>
          </p:cNvPr>
          <p:cNvSpPr txBox="1"/>
          <p:nvPr/>
        </p:nvSpPr>
        <p:spPr>
          <a:xfrm>
            <a:off x="217590" y="97604"/>
            <a:ext cx="11756820" cy="6709529"/>
          </a:xfrm>
          <a:prstGeom prst="rect">
            <a:avLst/>
          </a:prstGeom>
          <a:noFill/>
        </p:spPr>
        <p:txBody>
          <a:bodyPr wrap="square" rtlCol="0">
            <a:spAutoFit/>
          </a:bodyPr>
          <a:lstStyle/>
          <a:p>
            <a:pPr lvl="0" algn="just">
              <a:spcAft>
                <a:spcPts val="3000"/>
              </a:spcAft>
              <a:tabLst>
                <a:tab pos="4627563" algn="l"/>
              </a:tabLst>
              <a:defRPr/>
            </a:pPr>
            <a:r>
              <a:rPr kumimoji="0" lang="en-US" sz="86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8600" b="1" dirty="0">
                <a:ln w="19050">
                  <a:solidFill>
                    <a:sysClr val="windowText" lastClr="000000"/>
                  </a:solidFill>
                </a:ln>
                <a:solidFill>
                  <a:prstClr val="white"/>
                </a:solidFill>
                <a:latin typeface="Footlight MT Light" panose="0204060206030A020304" pitchFamily="18" charset="0"/>
              </a:rPr>
              <a:t>I have come as Light into the world, so that everyone who believes in Me will not remain in darkness.”</a:t>
            </a:r>
            <a:endParaRPr kumimoji="0" lang="en-US" sz="86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311968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B1FB8-D6A1-53E3-EC6F-080B395CF562}"/>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F7333B23-15D8-E956-EDD0-5FA0B75FE5E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568CF5C4-AD3F-8A05-6240-2C3964B65249}"/>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E9CBDC-B9D3-9FF5-60CD-8BB56A146789}"/>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9DCFD45-EC7D-A909-E50C-48F2C7011023}"/>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F40BF548-3EDB-1773-72CF-88152EEBCAD6}"/>
              </a:ext>
            </a:extLst>
          </p:cNvPr>
          <p:cNvSpPr txBox="1"/>
          <p:nvPr/>
        </p:nvSpPr>
        <p:spPr>
          <a:xfrm>
            <a:off x="217590" y="1895103"/>
            <a:ext cx="11756820" cy="3585597"/>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a:p>
            <a:pPr marL="973138" marR="0" lvl="0" indent="-973138" defTabSz="914400" rtl="0" eaLnBrk="1" fontAlgn="auto" latinLnBrk="0" hangingPunct="1">
              <a:spcBef>
                <a:spcPts val="0"/>
              </a:spcBef>
              <a:spcAft>
                <a:spcPts val="3000"/>
              </a:spcAft>
              <a:buClrTx/>
              <a:buSzTx/>
              <a:buFont typeface="+mj-lt"/>
              <a:buAutoNum type="arabicPeriod"/>
              <a:tabLst/>
              <a:defRPr/>
            </a:pPr>
            <a:r>
              <a:rPr lang="en-US" sz="5900" b="1" dirty="0">
                <a:ln w="19050">
                  <a:solidFill>
                    <a:sysClr val="windowText" lastClr="000000"/>
                  </a:solidFill>
                </a:ln>
                <a:solidFill>
                  <a:prstClr val="white"/>
                </a:solidFill>
                <a:latin typeface="Footlight MT Light" panose="0204060206030A020304" pitchFamily="18" charset="0"/>
              </a:rPr>
              <a:t>Walk in His ways (The Light)</a:t>
            </a:r>
          </a:p>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Confess sin honestly (The Lament)</a:t>
            </a:r>
          </a:p>
        </p:txBody>
      </p:sp>
      <p:pic>
        <p:nvPicPr>
          <p:cNvPr id="4" name="Picture 3">
            <a:extLst>
              <a:ext uri="{FF2B5EF4-FFF2-40B4-BE49-F238E27FC236}">
                <a16:creationId xmlns:a16="http://schemas.microsoft.com/office/drawing/2014/main" id="{A194119D-43CA-8211-2B5E-97BA418A35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121262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30995-C092-834C-9506-777A76515286}"/>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AD95C3F4-CE76-AA39-C8FC-20C6B8EFD9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B8DBD734-DC93-9F82-A0CC-FD510904451A}"/>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87B60D5-6883-6DF0-D912-D5607A34E97E}"/>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65477DA-D810-4310-25BB-27EF81A0C6EC}"/>
              </a:ext>
            </a:extLst>
          </p:cNvPr>
          <p:cNvSpPr txBox="1"/>
          <p:nvPr/>
        </p:nvSpPr>
        <p:spPr>
          <a:xfrm>
            <a:off x="6964218" y="4898348"/>
            <a:ext cx="6050391"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Jeremiah 17:9</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F978D750-EFDD-7EC8-68B6-29062BBEB805}"/>
              </a:ext>
            </a:extLst>
          </p:cNvPr>
          <p:cNvSpPr txBox="1"/>
          <p:nvPr/>
        </p:nvSpPr>
        <p:spPr>
          <a:xfrm>
            <a:off x="217590" y="97604"/>
            <a:ext cx="11756820" cy="5632311"/>
          </a:xfrm>
          <a:prstGeom prst="rect">
            <a:avLst/>
          </a:prstGeom>
          <a:noFill/>
        </p:spPr>
        <p:txBody>
          <a:bodyPr wrap="square" rtlCol="0">
            <a:spAutoFit/>
          </a:bodyPr>
          <a:lstStyle/>
          <a:p>
            <a:pPr lvl="0" algn="just">
              <a:spcAft>
                <a:spcPts val="3000"/>
              </a:spcAft>
              <a:defRPr/>
            </a:pPr>
            <a:r>
              <a:rPr kumimoji="0" lang="en-US" sz="9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9000" b="1" dirty="0">
                <a:ln w="19050">
                  <a:solidFill>
                    <a:sysClr val="windowText" lastClr="000000"/>
                  </a:solidFill>
                </a:ln>
                <a:solidFill>
                  <a:prstClr val="white"/>
                </a:solidFill>
                <a:latin typeface="Footlight MT Light" panose="0204060206030A020304" pitchFamily="18" charset="0"/>
              </a:rPr>
              <a:t>The heart is more deceitful than all else &amp; is desperately sick; Who can know it?”</a:t>
            </a:r>
            <a:endParaRPr kumimoji="0" lang="en-US" sz="9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31536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459B8-AABF-D4CB-A97A-257424E09516}"/>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BE347178-BECF-A42A-4AEF-3E383C4C155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DE5688F8-70EA-5FAB-3E51-47250B298719}"/>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C4012D9-F765-AA9E-295F-61EBF13D2B8D}"/>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8E829252-0A61-B6EC-A839-156643B83212}"/>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2BF2A29D-D4B2-E134-A256-447F2CDB8EC4}"/>
              </a:ext>
            </a:extLst>
          </p:cNvPr>
          <p:cNvSpPr txBox="1"/>
          <p:nvPr/>
        </p:nvSpPr>
        <p:spPr>
          <a:xfrm>
            <a:off x="217590" y="1895103"/>
            <a:ext cx="11756820" cy="3585597"/>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a:p>
            <a:pPr marL="973138" marR="0" lvl="0" indent="-973138" defTabSz="914400" rtl="0" eaLnBrk="1" fontAlgn="auto" latinLnBrk="0" hangingPunct="1">
              <a:spcBef>
                <a:spcPts val="0"/>
              </a:spcBef>
              <a:spcAft>
                <a:spcPts val="3000"/>
              </a:spcAft>
              <a:buClrTx/>
              <a:buSzTx/>
              <a:buFont typeface="+mj-lt"/>
              <a:buAutoNum type="arabicPeriod"/>
              <a:tabLst/>
              <a:defRPr/>
            </a:pPr>
            <a:r>
              <a:rPr lang="en-US" sz="5900" b="1" dirty="0">
                <a:ln w="19050">
                  <a:solidFill>
                    <a:sysClr val="windowText" lastClr="000000"/>
                  </a:solidFill>
                </a:ln>
                <a:solidFill>
                  <a:prstClr val="white"/>
                </a:solidFill>
                <a:latin typeface="Footlight MT Light" panose="0204060206030A020304" pitchFamily="18" charset="0"/>
              </a:rPr>
              <a:t>Walk in His ways (The Light)</a:t>
            </a:r>
          </a:p>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Confess sin honestly (The Lament)</a:t>
            </a:r>
          </a:p>
        </p:txBody>
      </p:sp>
      <p:pic>
        <p:nvPicPr>
          <p:cNvPr id="4" name="Picture 3">
            <a:extLst>
              <a:ext uri="{FF2B5EF4-FFF2-40B4-BE49-F238E27FC236}">
                <a16:creationId xmlns:a16="http://schemas.microsoft.com/office/drawing/2014/main" id="{441A466E-D657-7698-BE77-ECE42550A5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3458076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BAE1A-FAD2-3F33-12BC-CDFC909F54D2}"/>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BE364718-BA4C-E3AF-61B7-33FB13D17F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59C78A65-342E-FB2F-50EA-D80E0D2D6882}"/>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ECC07DC-FB55-1BC1-A3D6-03862BE03266}"/>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4C1455ED-EAE5-7816-C8E5-22BF8861F3C6}"/>
              </a:ext>
            </a:extLst>
          </p:cNvPr>
          <p:cNvSpPr txBox="1"/>
          <p:nvPr/>
        </p:nvSpPr>
        <p:spPr>
          <a:xfrm>
            <a:off x="7869382" y="4898348"/>
            <a:ext cx="5145227" cy="186204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Isaiah 1:18</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5CC92876-CF19-5784-1A07-6A53D4707732}"/>
              </a:ext>
            </a:extLst>
          </p:cNvPr>
          <p:cNvSpPr txBox="1"/>
          <p:nvPr/>
        </p:nvSpPr>
        <p:spPr>
          <a:xfrm>
            <a:off x="217590" y="97604"/>
            <a:ext cx="11756820" cy="6186309"/>
          </a:xfrm>
          <a:prstGeom prst="rect">
            <a:avLst/>
          </a:prstGeom>
          <a:noFill/>
        </p:spPr>
        <p:txBody>
          <a:bodyPr wrap="square" rtlCol="0">
            <a:spAutoFit/>
          </a:bodyPr>
          <a:lstStyle/>
          <a:p>
            <a:pPr lvl="0" algn="just">
              <a:spcAft>
                <a:spcPts val="3000"/>
              </a:spcAft>
              <a:defRPr/>
            </a:pPr>
            <a:r>
              <a:rPr kumimoji="0" lang="en-US" sz="66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6600" b="1" dirty="0">
                <a:ln w="19050">
                  <a:solidFill>
                    <a:sysClr val="windowText" lastClr="000000"/>
                  </a:solidFill>
                </a:ln>
                <a:solidFill>
                  <a:prstClr val="white"/>
                </a:solidFill>
                <a:latin typeface="Footlight MT Light" panose="0204060206030A020304" pitchFamily="18" charset="0"/>
              </a:rPr>
              <a:t>Come now, &amp; let us reason together, Says Yahweh, though your sins are as scarlet, they will be as white as snow; though they are red like crimson, they will be like wool.”</a:t>
            </a:r>
            <a:endParaRPr kumimoji="0" lang="en-US" sz="66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108914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2477E-7A33-3288-634D-F94445E944AB}"/>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DBBBE1FB-2173-AD77-53B1-F88762CAB0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7E52255E-F5B9-896B-44D8-63E7318110BF}"/>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266238D-0A04-125B-A12F-0CF386491FD3}"/>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FC1DDF3-8A9D-6F62-3CA8-F22532B135D7}"/>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BD529B98-49C5-DA83-EA3D-3E6D8A3EED3B}"/>
              </a:ext>
            </a:extLst>
          </p:cNvPr>
          <p:cNvSpPr txBox="1"/>
          <p:nvPr/>
        </p:nvSpPr>
        <p:spPr>
          <a:xfrm>
            <a:off x="217590" y="1895103"/>
            <a:ext cx="11756820" cy="1000274"/>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p:txBody>
      </p:sp>
      <p:pic>
        <p:nvPicPr>
          <p:cNvPr id="4" name="Picture 3">
            <a:extLst>
              <a:ext uri="{FF2B5EF4-FFF2-40B4-BE49-F238E27FC236}">
                <a16:creationId xmlns:a16="http://schemas.microsoft.com/office/drawing/2014/main" id="{C879BD45-4F23-053E-0CBD-1B2E6055FC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257837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7FBBE3-C5A5-889E-E142-D603B5D57F92}"/>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29624CEA-E976-3E99-3CB8-B0B9B3013F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E1BDF87A-9582-3805-5D0F-FEEAABACFF34}"/>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A1C4448-FEB3-F268-0806-72D5697BDF0A}"/>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6D9FD-A931-30BE-48EC-B3DBC51318B8}"/>
              </a:ext>
            </a:extLst>
          </p:cNvPr>
          <p:cNvSpPr txBox="1"/>
          <p:nvPr/>
        </p:nvSpPr>
        <p:spPr>
          <a:xfrm>
            <a:off x="6579910" y="4898348"/>
            <a:ext cx="6434700"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Psalm 51:10-12</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4BDAE88C-4379-988C-FDD6-1099214F1D75}"/>
              </a:ext>
            </a:extLst>
          </p:cNvPr>
          <p:cNvSpPr txBox="1"/>
          <p:nvPr/>
        </p:nvSpPr>
        <p:spPr>
          <a:xfrm>
            <a:off x="217590" y="97604"/>
            <a:ext cx="11756820" cy="6555641"/>
          </a:xfrm>
          <a:prstGeom prst="rect">
            <a:avLst/>
          </a:prstGeom>
          <a:noFill/>
        </p:spPr>
        <p:txBody>
          <a:bodyPr wrap="square" rtlCol="0">
            <a:spAutoFit/>
          </a:bodyPr>
          <a:lstStyle/>
          <a:p>
            <a:pPr lvl="0" algn="just">
              <a:spcAft>
                <a:spcPts val="3000"/>
              </a:spcAft>
              <a:defRPr/>
            </a:pPr>
            <a:r>
              <a:rPr kumimoji="0" lang="en-US" sz="6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6000" b="1" dirty="0">
                <a:ln w="19050">
                  <a:solidFill>
                    <a:sysClr val="windowText" lastClr="000000"/>
                  </a:solidFill>
                </a:ln>
                <a:solidFill>
                  <a:prstClr val="white"/>
                </a:solidFill>
                <a:latin typeface="Footlight MT Light" panose="0204060206030A020304" pitchFamily="18" charset="0"/>
              </a:rPr>
              <a:t>Create in me a clean heart, O God, &amp; renew a steadfast spirit within me. Do not cast me away from Your presence &amp; do not take Your Holy Spirit from me. Restore to me the joy of Your salvation &amp; sustain me with a willing spirit.”</a:t>
            </a:r>
            <a:endParaRPr kumimoji="0" lang="en-US" sz="6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58355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693BC-F1B0-0E4D-29ED-A598BAFFDBA9}"/>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CD1FB094-BBE5-4C45-2632-CDED411D3A8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3BC4287B-5A2F-F853-4AB3-78C4A15BD08E}"/>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D139A7C-D0FC-D0C7-08A1-BE26DAC41D84}"/>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7792CBF-0BB1-89AD-2BA3-FDE8B62AB4F7}"/>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2F520C44-4971-C448-98EB-147C7C8AF921}"/>
              </a:ext>
            </a:extLst>
          </p:cNvPr>
          <p:cNvSpPr txBox="1"/>
          <p:nvPr/>
        </p:nvSpPr>
        <p:spPr>
          <a:xfrm>
            <a:off x="217590" y="1895103"/>
            <a:ext cx="11756820" cy="3585597"/>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a:p>
            <a:pPr marL="973138" marR="0" lvl="0" indent="-973138" defTabSz="914400" rtl="0" eaLnBrk="1" fontAlgn="auto" latinLnBrk="0" hangingPunct="1">
              <a:spcBef>
                <a:spcPts val="0"/>
              </a:spcBef>
              <a:spcAft>
                <a:spcPts val="3000"/>
              </a:spcAft>
              <a:buClrTx/>
              <a:buSzTx/>
              <a:buFont typeface="+mj-lt"/>
              <a:buAutoNum type="arabicPeriod"/>
              <a:tabLst/>
              <a:defRPr/>
            </a:pPr>
            <a:r>
              <a:rPr lang="en-US" sz="5900" b="1" dirty="0">
                <a:ln w="19050">
                  <a:solidFill>
                    <a:sysClr val="windowText" lastClr="000000"/>
                  </a:solidFill>
                </a:ln>
                <a:solidFill>
                  <a:prstClr val="white"/>
                </a:solidFill>
                <a:latin typeface="Footlight MT Light" panose="0204060206030A020304" pitchFamily="18" charset="0"/>
              </a:rPr>
              <a:t>Walk in His ways (The Light)</a:t>
            </a:r>
          </a:p>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Confess sin honestly (The Lament)</a:t>
            </a:r>
          </a:p>
        </p:txBody>
      </p:sp>
      <p:pic>
        <p:nvPicPr>
          <p:cNvPr id="4" name="Picture 3">
            <a:extLst>
              <a:ext uri="{FF2B5EF4-FFF2-40B4-BE49-F238E27FC236}">
                <a16:creationId xmlns:a16="http://schemas.microsoft.com/office/drawing/2014/main" id="{405A54FA-7140-C3D9-B7AF-BB343634F7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4245105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CC762-A837-DEAF-1089-92DAAE299A16}"/>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1D3E2C65-C34F-7598-2D1C-03C2FF2E57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CE34DDA9-405B-DDDE-D18D-B6081E41C7AD}"/>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3659DE3-5604-454E-92B8-D9389F1AB12E}"/>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D36C4DA-6F9A-F194-391D-DE2BD39B8E79}"/>
              </a:ext>
            </a:extLst>
          </p:cNvPr>
          <p:cNvSpPr txBox="1"/>
          <p:nvPr/>
        </p:nvSpPr>
        <p:spPr>
          <a:xfrm>
            <a:off x="8659312" y="4898348"/>
            <a:ext cx="4355297" cy="186204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1:1</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3F9D33C9-2DBC-ADB9-8C99-B3258F5DC99C}"/>
              </a:ext>
            </a:extLst>
          </p:cNvPr>
          <p:cNvSpPr txBox="1"/>
          <p:nvPr/>
        </p:nvSpPr>
        <p:spPr>
          <a:xfrm>
            <a:off x="217590" y="97604"/>
            <a:ext cx="11756820" cy="1015663"/>
          </a:xfrm>
          <a:prstGeom prst="rect">
            <a:avLst/>
          </a:prstGeom>
          <a:noFill/>
        </p:spPr>
        <p:txBody>
          <a:bodyPr wrap="square" rtlCol="0">
            <a:spAutoFit/>
          </a:bodyPr>
          <a:lstStyle/>
          <a:p>
            <a:pPr marR="0" lvl="0" algn="just" defTabSz="914400" rtl="0" eaLnBrk="1" fontAlgn="auto" latinLnBrk="0" hangingPunct="1">
              <a:spcBef>
                <a:spcPts val="0"/>
              </a:spcBef>
              <a:spcAft>
                <a:spcPts val="3000"/>
              </a:spcAft>
              <a:buClrTx/>
              <a:buSzTx/>
              <a:tabLst/>
              <a:defRPr/>
            </a:pPr>
            <a:r>
              <a:rPr kumimoji="0" lang="en-US" sz="6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a:t>
            </a:r>
          </a:p>
        </p:txBody>
      </p:sp>
    </p:spTree>
    <p:extLst>
      <p:ext uri="{BB962C8B-B14F-4D97-AF65-F5344CB8AC3E}">
        <p14:creationId xmlns:p14="http://schemas.microsoft.com/office/powerpoint/2010/main" val="139274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81B5C-2C01-2005-F0CE-A6E24A72D8D0}"/>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99ADA116-0684-17B0-0D8C-9BAAEA5A1F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7D9F8534-9555-7583-B857-FD41AA6217BD}"/>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3A0F751-A8D8-558D-419B-4F59D9C78120}"/>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F46BEC4F-ED6D-9C23-2B19-E4CACFCC0440}"/>
              </a:ext>
            </a:extLst>
          </p:cNvPr>
          <p:cNvSpPr txBox="1"/>
          <p:nvPr/>
        </p:nvSpPr>
        <p:spPr>
          <a:xfrm>
            <a:off x="8788622" y="4491798"/>
            <a:ext cx="4355297" cy="1938992"/>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1:1</a:t>
            </a:r>
          </a:p>
        </p:txBody>
      </p:sp>
      <p:sp>
        <p:nvSpPr>
          <p:cNvPr id="3" name="TextBox 2">
            <a:extLst>
              <a:ext uri="{FF2B5EF4-FFF2-40B4-BE49-F238E27FC236}">
                <a16:creationId xmlns:a16="http://schemas.microsoft.com/office/drawing/2014/main" id="{C221DAA6-9835-B0EE-F15B-01F6A37F73B3}"/>
              </a:ext>
            </a:extLst>
          </p:cNvPr>
          <p:cNvSpPr txBox="1"/>
          <p:nvPr/>
        </p:nvSpPr>
        <p:spPr>
          <a:xfrm>
            <a:off x="88281" y="309420"/>
            <a:ext cx="11756820" cy="6247864"/>
          </a:xfrm>
          <a:prstGeom prst="rect">
            <a:avLst/>
          </a:prstGeom>
          <a:noFill/>
        </p:spPr>
        <p:txBody>
          <a:bodyPr wrap="square" rtlCol="0">
            <a:spAutoFit/>
          </a:bodyPr>
          <a:lstStyle/>
          <a:p>
            <a:pPr lvl="0" algn="just">
              <a:spcAft>
                <a:spcPts val="3000"/>
              </a:spcAft>
              <a:defRPr/>
            </a:pPr>
            <a:r>
              <a:rPr lang="en-US" sz="10000" b="1" dirty="0">
                <a:ln w="19050">
                  <a:solidFill>
                    <a:sysClr val="windowText" lastClr="000000"/>
                  </a:solidFill>
                </a:ln>
                <a:solidFill>
                  <a:prstClr val="white"/>
                </a:solidFill>
                <a:latin typeface="Footlight MT Light" panose="0204060206030A020304" pitchFamily="18" charset="0"/>
              </a:rPr>
              <a:t>“In the beginning was the Word, &amp; the Word was with God, &amp; the Word was God.”</a:t>
            </a:r>
            <a:endParaRPr kumimoji="0" lang="en-US" sz="100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58556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E0438-68F1-4093-ECEF-5C78B7F83FFB}"/>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924A08C7-B4B1-5081-10C2-84ABD916AC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3951FA39-D1FD-6D98-3D7B-04C553C244C2}"/>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71C56A6-D675-E609-6913-B02A59ECCF59}"/>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007F4BED-1865-FF1D-A906-8FFD17D268D4}"/>
              </a:ext>
            </a:extLst>
          </p:cNvPr>
          <p:cNvSpPr txBox="1"/>
          <p:nvPr/>
        </p:nvSpPr>
        <p:spPr>
          <a:xfrm>
            <a:off x="7241310" y="4491798"/>
            <a:ext cx="5902610" cy="1938992"/>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I Cor 15:5-8</a:t>
            </a:r>
          </a:p>
        </p:txBody>
      </p:sp>
      <p:sp>
        <p:nvSpPr>
          <p:cNvPr id="3" name="TextBox 2">
            <a:extLst>
              <a:ext uri="{FF2B5EF4-FFF2-40B4-BE49-F238E27FC236}">
                <a16:creationId xmlns:a16="http://schemas.microsoft.com/office/drawing/2014/main" id="{4D09EDB6-5EF6-6F4A-3753-12F05316740E}"/>
              </a:ext>
            </a:extLst>
          </p:cNvPr>
          <p:cNvSpPr txBox="1"/>
          <p:nvPr/>
        </p:nvSpPr>
        <p:spPr>
          <a:xfrm>
            <a:off x="88281" y="309420"/>
            <a:ext cx="11756820" cy="5262979"/>
          </a:xfrm>
          <a:prstGeom prst="rect">
            <a:avLst/>
          </a:prstGeom>
          <a:noFill/>
        </p:spPr>
        <p:txBody>
          <a:bodyPr wrap="square" rtlCol="0">
            <a:spAutoFit/>
          </a:bodyPr>
          <a:lstStyle/>
          <a:p>
            <a:pPr lvl="0" algn="just">
              <a:spcAft>
                <a:spcPts val="3000"/>
              </a:spcAft>
              <a:defRPr/>
            </a:pPr>
            <a:r>
              <a:rPr lang="en-US" sz="4800" b="1" dirty="0">
                <a:ln w="19050">
                  <a:solidFill>
                    <a:sysClr val="windowText" lastClr="000000"/>
                  </a:solidFill>
                </a:ln>
                <a:solidFill>
                  <a:prstClr val="white"/>
                </a:solidFill>
                <a:latin typeface="Footlight MT Light" panose="0204060206030A020304" pitchFamily="18" charset="0"/>
              </a:rPr>
              <a:t>“He appeared to Cephas, then to the twelve. After that He appeared to more than 500 brothers at one time, most of whom remain until now, but some have fallen asleep. After that, He appeared to James, then to all the apostles, &amp; last of all, as to one untimely born, He appeared to me also.”</a:t>
            </a:r>
            <a:endParaRPr kumimoji="0" lang="en-US" sz="4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84779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7AFBE-B21A-9C6C-9A29-A0335594E2E8}"/>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8ED2AF49-7533-8C31-1B1C-078E6163CB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D6E3B6EA-20D3-E48A-F65B-6E2B70CFE94C}"/>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E370717-518E-EA77-1C97-D27D0090751C}"/>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7EEA22E-D7E2-B3BF-2D01-E8AC2329672B}"/>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347CA965-BDC1-7E48-3415-4F21F513075C}"/>
              </a:ext>
            </a:extLst>
          </p:cNvPr>
          <p:cNvSpPr txBox="1"/>
          <p:nvPr/>
        </p:nvSpPr>
        <p:spPr>
          <a:xfrm>
            <a:off x="217590" y="1895103"/>
            <a:ext cx="11756820" cy="1000274"/>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p:txBody>
      </p:sp>
      <p:pic>
        <p:nvPicPr>
          <p:cNvPr id="4" name="Picture 3">
            <a:extLst>
              <a:ext uri="{FF2B5EF4-FFF2-40B4-BE49-F238E27FC236}">
                <a16:creationId xmlns:a16="http://schemas.microsoft.com/office/drawing/2014/main" id="{EA297BAF-17A2-5EF8-5E2B-5D709AE055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710121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3A851-C2B9-7A14-8350-F318D1C2E1A9}"/>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4D50C18-6817-DE7F-BF38-A4748372D9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6E54BC36-EB36-1C94-DDB8-1764E2482238}"/>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A6BD664-F94A-9B76-B05F-CF9D19C9C23A}"/>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98004E7-EC74-0C1E-8693-D329869A8A73}"/>
              </a:ext>
            </a:extLst>
          </p:cNvPr>
          <p:cNvSpPr txBox="1"/>
          <p:nvPr/>
        </p:nvSpPr>
        <p:spPr>
          <a:xfrm>
            <a:off x="7102764" y="4898348"/>
            <a:ext cx="5911845"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10:9-10</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49CB45BE-50B9-79CD-7677-7E7992977119}"/>
              </a:ext>
            </a:extLst>
          </p:cNvPr>
          <p:cNvSpPr txBox="1"/>
          <p:nvPr/>
        </p:nvSpPr>
        <p:spPr>
          <a:xfrm>
            <a:off x="217590" y="97604"/>
            <a:ext cx="11756820" cy="5816977"/>
          </a:xfrm>
          <a:prstGeom prst="rect">
            <a:avLst/>
          </a:prstGeom>
          <a:noFill/>
        </p:spPr>
        <p:txBody>
          <a:bodyPr wrap="square" rtlCol="0">
            <a:spAutoFit/>
          </a:bodyPr>
          <a:lstStyle/>
          <a:p>
            <a:pPr lvl="0" algn="just">
              <a:spcAft>
                <a:spcPts val="3000"/>
              </a:spcAft>
              <a:defRPr/>
            </a:pPr>
            <a:r>
              <a:rPr kumimoji="0" lang="en-US" sz="6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6200" b="1" dirty="0">
                <a:ln w="19050">
                  <a:solidFill>
                    <a:sysClr val="windowText" lastClr="000000"/>
                  </a:solidFill>
                </a:ln>
                <a:solidFill>
                  <a:prstClr val="white"/>
                </a:solidFill>
                <a:latin typeface="Footlight MT Light" panose="0204060206030A020304" pitchFamily="18" charset="0"/>
              </a:rPr>
              <a:t>I am the door; if anyone enters through Me, he will be saved, &amp; will go in &amp; out &amp; find pasture. The thief comes only to steal &amp; kill &amp; destroy; I came that they may have life, &amp; have it abundantly.”</a:t>
            </a:r>
            <a:endParaRPr kumimoji="0" lang="en-US" sz="6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429340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0D881-29D2-ADD9-441D-5F071A057D4B}"/>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ABBD9EDE-6E4B-C578-DD67-64C6CE925E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46795799-136D-D1A8-AFBC-FB59A828AB25}"/>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F3441C2-56B4-B989-7295-CF8D0C80C064}"/>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E8C310CE-70C3-8745-5B7F-2DE56A7B0CFC}"/>
              </a:ext>
            </a:extLst>
          </p:cNvPr>
          <p:cNvSpPr txBox="1"/>
          <p:nvPr/>
        </p:nvSpPr>
        <p:spPr>
          <a:xfrm>
            <a:off x="7102764" y="4898348"/>
            <a:ext cx="5911845"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11:25-26</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AC816EA8-99D9-1B44-D7A4-93188C983415}"/>
              </a:ext>
            </a:extLst>
          </p:cNvPr>
          <p:cNvSpPr txBox="1"/>
          <p:nvPr/>
        </p:nvSpPr>
        <p:spPr>
          <a:xfrm>
            <a:off x="217590" y="97604"/>
            <a:ext cx="11756820" cy="6001643"/>
          </a:xfrm>
          <a:prstGeom prst="rect">
            <a:avLst/>
          </a:prstGeom>
          <a:noFill/>
        </p:spPr>
        <p:txBody>
          <a:bodyPr wrap="square" rtlCol="0">
            <a:spAutoFit/>
          </a:bodyPr>
          <a:lstStyle/>
          <a:p>
            <a:pPr lvl="0" algn="just">
              <a:spcAft>
                <a:spcPts val="3000"/>
              </a:spcAft>
              <a:defRPr/>
            </a:pPr>
            <a:r>
              <a:rPr kumimoji="0" lang="en-US" sz="6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6200" b="1" dirty="0">
                <a:ln w="19050">
                  <a:solidFill>
                    <a:sysClr val="windowText" lastClr="000000"/>
                  </a:solidFill>
                </a:ln>
                <a:solidFill>
                  <a:prstClr val="white"/>
                </a:solidFill>
                <a:latin typeface="Footlight MT Light" panose="0204060206030A020304" pitchFamily="18" charset="0"/>
              </a:rPr>
              <a:t>Jesus said to her, ‘I am the resurrection &amp; the life; he who believes in Me will live even if he dies, &amp; everyone who lives &amp; believes in Me will never die—ever. Do you believe this?”</a:t>
            </a:r>
            <a:endParaRPr kumimoji="0" lang="en-US" sz="62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266190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54E07-0B3F-E51A-901E-66985BB93151}"/>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CF4FAB2A-B743-817D-4053-191BEB51F7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3027A298-9135-B4CD-EC88-3811762AD4FA}"/>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25D3091-AD97-B055-DE6E-D9F96550F40B}"/>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6B73DBD-951C-A257-063D-9BCC4556F9B9}"/>
              </a:ext>
            </a:extLst>
          </p:cNvPr>
          <p:cNvSpPr txBox="1"/>
          <p:nvPr/>
        </p:nvSpPr>
        <p:spPr>
          <a:xfrm>
            <a:off x="362477" y="-289208"/>
            <a:ext cx="11467046" cy="18620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Devoted To The Authentic Jesus</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813DF153-9777-7CFA-4333-89BCA76F9418}"/>
              </a:ext>
            </a:extLst>
          </p:cNvPr>
          <p:cNvSpPr txBox="1"/>
          <p:nvPr/>
        </p:nvSpPr>
        <p:spPr>
          <a:xfrm>
            <a:off x="217590" y="1895103"/>
            <a:ext cx="11756820" cy="1000274"/>
          </a:xfrm>
          <a:prstGeom prst="rect">
            <a:avLst/>
          </a:prstGeom>
          <a:noFill/>
        </p:spPr>
        <p:txBody>
          <a:bodyPr wrap="square" rtlCol="0">
            <a:spAutoFit/>
          </a:bodyPr>
          <a:lstStyle/>
          <a:p>
            <a:pPr marL="973138" marR="0" lvl="0" indent="-973138" defTabSz="914400" rtl="0" eaLnBrk="1" fontAlgn="auto" latinLnBrk="0" hangingPunct="1">
              <a:spcBef>
                <a:spcPts val="0"/>
              </a:spcBef>
              <a:spcAft>
                <a:spcPts val="3000"/>
              </a:spcAft>
              <a:buClrTx/>
              <a:buSzTx/>
              <a:buFont typeface="+mj-lt"/>
              <a:buAutoNum type="arabicPeriod"/>
              <a:tabLst/>
              <a:defRPr/>
            </a:pPr>
            <a:r>
              <a:rPr kumimoji="0" lang="en-US" sz="59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a typeface="+mn-ea"/>
                <a:cs typeface="+mn-cs"/>
              </a:rPr>
              <a:t>Be immersed in Jesus (The Life)</a:t>
            </a:r>
          </a:p>
        </p:txBody>
      </p:sp>
      <p:pic>
        <p:nvPicPr>
          <p:cNvPr id="4" name="Picture 3">
            <a:extLst>
              <a:ext uri="{FF2B5EF4-FFF2-40B4-BE49-F238E27FC236}">
                <a16:creationId xmlns:a16="http://schemas.microsoft.com/office/drawing/2014/main" id="{78690E20-3E64-AEF4-499F-BC8A5ACF2D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2004" y="5926098"/>
            <a:ext cx="1580131" cy="756378"/>
          </a:xfrm>
          <a:prstGeom prst="rect">
            <a:avLst/>
          </a:prstGeom>
        </p:spPr>
      </p:pic>
    </p:spTree>
    <p:extLst>
      <p:ext uri="{BB962C8B-B14F-4D97-AF65-F5344CB8AC3E}">
        <p14:creationId xmlns:p14="http://schemas.microsoft.com/office/powerpoint/2010/main" val="174470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2F7C5-14B2-8DE4-0AF7-14C502E35E4F}"/>
            </a:ext>
          </a:extLst>
        </p:cNvPr>
        <p:cNvGrpSpPr/>
        <p:nvPr/>
      </p:nvGrpSpPr>
      <p:grpSpPr>
        <a:xfrm>
          <a:off x="0" y="0"/>
          <a:ext cx="0" cy="0"/>
          <a:chOff x="0" y="0"/>
          <a:chExt cx="0" cy="0"/>
        </a:xfrm>
      </p:grpSpPr>
      <p:pic>
        <p:nvPicPr>
          <p:cNvPr id="5" name="Content Placeholder 4" descr="A person holding a flame in his hand&#10;&#10;AI-generated content may be incorrect.">
            <a:extLst>
              <a:ext uri="{FF2B5EF4-FFF2-40B4-BE49-F238E27FC236}">
                <a16:creationId xmlns:a16="http://schemas.microsoft.com/office/drawing/2014/main" id="{3A3B7C19-DD6B-F395-DAB0-78342FE502B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9" name="Rectangle 8">
            <a:extLst>
              <a:ext uri="{FF2B5EF4-FFF2-40B4-BE49-F238E27FC236}">
                <a16:creationId xmlns:a16="http://schemas.microsoft.com/office/drawing/2014/main" id="{58142CE7-6A1A-AF41-9A60-08CC37EF5BD7}"/>
              </a:ext>
            </a:extLst>
          </p:cNvPr>
          <p:cNvSpPr/>
          <p:nvPr/>
        </p:nvSpPr>
        <p:spPr>
          <a:xfrm>
            <a:off x="0" y="-21674"/>
            <a:ext cx="12192000" cy="6879673"/>
          </a:xfrm>
          <a:prstGeom prst="rect">
            <a:avLst/>
          </a:prstGeom>
          <a:solidFill>
            <a:schemeClr val="tx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1F0147F-947D-A1EE-3917-EBA03B5DCBBC}"/>
              </a:ext>
            </a:extLst>
          </p:cNvPr>
          <p:cNvSpPr/>
          <p:nvPr/>
        </p:nvSpPr>
        <p:spPr>
          <a:xfrm>
            <a:off x="11065267" y="6318607"/>
            <a:ext cx="1006868" cy="441789"/>
          </a:xfrm>
          <a:prstGeom prst="rect">
            <a:avLst/>
          </a:prstGeom>
          <a:solidFill>
            <a:srgbClr val="090909"/>
          </a:solidFill>
          <a:ln>
            <a:solidFill>
              <a:srgbClr val="0909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solidFill>
                  <a:srgbClr val="090909"/>
                </a:solid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6B12E52-DC2F-8A52-D5DA-087D7E56BDAC}"/>
              </a:ext>
            </a:extLst>
          </p:cNvPr>
          <p:cNvSpPr txBox="1"/>
          <p:nvPr/>
        </p:nvSpPr>
        <p:spPr>
          <a:xfrm>
            <a:off x="7102764" y="4898348"/>
            <a:ext cx="5911845" cy="184665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14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John 15:10-11</a:t>
            </a:r>
            <a:r>
              <a:rPr kumimoji="0" lang="en-US" sz="100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 </a:t>
            </a:r>
            <a:r>
              <a:rPr kumimoji="0" lang="en-US" sz="100" b="1" i="0" u="none" strike="noStrike" kern="1200" cap="none" spc="0" normalizeH="0" baseline="0" noProof="0" dirty="0">
                <a:ln>
                  <a:gradFill>
                    <a:gsLst>
                      <a:gs pos="0">
                        <a:srgbClr val="4472C4">
                          <a:lumMod val="5000"/>
                          <a:lumOff val="95000"/>
                        </a:srgbClr>
                      </a:gs>
                      <a:gs pos="74000">
                        <a:srgbClr val="4472C4">
                          <a:lumMod val="45000"/>
                          <a:lumOff val="55000"/>
                        </a:srgbClr>
                      </a:gs>
                      <a:gs pos="83000">
                        <a:srgbClr val="4472C4">
                          <a:lumMod val="45000"/>
                          <a:lumOff val="55000"/>
                        </a:srgbClr>
                      </a:gs>
                      <a:gs pos="100000">
                        <a:srgbClr val="4472C4">
                          <a:lumMod val="30000"/>
                          <a:lumOff val="70000"/>
                        </a:srgbClr>
                      </a:gs>
                    </a:gsLst>
                    <a:lin ang="5400000" scaled="1"/>
                  </a:gradFill>
                </a:ln>
                <a:blipFill dpi="0" rotWithShape="1">
                  <a:blip r:embed="rId3">
                    <a:extLst>
                      <a:ext uri="{28A0092B-C50C-407E-A947-70E740481C1C}">
                        <a14:useLocalDpi xmlns:a14="http://schemas.microsoft.com/office/drawing/2010/main" val="0"/>
                      </a:ext>
                    </a:extLst>
                  </a:blip>
                  <a:srcRect/>
                  <a:stretch>
                    <a:fillRect/>
                  </a:stretch>
                </a:blipFill>
                <a:effectLst/>
                <a:uLnTx/>
                <a:uFillTx/>
                <a:latin typeface="Rastanty Cortez" panose="02000506000000020003" pitchFamily="2" charset="0"/>
                <a:ea typeface="+mn-ea"/>
                <a:cs typeface="+mn-cs"/>
              </a:rPr>
              <a:t>.</a:t>
            </a:r>
          </a:p>
        </p:txBody>
      </p:sp>
      <p:sp>
        <p:nvSpPr>
          <p:cNvPr id="3" name="TextBox 2">
            <a:extLst>
              <a:ext uri="{FF2B5EF4-FFF2-40B4-BE49-F238E27FC236}">
                <a16:creationId xmlns:a16="http://schemas.microsoft.com/office/drawing/2014/main" id="{5F07F598-C415-E53B-5FCB-9BB5BE531AD3}"/>
              </a:ext>
            </a:extLst>
          </p:cNvPr>
          <p:cNvSpPr txBox="1"/>
          <p:nvPr/>
        </p:nvSpPr>
        <p:spPr>
          <a:xfrm>
            <a:off x="217590" y="97604"/>
            <a:ext cx="11756820" cy="6340197"/>
          </a:xfrm>
          <a:prstGeom prst="rect">
            <a:avLst/>
          </a:prstGeom>
          <a:noFill/>
        </p:spPr>
        <p:txBody>
          <a:bodyPr wrap="square" rtlCol="0">
            <a:spAutoFit/>
          </a:bodyPr>
          <a:lstStyle/>
          <a:p>
            <a:pPr lvl="0" algn="just">
              <a:spcAft>
                <a:spcPts val="3000"/>
              </a:spcAft>
              <a:tabLst>
                <a:tab pos="4460875" algn="l"/>
                <a:tab pos="4627563" algn="l"/>
              </a:tabLst>
              <a:defRPr/>
            </a:pPr>
            <a:r>
              <a:rPr kumimoji="0" lang="en-US" sz="5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rPr>
              <a:t>“</a:t>
            </a:r>
            <a:r>
              <a:rPr lang="en-US" sz="5800" b="1" dirty="0">
                <a:ln w="19050">
                  <a:solidFill>
                    <a:sysClr val="windowText" lastClr="000000"/>
                  </a:solidFill>
                </a:ln>
                <a:solidFill>
                  <a:prstClr val="white"/>
                </a:solidFill>
                <a:latin typeface="Footlight MT Light" panose="0204060206030A020304" pitchFamily="18" charset="0"/>
              </a:rPr>
              <a:t>If you keep My commandments, you will abide in My love; just as I have kept My Father’s commandments &amp; abide in His love. These things I have spoken to you so that My joy may be in you, &amp; that your joy may be complete.”</a:t>
            </a:r>
            <a:endParaRPr kumimoji="0" lang="en-US" sz="5800" b="1" i="0" u="none" strike="noStrike" kern="1200" cap="none" spc="0" normalizeH="0" baseline="0" noProof="0" dirty="0">
              <a:ln w="19050">
                <a:solidFill>
                  <a:sysClr val="windowText" lastClr="000000"/>
                </a:solidFill>
              </a:ln>
              <a:solidFill>
                <a:prstClr val="white"/>
              </a:solidFill>
              <a:effectLst/>
              <a:uLnTx/>
              <a:uFillTx/>
              <a:latin typeface="Footlight MT Light" panose="0204060206030A020304" pitchFamily="18" charset="0"/>
            </a:endParaRPr>
          </a:p>
        </p:txBody>
      </p:sp>
    </p:spTree>
    <p:extLst>
      <p:ext uri="{BB962C8B-B14F-4D97-AF65-F5344CB8AC3E}">
        <p14:creationId xmlns:p14="http://schemas.microsoft.com/office/powerpoint/2010/main" val="401715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703</Words>
  <Application>Microsoft Office PowerPoint</Application>
  <PresentationFormat>Widescreen</PresentationFormat>
  <Paragraphs>54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Footlight MT Light</vt:lpstr>
      <vt:lpstr>Rastanty Cortez</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Shunk</dc:creator>
  <cp:lastModifiedBy>Daniel Shunk</cp:lastModifiedBy>
  <cp:revision>1</cp:revision>
  <dcterms:created xsi:type="dcterms:W3CDTF">2025-08-13T17:00:23Z</dcterms:created>
  <dcterms:modified xsi:type="dcterms:W3CDTF">2025-08-13T17:57:24Z</dcterms:modified>
</cp:coreProperties>
</file>